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everybody! Welcome. We are going to get started with today’s </a:t>
            </a:r>
            <a:r>
              <a:rPr lang="en"/>
              <a:t>presentation</a:t>
            </a:r>
            <a:r>
              <a:rPr lang="en"/>
              <a:t>. I am super excited to be here today to talk to all of you about money management and navigating the system of higher education as a first gen student. So just a little bit about myself, my name is Thaiss Del Rio and I am a first generation student and immigrant from Lima, Peru. I will be a fourth year student at the University of Utah this upcoming fall. And i am double majoring in sociology and political science w a minor in ethnic studies. I know at your age it would have helped me a lot to have someone kinda walk me through the process of applying for funding and even teaching me some basics of money management. Especially as a child of immigrants and an immigrant myself where all of this is brand new information it’s helpful to have someone walk you through 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80967ad998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80967ad998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80967ad99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80967ad9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g80967ad998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80967ad998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80967ad998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80967ad998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80967ad998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80967ad99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8625c60895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8625c60895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g80967ad99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80967ad99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g87c7417426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87c7417426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right so now that ashley has discussed ways that all of you can fund your education, let’s talk about how much college actually costs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3" name="Shape 1113"/>
        <p:cNvGrpSpPr/>
        <p:nvPr/>
      </p:nvGrpSpPr>
      <p:grpSpPr>
        <a:xfrm>
          <a:off x="0" y="0"/>
          <a:ext cx="0" cy="0"/>
          <a:chOff x="0" y="0"/>
          <a:chExt cx="0" cy="0"/>
        </a:xfrm>
      </p:grpSpPr>
      <p:sp>
        <p:nvSpPr>
          <p:cNvPr id="1114" name="Google Shape;1114;g80967ad99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80967ad99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does tuition cost for one semester at the University of Utah? </a:t>
            </a:r>
            <a:endParaRPr/>
          </a:p>
          <a:p>
            <a:pPr indent="-298450" lvl="0" marL="457200" rtl="0" algn="l">
              <a:spcBef>
                <a:spcPts val="0"/>
              </a:spcBef>
              <a:spcAft>
                <a:spcPts val="0"/>
              </a:spcAft>
              <a:buSzPts val="1100"/>
              <a:buAutoNum type="alphaLcParenR"/>
            </a:pPr>
            <a:r>
              <a:rPr lang="en"/>
              <a:t>$1,965</a:t>
            </a:r>
            <a:endParaRPr/>
          </a:p>
          <a:p>
            <a:pPr indent="-298450" lvl="0" marL="457200" rtl="0" algn="l">
              <a:spcBef>
                <a:spcPts val="0"/>
              </a:spcBef>
              <a:spcAft>
                <a:spcPts val="0"/>
              </a:spcAft>
              <a:buSzPts val="1100"/>
              <a:buAutoNum type="alphaLcParenR"/>
            </a:pPr>
            <a:r>
              <a:rPr lang="en"/>
              <a:t>$3,930</a:t>
            </a:r>
            <a:endParaRPr/>
          </a:p>
          <a:p>
            <a:pPr indent="-298450" lvl="0" marL="457200" rtl="0" algn="l">
              <a:spcBef>
                <a:spcPts val="0"/>
              </a:spcBef>
              <a:spcAft>
                <a:spcPts val="0"/>
              </a:spcAft>
              <a:buSzPts val="1100"/>
              <a:buAutoNum type="alphaLcParenR"/>
            </a:pPr>
            <a:r>
              <a:rPr lang="en"/>
              <a:t>$4,051 - Correct</a:t>
            </a:r>
            <a:endParaRPr/>
          </a:p>
          <a:p>
            <a:pPr indent="-298450" lvl="0" marL="457200" rtl="0" algn="l">
              <a:spcBef>
                <a:spcPts val="0"/>
              </a:spcBef>
              <a:spcAft>
                <a:spcPts val="0"/>
              </a:spcAft>
              <a:buSzPts val="1100"/>
              <a:buAutoNum type="alphaLcParenR"/>
            </a:pPr>
            <a:r>
              <a:rPr lang="en"/>
              <a:t>I don’t know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the correct answer is C! Now please keep in mind that this is only an estimate and is based off a 12 hour credit schedule.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9" name="Shape 1119"/>
        <p:cNvGrpSpPr/>
        <p:nvPr/>
      </p:nvGrpSpPr>
      <p:grpSpPr>
        <a:xfrm>
          <a:off x="0" y="0"/>
          <a:ext cx="0" cy="0"/>
          <a:chOff x="0" y="0"/>
          <a:chExt cx="0" cy="0"/>
        </a:xfrm>
      </p:grpSpPr>
      <p:sp>
        <p:nvSpPr>
          <p:cNvPr id="1120" name="Google Shape;1120;g87df03248e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87df03248e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when we are discussing college costs, one of the best things you can do when preparing is to create a budget. Creating a budget will keep you organized and give you a better visual of where your money is going and how much you will owe. These are four simple steps that you can take to start creating your budget for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identify your income. Where is your income coming from? Do you have a part time/full time job? Maybe you have an allowance? WIll you be receiving financial aid or scholarships? WIll that amount be constant for the whole school year? Right so first determine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 have identified where your money is coming from and how much of it you will have, we advise you to visit the websites of the colleges you are interested in to look over costs of tuition, fees, room and board. Costs will change, as you know, depending on where you plan on going. But most universities have tuition calculators to give you a better idea of how much you’ll be paying. If you cant afford all of it at once, see if they have payment plans or arrangements that you can do.  Maybe as a college student you find that you are in need of money for living expenses like food. I know the university of Utah has emergency funds and food pantries that you are able to visit with no cost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Afterwards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it is going to take time to have a budget that works for you. </a:t>
            </a:r>
            <a:endParaRPr/>
          </a:p>
          <a:p>
            <a:pPr indent="0" lvl="0" marL="0" rtl="0" algn="l">
              <a:spcBef>
                <a:spcPts val="0"/>
              </a:spcBef>
              <a:spcAft>
                <a:spcPts val="0"/>
              </a:spcAft>
              <a:buNone/>
            </a:pPr>
            <a:r>
              <a:rPr lang="en">
                <a:solidFill>
                  <a:schemeClr val="accent3"/>
                </a:solidFill>
                <a:latin typeface="Anaheim"/>
                <a:ea typeface="Anaheim"/>
                <a:cs typeface="Anaheim"/>
                <a:sym typeface="Anaheim"/>
              </a:rPr>
              <a:t>Go over your budget every month to see if there is something that you need to change. </a:t>
            </a:r>
            <a:endParaRPr>
              <a:solidFill>
                <a:schemeClr val="accent3"/>
              </a:solidFill>
              <a:latin typeface="Anaheim"/>
              <a:ea typeface="Anaheim"/>
              <a:cs typeface="Anaheim"/>
              <a:sym typeface="Anaheim"/>
            </a:endParaRPr>
          </a:p>
          <a:p>
            <a:pPr indent="0" lvl="0" marL="0" rtl="0" algn="l">
              <a:spcBef>
                <a:spcPts val="1600"/>
              </a:spcBef>
              <a:spcAft>
                <a:spcPts val="0"/>
              </a:spcAft>
              <a:buNone/>
            </a:pPr>
            <a:r>
              <a:rPr lang="en">
                <a:solidFill>
                  <a:schemeClr val="accent3"/>
                </a:solidFill>
                <a:latin typeface="Anaheim"/>
                <a:ea typeface="Anaheim"/>
                <a:cs typeface="Anaheim"/>
                <a:sym typeface="Anaheim"/>
              </a:rPr>
              <a:t>LIVING EXPENSES….FEED U PANTRIES...EMERGENCY FUNDS (WOMENS RESOURCE AND ASUU)</a:t>
            </a:r>
            <a:endParaRPr>
              <a:solidFill>
                <a:schemeClr val="accent3"/>
              </a:solidFill>
              <a:latin typeface="Anaheim"/>
              <a:ea typeface="Anaheim"/>
              <a:cs typeface="Anaheim"/>
              <a:sym typeface="Anaheim"/>
            </a:endParaRPr>
          </a:p>
          <a:p>
            <a:pPr indent="0" lvl="0" marL="0" rtl="0" algn="l">
              <a:spcBef>
                <a:spcPts val="16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dfce81f19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dfce81f19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our agenda for the day! I will briefly introduce who we are and then ashley will go ahead and talk about ways to pay for college. Then ill go ahead and talk about how much college actually costs and lastly ashley will discuss what happens after college. I do want to point out that there is a ton of information that we simply couldn’t fit into this </a:t>
            </a:r>
            <a:r>
              <a:rPr lang="en"/>
              <a:t>presentation</a:t>
            </a:r>
            <a:r>
              <a:rPr lang="en"/>
              <a:t> and so we encourage all of you to reach out if you have any questions and we will do the best we can to help answer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go ahead and begin...i want to start off with a very important question and i need all of you to answer this as truthfully as you can,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6" name="Shape 1196"/>
        <p:cNvGrpSpPr/>
        <p:nvPr/>
      </p:nvGrpSpPr>
      <p:grpSpPr>
        <a:xfrm>
          <a:off x="0" y="0"/>
          <a:ext cx="0" cy="0"/>
          <a:chOff x="0" y="0"/>
          <a:chExt cx="0" cy="0"/>
        </a:xfrm>
      </p:grpSpPr>
      <p:sp>
        <p:nvSpPr>
          <p:cNvPr id="1197" name="Google Shape;1197;g8625c6089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8625c6089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solidFill>
                  <a:schemeClr val="accent3"/>
                </a:solidFill>
                <a:latin typeface="Staatliches"/>
                <a:ea typeface="Staatliches"/>
                <a:cs typeface="Staatliches"/>
                <a:sym typeface="Staatliches"/>
              </a:rPr>
              <a:t>creating your college plan </a:t>
            </a:r>
            <a:endParaRPr sz="4500">
              <a:solidFill>
                <a:schemeClr val="accent3"/>
              </a:solidFill>
              <a:latin typeface="Staatliches"/>
              <a:ea typeface="Staatliches"/>
              <a:cs typeface="Staatliches"/>
              <a:sym typeface="Staatliches"/>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1" name="Shape 1201"/>
        <p:cNvGrpSpPr/>
        <p:nvPr/>
      </p:nvGrpSpPr>
      <p:grpSpPr>
        <a:xfrm>
          <a:off x="0" y="0"/>
          <a:ext cx="0" cy="0"/>
          <a:chOff x="0" y="0"/>
          <a:chExt cx="0" cy="0"/>
        </a:xfrm>
      </p:grpSpPr>
      <p:sp>
        <p:nvSpPr>
          <p:cNvPr id="1202" name="Google Shape;1202;g80967ad99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80967ad99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so lets go ahead and talk more about tuition and fees because this is really one of the most important factors when considering colleges. READ SLIDE. </a:t>
            </a:r>
            <a:endParaRPr/>
          </a:p>
          <a:p>
            <a:pPr indent="0" lvl="0" marL="0" rtl="0" algn="l">
              <a:spcBef>
                <a:spcPts val="0"/>
              </a:spcBef>
              <a:spcAft>
                <a:spcPts val="0"/>
              </a:spcAft>
              <a:buNone/>
            </a:pPr>
            <a:r>
              <a:rPr lang="en"/>
              <a:t>As you begin applying for colleges or once you’ve chosen where you want to go...go to the school’s website to get an idea of how much it will </a:t>
            </a:r>
            <a:endParaRPr/>
          </a:p>
          <a:p>
            <a:pPr indent="0" lvl="0" marL="0" rtl="0" algn="l">
              <a:spcBef>
                <a:spcPts val="0"/>
              </a:spcBef>
              <a:spcAft>
                <a:spcPts val="0"/>
              </a:spcAft>
              <a:buNone/>
            </a:pPr>
            <a:r>
              <a:rPr lang="en"/>
              <a:t>cost to attend. As a first gen. I didnt really understand how costs worked...and it seemed like there was always confusing terms and informatin…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able to live at home you will be saving a lot of money...or even finding someone to room with!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1" name="Shape 1211"/>
        <p:cNvGrpSpPr/>
        <p:nvPr/>
      </p:nvGrpSpPr>
      <p:grpSpPr>
        <a:xfrm>
          <a:off x="0" y="0"/>
          <a:ext cx="0" cy="0"/>
          <a:chOff x="0" y="0"/>
          <a:chExt cx="0" cy="0"/>
        </a:xfrm>
      </p:grpSpPr>
      <p:sp>
        <p:nvSpPr>
          <p:cNvPr id="1212" name="Google Shape;1212;g6083763cf6_5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6083763cf6_5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wanted to also discuss some other college expenses that you need to keep in mind. </a:t>
            </a:r>
            <a:endParaRPr/>
          </a:p>
          <a:p>
            <a:pPr indent="0" lvl="0" marL="0" rtl="0" algn="l">
              <a:spcBef>
                <a:spcPts val="0"/>
              </a:spcBef>
              <a:spcAft>
                <a:spcPts val="0"/>
              </a:spcAft>
              <a:buNone/>
            </a:pPr>
            <a:r>
              <a:rPr lang="en"/>
              <a:t>I can not tell you how many times I have bought textbooks before the class began and ended up getting the wrong version. Tips on saving money for texbooks! You can purchase at the bookstore but it is always a little bit more costly to do so..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4" name="Shape 1234"/>
        <p:cNvGrpSpPr/>
        <p:nvPr/>
      </p:nvGrpSpPr>
      <p:grpSpPr>
        <a:xfrm>
          <a:off x="0" y="0"/>
          <a:ext cx="0" cy="0"/>
          <a:chOff x="0" y="0"/>
          <a:chExt cx="0" cy="0"/>
        </a:xfrm>
      </p:grpSpPr>
      <p:sp>
        <p:nvSpPr>
          <p:cNvPr id="1235" name="Google Shape;1235;g87c7417426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87c7417426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Ashley section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5" name="Shape 1335"/>
        <p:cNvGrpSpPr/>
        <p:nvPr/>
      </p:nvGrpSpPr>
      <p:grpSpPr>
        <a:xfrm>
          <a:off x="0" y="0"/>
          <a:ext cx="0" cy="0"/>
          <a:chOff x="0" y="0"/>
          <a:chExt cx="0" cy="0"/>
        </a:xfrm>
      </p:grpSpPr>
      <p:sp>
        <p:nvSpPr>
          <p:cNvPr id="1336" name="Google Shape;1336;g862c0d251d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862c0d251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Applied for scholarships</a:t>
            </a:r>
            <a:endParaRPr/>
          </a:p>
          <a:p>
            <a:pPr indent="-298450" lvl="0" marL="457200" rtl="0" algn="l">
              <a:spcBef>
                <a:spcPts val="0"/>
              </a:spcBef>
              <a:spcAft>
                <a:spcPts val="0"/>
              </a:spcAft>
              <a:buSzPts val="1100"/>
              <a:buAutoNum type="arabicPeriod"/>
            </a:pPr>
            <a:r>
              <a:rPr lang="en"/>
              <a:t>Opened a bank account</a:t>
            </a:r>
            <a:endParaRPr/>
          </a:p>
          <a:p>
            <a:pPr indent="-298450" lvl="0" marL="457200" rtl="0" algn="l">
              <a:spcBef>
                <a:spcPts val="0"/>
              </a:spcBef>
              <a:spcAft>
                <a:spcPts val="0"/>
              </a:spcAft>
              <a:buSzPts val="1100"/>
              <a:buAutoNum type="arabicPeriod"/>
            </a:pPr>
            <a:r>
              <a:rPr lang="en"/>
              <a:t>Applied for a credit card</a:t>
            </a:r>
            <a:endParaRPr/>
          </a:p>
          <a:p>
            <a:pPr indent="-298450" lvl="0" marL="457200" rtl="0" algn="l">
              <a:spcBef>
                <a:spcPts val="0"/>
              </a:spcBef>
              <a:spcAft>
                <a:spcPts val="0"/>
              </a:spcAft>
              <a:buSzPts val="1100"/>
              <a:buAutoNum type="arabicPeriod"/>
            </a:pPr>
            <a:r>
              <a:rPr lang="en"/>
              <a:t>Saving money for school</a:t>
            </a:r>
            <a:endParaRPr/>
          </a:p>
          <a:p>
            <a:pPr indent="-298450" lvl="0" marL="457200" rtl="0" algn="l">
              <a:spcBef>
                <a:spcPts val="0"/>
              </a:spcBef>
              <a:spcAft>
                <a:spcPts val="0"/>
              </a:spcAft>
              <a:buSzPts val="1100"/>
              <a:buAutoNum type="arabicPeriod"/>
            </a:pPr>
            <a:r>
              <a:rPr lang="en"/>
              <a:t>Nothing yet, but i will start soon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1" name="Shape 1341"/>
        <p:cNvGrpSpPr/>
        <p:nvPr/>
      </p:nvGrpSpPr>
      <p:grpSpPr>
        <a:xfrm>
          <a:off x="0" y="0"/>
          <a:ext cx="0" cy="0"/>
          <a:chOff x="0" y="0"/>
          <a:chExt cx="0" cy="0"/>
        </a:xfrm>
      </p:grpSpPr>
      <p:sp>
        <p:nvSpPr>
          <p:cNvPr id="1342" name="Google Shape;1342;g8603ac7d5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8603ac7d5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2" name="Shape 1362"/>
        <p:cNvGrpSpPr/>
        <p:nvPr/>
      </p:nvGrpSpPr>
      <p:grpSpPr>
        <a:xfrm>
          <a:off x="0" y="0"/>
          <a:ext cx="0" cy="0"/>
          <a:chOff x="0" y="0"/>
          <a:chExt cx="0" cy="0"/>
        </a:xfrm>
      </p:grpSpPr>
      <p:sp>
        <p:nvSpPr>
          <p:cNvPr id="1363" name="Google Shape;1363;g8625c60895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8625c60895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2" name="Shape 1372"/>
        <p:cNvGrpSpPr/>
        <p:nvPr/>
      </p:nvGrpSpPr>
      <p:grpSpPr>
        <a:xfrm>
          <a:off x="0" y="0"/>
          <a:ext cx="0" cy="0"/>
          <a:chOff x="0" y="0"/>
          <a:chExt cx="0" cy="0"/>
        </a:xfrm>
      </p:grpSpPr>
      <p:sp>
        <p:nvSpPr>
          <p:cNvPr id="1373" name="Google Shape;1373;g8625c60895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8625c6089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8" name="Shape 1378"/>
        <p:cNvGrpSpPr/>
        <p:nvPr/>
      </p:nvGrpSpPr>
      <p:grpSpPr>
        <a:xfrm>
          <a:off x="0" y="0"/>
          <a:ext cx="0" cy="0"/>
          <a:chOff x="0" y="0"/>
          <a:chExt cx="0" cy="0"/>
        </a:xfrm>
      </p:grpSpPr>
      <p:sp>
        <p:nvSpPr>
          <p:cNvPr id="1379" name="Google Shape;1379;g8625c60895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8625c60895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1" name="Shape 1551"/>
        <p:cNvGrpSpPr/>
        <p:nvPr/>
      </p:nvGrpSpPr>
      <p:grpSpPr>
        <a:xfrm>
          <a:off x="0" y="0"/>
          <a:ext cx="0" cy="0"/>
          <a:chOff x="0" y="0"/>
          <a:chExt cx="0" cy="0"/>
        </a:xfrm>
      </p:grpSpPr>
      <p:sp>
        <p:nvSpPr>
          <p:cNvPr id="1552" name="Google Shape;1552;g87c7417426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87c7417426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Come see 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87c7417426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87c7417426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highlight>
                  <a:srgbClr val="FFFFFF"/>
                </a:highlight>
                <a:latin typeface="Georgia"/>
                <a:ea typeface="Georgia"/>
                <a:cs typeface="Georgia"/>
                <a:sym typeface="Georgia"/>
              </a:rPr>
              <a:t> Which superpower would you like to have? (Multiple choice)</a:t>
            </a:r>
            <a:endParaRPr sz="1350">
              <a:highlight>
                <a:srgbClr val="FFFFFF"/>
              </a:highlight>
              <a:latin typeface="Georgia"/>
              <a:ea typeface="Georgia"/>
              <a:cs typeface="Georgia"/>
              <a:sym typeface="Georgia"/>
            </a:endParaRPr>
          </a:p>
          <a:p>
            <a:pPr indent="0" lvl="0" marL="0" rtl="0" algn="l">
              <a:spcBef>
                <a:spcPts val="0"/>
              </a:spcBef>
              <a:spcAft>
                <a:spcPts val="0"/>
              </a:spcAft>
              <a:buNone/>
            </a:pPr>
            <a:r>
              <a:rPr lang="en" sz="1350">
                <a:highlight>
                  <a:srgbClr val="FFFFFF"/>
                </a:highlight>
                <a:latin typeface="Georgia"/>
                <a:ea typeface="Georgia"/>
                <a:cs typeface="Georgia"/>
                <a:sym typeface="Georgia"/>
              </a:rPr>
              <a:t>a) Mind reading</a:t>
            </a:r>
            <a:endParaRPr sz="1350">
              <a:highlight>
                <a:srgbClr val="FFFFFF"/>
              </a:highlight>
              <a:latin typeface="Georgia"/>
              <a:ea typeface="Georgia"/>
              <a:cs typeface="Georgia"/>
              <a:sym typeface="Georgia"/>
            </a:endParaRPr>
          </a:p>
          <a:p>
            <a:pPr indent="0" lvl="0" marL="0" rtl="0" algn="l">
              <a:spcBef>
                <a:spcPts val="0"/>
              </a:spcBef>
              <a:spcAft>
                <a:spcPts val="0"/>
              </a:spcAft>
              <a:buNone/>
            </a:pPr>
            <a:r>
              <a:rPr lang="en" sz="1350">
                <a:highlight>
                  <a:srgbClr val="FFFFFF"/>
                </a:highlight>
                <a:latin typeface="Georgia"/>
                <a:ea typeface="Georgia"/>
                <a:cs typeface="Georgia"/>
                <a:sym typeface="Georgia"/>
              </a:rPr>
              <a:t>b) Invisibility</a:t>
            </a:r>
            <a:endParaRPr sz="1350">
              <a:highlight>
                <a:srgbClr val="FFFFFF"/>
              </a:highlight>
              <a:latin typeface="Georgia"/>
              <a:ea typeface="Georgia"/>
              <a:cs typeface="Georgia"/>
              <a:sym typeface="Georgia"/>
            </a:endParaRPr>
          </a:p>
          <a:p>
            <a:pPr indent="0" lvl="0" marL="0" rtl="0" algn="l">
              <a:spcBef>
                <a:spcPts val="0"/>
              </a:spcBef>
              <a:spcAft>
                <a:spcPts val="0"/>
              </a:spcAft>
              <a:buNone/>
            </a:pPr>
            <a:r>
              <a:rPr lang="en" sz="1350">
                <a:highlight>
                  <a:srgbClr val="FFFFFF"/>
                </a:highlight>
                <a:latin typeface="Georgia"/>
                <a:ea typeface="Georgia"/>
                <a:cs typeface="Georgia"/>
                <a:sym typeface="Georgia"/>
              </a:rPr>
              <a:t>c) Teleportation</a:t>
            </a:r>
            <a:endParaRPr sz="1350">
              <a:highlight>
                <a:srgbClr val="FFFFFF"/>
              </a:highlight>
              <a:latin typeface="Georgia"/>
              <a:ea typeface="Georgia"/>
              <a:cs typeface="Georgia"/>
              <a:sym typeface="Georgia"/>
            </a:endParaRPr>
          </a:p>
          <a:p>
            <a:pPr indent="0" lvl="0" marL="0" rtl="0" algn="l">
              <a:spcBef>
                <a:spcPts val="0"/>
              </a:spcBef>
              <a:spcAft>
                <a:spcPts val="0"/>
              </a:spcAft>
              <a:buNone/>
            </a:pPr>
            <a:r>
              <a:rPr lang="en" sz="1350">
                <a:highlight>
                  <a:srgbClr val="FFFFFF"/>
                </a:highlight>
                <a:latin typeface="Georgia"/>
                <a:ea typeface="Georgia"/>
                <a:cs typeface="Georgia"/>
                <a:sym typeface="Georgia"/>
              </a:rPr>
              <a:t>d) Flying</a:t>
            </a:r>
            <a:endParaRPr sz="1350">
              <a:highlight>
                <a:srgbClr val="FFFFFF"/>
              </a:highlight>
              <a:latin typeface="Georgia"/>
              <a:ea typeface="Georgia"/>
              <a:cs typeface="Georgia"/>
              <a:sym typeface="Georgia"/>
            </a:endParaRPr>
          </a:p>
          <a:p>
            <a:pPr indent="0" lvl="0" marL="0" rtl="0" algn="l">
              <a:spcBef>
                <a:spcPts val="0"/>
              </a:spcBef>
              <a:spcAft>
                <a:spcPts val="0"/>
              </a:spcAft>
              <a:buNone/>
            </a:pPr>
            <a:r>
              <a:rPr lang="en" sz="1350">
                <a:highlight>
                  <a:srgbClr val="FFFFFF"/>
                </a:highlight>
                <a:latin typeface="Georgia"/>
                <a:ea typeface="Georgia"/>
                <a:cs typeface="Georgia"/>
                <a:sym typeface="Georgia"/>
              </a:rPr>
              <a:t>e) I already have a superpower</a:t>
            </a:r>
            <a:endParaRPr sz="7200">
              <a:solidFill>
                <a:schemeClr val="accent3"/>
              </a:solidFill>
              <a:latin typeface="Staatliches"/>
              <a:ea typeface="Staatliches"/>
              <a:cs typeface="Staatliches"/>
              <a:sym typeface="Staatliches"/>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3" name="Shape 1563"/>
        <p:cNvGrpSpPr/>
        <p:nvPr/>
      </p:nvGrpSpPr>
      <p:grpSpPr>
        <a:xfrm>
          <a:off x="0" y="0"/>
          <a:ext cx="0" cy="0"/>
          <a:chOff x="0" y="0"/>
          <a:chExt cx="0" cy="0"/>
        </a:xfrm>
      </p:grpSpPr>
      <p:sp>
        <p:nvSpPr>
          <p:cNvPr id="1564" name="Google Shape;1564;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87c741742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87c741742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right thanks yall for participating in that….so we are the university of utah’s financial wellness center.  in our office, our mission is to READ MISSION. We are determined to help students establish healthy financial habits that will contribute positively to other aspects of our life right like our social, emotional, and physical wellbeing. We like to focus a lot on financial wellness and what that entails for our students. Financial wellness assisting</a:t>
            </a:r>
            <a:r>
              <a:rPr i="1" lang="en" sz="1150">
                <a:solidFill>
                  <a:srgbClr val="333333"/>
                </a:solidFill>
                <a:highlight>
                  <a:srgbClr val="FFFFFF"/>
                </a:highlight>
              </a:rPr>
              <a:t> students implement strategies which may help to decrease financial stress, anxiety and stay in school. </a:t>
            </a:r>
            <a:r>
              <a:rPr lang="en"/>
              <a:t>We are here to help students navigate the financial world through counseling sessions, workshops, webinars, social media posts and more.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8625c60895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8625c60895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first generation student and undocumented immigrant, I had no idea where to start or who to ask for help. It may seem confusing and lonely at times, but trust me when I say you are not alone. As many of you are </a:t>
            </a:r>
            <a:r>
              <a:rPr lang="en"/>
              <a:t>beginning</a:t>
            </a:r>
            <a:r>
              <a:rPr lang="en"/>
              <a:t> your journey of applying for colleges, I encourage all of you to look into your colleges of choice to see what kind of resources they have to offer for first generation students. We’ve compiled some websites from utah universities that you can access to start looking into how they are supporting their students.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608d0fa1da_0_8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608d0fa1da_0_8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Ashley section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80967ad9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80967ad9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80967ad99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80967ad99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What is the purpose of the FAFSA? </a:t>
            </a:r>
            <a:endParaRPr/>
          </a:p>
          <a:p>
            <a:pPr indent="-298450" lvl="0" marL="457200" rtl="0" algn="l">
              <a:spcBef>
                <a:spcPts val="0"/>
              </a:spcBef>
              <a:spcAft>
                <a:spcPts val="0"/>
              </a:spcAft>
              <a:buSzPts val="1100"/>
              <a:buAutoNum type="alphaLcParenR"/>
            </a:pPr>
            <a:r>
              <a:rPr lang="en"/>
              <a:t>An application to the University of Utah </a:t>
            </a:r>
            <a:endParaRPr/>
          </a:p>
          <a:p>
            <a:pPr indent="-298450" lvl="0" marL="457200" rtl="0" algn="l">
              <a:spcBef>
                <a:spcPts val="0"/>
              </a:spcBef>
              <a:spcAft>
                <a:spcPts val="0"/>
              </a:spcAft>
              <a:buSzPts val="1100"/>
              <a:buAutoNum type="alphaLcParenR"/>
            </a:pPr>
            <a:r>
              <a:rPr lang="en"/>
              <a:t>An application for federal grants and loans</a:t>
            </a:r>
            <a:endParaRPr/>
          </a:p>
          <a:p>
            <a:pPr indent="-298450" lvl="0" marL="457200" rtl="0" algn="l">
              <a:spcBef>
                <a:spcPts val="0"/>
              </a:spcBef>
              <a:spcAft>
                <a:spcPts val="0"/>
              </a:spcAft>
              <a:buSzPts val="1100"/>
              <a:buAutoNum type="alphaLcParenR"/>
            </a:pPr>
            <a:r>
              <a:rPr lang="en"/>
              <a:t>A student loan forgiveness application</a:t>
            </a:r>
            <a:endParaRPr/>
          </a:p>
          <a:p>
            <a:pPr indent="-298450" lvl="0" marL="457200" rtl="0" algn="l">
              <a:spcBef>
                <a:spcPts val="0"/>
              </a:spcBef>
              <a:spcAft>
                <a:spcPts val="0"/>
              </a:spcAft>
              <a:buSzPts val="1100"/>
              <a:buAutoNum type="alphaLcParenR"/>
            </a:pPr>
            <a:r>
              <a:rPr lang="en"/>
              <a:t>I don’t know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80967ad9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80967ad9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CUSTOM_7">
    <p:bg>
      <p:bgPr>
        <a:solidFill>
          <a:schemeClr val="dk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833000" y="1050513"/>
            <a:ext cx="3248400" cy="2419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CBF4A"/>
              </a:buClr>
              <a:buSzPts val="3600"/>
              <a:buNone/>
              <a:defRPr b="0" sz="5400">
                <a:latin typeface="Staatliches"/>
                <a:ea typeface="Staatliches"/>
                <a:cs typeface="Staatliches"/>
                <a:sym typeface="Staatliches"/>
              </a:defRPr>
            </a:lvl1pPr>
            <a:lvl2pPr lvl="1" rtl="0" algn="ctr">
              <a:spcBef>
                <a:spcPts val="0"/>
              </a:spcBef>
              <a:spcAft>
                <a:spcPts val="0"/>
              </a:spcAft>
              <a:buClr>
                <a:srgbClr val="FCBF4A"/>
              </a:buClr>
              <a:buSzPts val="5200"/>
              <a:buNone/>
              <a:defRPr sz="5200">
                <a:solidFill>
                  <a:srgbClr val="FCBF4A"/>
                </a:solidFill>
              </a:defRPr>
            </a:lvl2pPr>
            <a:lvl3pPr lvl="2" rtl="0" algn="ctr">
              <a:spcBef>
                <a:spcPts val="0"/>
              </a:spcBef>
              <a:spcAft>
                <a:spcPts val="0"/>
              </a:spcAft>
              <a:buClr>
                <a:srgbClr val="FCBF4A"/>
              </a:buClr>
              <a:buSzPts val="5200"/>
              <a:buNone/>
              <a:defRPr sz="5200">
                <a:solidFill>
                  <a:srgbClr val="FCBF4A"/>
                </a:solidFill>
              </a:defRPr>
            </a:lvl3pPr>
            <a:lvl4pPr lvl="3" rtl="0" algn="ctr">
              <a:spcBef>
                <a:spcPts val="0"/>
              </a:spcBef>
              <a:spcAft>
                <a:spcPts val="0"/>
              </a:spcAft>
              <a:buClr>
                <a:srgbClr val="FCBF4A"/>
              </a:buClr>
              <a:buSzPts val="5200"/>
              <a:buNone/>
              <a:defRPr sz="5200">
                <a:solidFill>
                  <a:srgbClr val="FCBF4A"/>
                </a:solidFill>
              </a:defRPr>
            </a:lvl4pPr>
            <a:lvl5pPr lvl="4" rtl="0" algn="ctr">
              <a:spcBef>
                <a:spcPts val="0"/>
              </a:spcBef>
              <a:spcAft>
                <a:spcPts val="0"/>
              </a:spcAft>
              <a:buClr>
                <a:srgbClr val="FCBF4A"/>
              </a:buClr>
              <a:buSzPts val="5200"/>
              <a:buNone/>
              <a:defRPr sz="5200">
                <a:solidFill>
                  <a:srgbClr val="FCBF4A"/>
                </a:solidFill>
              </a:defRPr>
            </a:lvl5pPr>
            <a:lvl6pPr lvl="5" rtl="0" algn="ctr">
              <a:spcBef>
                <a:spcPts val="0"/>
              </a:spcBef>
              <a:spcAft>
                <a:spcPts val="0"/>
              </a:spcAft>
              <a:buClr>
                <a:srgbClr val="FCBF4A"/>
              </a:buClr>
              <a:buSzPts val="5200"/>
              <a:buNone/>
              <a:defRPr sz="5200">
                <a:solidFill>
                  <a:srgbClr val="FCBF4A"/>
                </a:solidFill>
              </a:defRPr>
            </a:lvl6pPr>
            <a:lvl7pPr lvl="6" rtl="0" algn="ctr">
              <a:spcBef>
                <a:spcPts val="0"/>
              </a:spcBef>
              <a:spcAft>
                <a:spcPts val="0"/>
              </a:spcAft>
              <a:buClr>
                <a:srgbClr val="FCBF4A"/>
              </a:buClr>
              <a:buSzPts val="5200"/>
              <a:buNone/>
              <a:defRPr sz="5200">
                <a:solidFill>
                  <a:srgbClr val="FCBF4A"/>
                </a:solidFill>
              </a:defRPr>
            </a:lvl7pPr>
            <a:lvl8pPr lvl="7" rtl="0" algn="ctr">
              <a:spcBef>
                <a:spcPts val="0"/>
              </a:spcBef>
              <a:spcAft>
                <a:spcPts val="0"/>
              </a:spcAft>
              <a:buClr>
                <a:srgbClr val="FCBF4A"/>
              </a:buClr>
              <a:buSzPts val="5200"/>
              <a:buNone/>
              <a:defRPr sz="5200">
                <a:solidFill>
                  <a:srgbClr val="FCBF4A"/>
                </a:solidFill>
              </a:defRPr>
            </a:lvl8pPr>
            <a:lvl9pPr lvl="8" rtl="0" algn="ctr">
              <a:spcBef>
                <a:spcPts val="0"/>
              </a:spcBef>
              <a:spcAft>
                <a:spcPts val="0"/>
              </a:spcAft>
              <a:buClr>
                <a:srgbClr val="FCBF4A"/>
              </a:buClr>
              <a:buSzPts val="5200"/>
              <a:buNone/>
              <a:defRPr sz="5200">
                <a:solidFill>
                  <a:srgbClr val="FCBF4A"/>
                </a:solidFill>
              </a:defRPr>
            </a:lvl9pPr>
          </a:lstStyle>
          <a:p/>
        </p:txBody>
      </p:sp>
      <p:sp>
        <p:nvSpPr>
          <p:cNvPr id="10" name="Google Shape;10;p2"/>
          <p:cNvSpPr txBox="1"/>
          <p:nvPr>
            <p:ph idx="1" type="subTitle"/>
          </p:nvPr>
        </p:nvSpPr>
        <p:spPr>
          <a:xfrm>
            <a:off x="833000" y="3299563"/>
            <a:ext cx="3326700" cy="32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400"/>
              <a:buNone/>
              <a:defRPr>
                <a:latin typeface="Anaheim"/>
                <a:ea typeface="Anaheim"/>
                <a:cs typeface="Anaheim"/>
                <a:sym typeface="Anaheim"/>
              </a:defRPr>
            </a:lvl1pPr>
            <a:lvl2pPr lvl="1"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1">
  <p:cSld name="CUSTOM_6_1_1_1_1">
    <p:bg>
      <p:bgPr>
        <a:solidFill>
          <a:schemeClr val="dk1"/>
        </a:solidFill>
      </p:bgPr>
    </p:bg>
    <p:spTree>
      <p:nvGrpSpPr>
        <p:cNvPr id="63" name="Shape 63"/>
        <p:cNvGrpSpPr/>
        <p:nvPr/>
      </p:nvGrpSpPr>
      <p:grpSpPr>
        <a:xfrm>
          <a:off x="0" y="0"/>
          <a:ext cx="0" cy="0"/>
          <a:chOff x="0" y="0"/>
          <a:chExt cx="0" cy="0"/>
        </a:xfrm>
      </p:grpSpPr>
      <p:sp>
        <p:nvSpPr>
          <p:cNvPr id="64" name="Google Shape;64;p11"/>
          <p:cNvSpPr txBox="1"/>
          <p:nvPr>
            <p:ph type="ctrTitle"/>
          </p:nvPr>
        </p:nvSpPr>
        <p:spPr>
          <a:xfrm>
            <a:off x="5641825" y="1658275"/>
            <a:ext cx="2655600" cy="1827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D406A"/>
              </a:buClr>
              <a:buSzPts val="4800"/>
              <a:buNone/>
              <a:defRPr b="0" sz="3600">
                <a:latin typeface="Staatliches"/>
                <a:ea typeface="Staatliches"/>
                <a:cs typeface="Staatliches"/>
                <a:sym typeface="Staatliches"/>
              </a:defRPr>
            </a:lvl1pPr>
            <a:lvl2pPr lvl="1" rtl="0" algn="ctr">
              <a:spcBef>
                <a:spcPts val="0"/>
              </a:spcBef>
              <a:spcAft>
                <a:spcPts val="0"/>
              </a:spcAft>
              <a:buClr>
                <a:srgbClr val="338987"/>
              </a:buClr>
              <a:buSzPts val="4800"/>
              <a:buNone/>
              <a:defRPr b="0" sz="4800">
                <a:solidFill>
                  <a:srgbClr val="338987"/>
                </a:solidFill>
              </a:defRPr>
            </a:lvl2pPr>
            <a:lvl3pPr lvl="2" rtl="0" algn="ctr">
              <a:spcBef>
                <a:spcPts val="0"/>
              </a:spcBef>
              <a:spcAft>
                <a:spcPts val="0"/>
              </a:spcAft>
              <a:buClr>
                <a:srgbClr val="338987"/>
              </a:buClr>
              <a:buSzPts val="4800"/>
              <a:buNone/>
              <a:defRPr b="0" sz="4800">
                <a:solidFill>
                  <a:srgbClr val="338987"/>
                </a:solidFill>
              </a:defRPr>
            </a:lvl3pPr>
            <a:lvl4pPr lvl="3" rtl="0" algn="ctr">
              <a:spcBef>
                <a:spcPts val="0"/>
              </a:spcBef>
              <a:spcAft>
                <a:spcPts val="0"/>
              </a:spcAft>
              <a:buClr>
                <a:srgbClr val="338987"/>
              </a:buClr>
              <a:buSzPts val="4800"/>
              <a:buNone/>
              <a:defRPr b="0" sz="4800">
                <a:solidFill>
                  <a:srgbClr val="338987"/>
                </a:solidFill>
              </a:defRPr>
            </a:lvl4pPr>
            <a:lvl5pPr lvl="4" rtl="0" algn="ctr">
              <a:spcBef>
                <a:spcPts val="0"/>
              </a:spcBef>
              <a:spcAft>
                <a:spcPts val="0"/>
              </a:spcAft>
              <a:buClr>
                <a:srgbClr val="338987"/>
              </a:buClr>
              <a:buSzPts val="4800"/>
              <a:buNone/>
              <a:defRPr b="0" sz="4800">
                <a:solidFill>
                  <a:srgbClr val="338987"/>
                </a:solidFill>
              </a:defRPr>
            </a:lvl5pPr>
            <a:lvl6pPr lvl="5" rtl="0" algn="ctr">
              <a:spcBef>
                <a:spcPts val="0"/>
              </a:spcBef>
              <a:spcAft>
                <a:spcPts val="0"/>
              </a:spcAft>
              <a:buClr>
                <a:srgbClr val="338987"/>
              </a:buClr>
              <a:buSzPts val="4800"/>
              <a:buNone/>
              <a:defRPr b="0" sz="4800">
                <a:solidFill>
                  <a:srgbClr val="338987"/>
                </a:solidFill>
              </a:defRPr>
            </a:lvl6pPr>
            <a:lvl7pPr lvl="6" rtl="0" algn="ctr">
              <a:spcBef>
                <a:spcPts val="0"/>
              </a:spcBef>
              <a:spcAft>
                <a:spcPts val="0"/>
              </a:spcAft>
              <a:buClr>
                <a:srgbClr val="338987"/>
              </a:buClr>
              <a:buSzPts val="4800"/>
              <a:buNone/>
              <a:defRPr b="0" sz="4800">
                <a:solidFill>
                  <a:srgbClr val="338987"/>
                </a:solidFill>
              </a:defRPr>
            </a:lvl7pPr>
            <a:lvl8pPr lvl="7" rtl="0" algn="ctr">
              <a:spcBef>
                <a:spcPts val="0"/>
              </a:spcBef>
              <a:spcAft>
                <a:spcPts val="0"/>
              </a:spcAft>
              <a:buClr>
                <a:srgbClr val="338987"/>
              </a:buClr>
              <a:buSzPts val="4800"/>
              <a:buNone/>
              <a:defRPr b="0" sz="4800">
                <a:solidFill>
                  <a:srgbClr val="338987"/>
                </a:solidFill>
              </a:defRPr>
            </a:lvl8pPr>
            <a:lvl9pPr lvl="8" rtl="0" algn="ctr">
              <a:spcBef>
                <a:spcPts val="0"/>
              </a:spcBef>
              <a:spcAft>
                <a:spcPts val="0"/>
              </a:spcAft>
              <a:buClr>
                <a:srgbClr val="338987"/>
              </a:buClr>
              <a:buSzPts val="4800"/>
              <a:buNone/>
              <a:defRPr b="0" sz="4800">
                <a:solidFill>
                  <a:srgbClr val="338987"/>
                </a:solidFill>
              </a:defRPr>
            </a:lvl9pPr>
          </a:lstStyle>
          <a:p/>
        </p:txBody>
      </p:sp>
      <p:grpSp>
        <p:nvGrpSpPr>
          <p:cNvPr id="65" name="Google Shape;65;p11"/>
          <p:cNvGrpSpPr/>
          <p:nvPr/>
        </p:nvGrpSpPr>
        <p:grpSpPr>
          <a:xfrm>
            <a:off x="429933" y="1083300"/>
            <a:ext cx="4465655" cy="3077191"/>
            <a:chOff x="1211784" y="1483576"/>
            <a:chExt cx="6753864" cy="2714769"/>
          </a:xfrm>
        </p:grpSpPr>
        <p:sp>
          <p:nvSpPr>
            <p:cNvPr id="66" name="Google Shape;66;p11"/>
            <p:cNvSpPr/>
            <p:nvPr/>
          </p:nvSpPr>
          <p:spPr>
            <a:xfrm>
              <a:off x="1211784" y="1575146"/>
              <a:ext cx="6648000" cy="26232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1317648" y="1483576"/>
              <a:ext cx="6648000" cy="26232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
  <p:cSld name="CUSTOM_6_1_1_2">
    <p:bg>
      <p:bgPr>
        <a:solidFill>
          <a:schemeClr val="dk1"/>
        </a:solidFill>
      </p:bgPr>
    </p:bg>
    <p:spTree>
      <p:nvGrpSpPr>
        <p:cNvPr id="68" name="Shape 68"/>
        <p:cNvGrpSpPr/>
        <p:nvPr/>
      </p:nvGrpSpPr>
      <p:grpSpPr>
        <a:xfrm>
          <a:off x="0" y="0"/>
          <a:ext cx="0" cy="0"/>
          <a:chOff x="0" y="0"/>
          <a:chExt cx="0" cy="0"/>
        </a:xfrm>
      </p:grpSpPr>
      <p:sp>
        <p:nvSpPr>
          <p:cNvPr id="69" name="Google Shape;69;p12"/>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2"/>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txBox="1"/>
          <p:nvPr>
            <p:ph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NUMBER">
  <p:cSld name="CUSTOM_6_1_1_2_1_1">
    <p:bg>
      <p:bgPr>
        <a:solidFill>
          <a:schemeClr val="dk1"/>
        </a:solidFill>
      </p:bgPr>
    </p:bg>
    <p:spTree>
      <p:nvGrpSpPr>
        <p:cNvPr id="72" name="Shape 72"/>
        <p:cNvGrpSpPr/>
        <p:nvPr/>
      </p:nvGrpSpPr>
      <p:grpSpPr>
        <a:xfrm>
          <a:off x="0" y="0"/>
          <a:ext cx="0" cy="0"/>
          <a:chOff x="0" y="0"/>
          <a:chExt cx="0" cy="0"/>
        </a:xfrm>
      </p:grpSpPr>
      <p:sp>
        <p:nvSpPr>
          <p:cNvPr id="73" name="Google Shape;73;p13"/>
          <p:cNvSpPr txBox="1"/>
          <p:nvPr>
            <p:ph idx="1" type="subTitle"/>
          </p:nvPr>
        </p:nvSpPr>
        <p:spPr>
          <a:xfrm>
            <a:off x="1551538" y="1552688"/>
            <a:ext cx="1887600" cy="43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74" name="Google Shape;74;p13"/>
          <p:cNvSpPr txBox="1"/>
          <p:nvPr>
            <p:ph hasCustomPrompt="1" type="title"/>
          </p:nvPr>
        </p:nvSpPr>
        <p:spPr>
          <a:xfrm>
            <a:off x="1317988" y="938488"/>
            <a:ext cx="2354700" cy="67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3F3F3"/>
              </a:buClr>
              <a:buSzPts val="3000"/>
              <a:buNone/>
              <a:defRPr b="0" sz="3000">
                <a:latin typeface="Staatliches"/>
                <a:ea typeface="Staatliches"/>
                <a:cs typeface="Staatliches"/>
                <a:sym typeface="Staatliches"/>
              </a:defRPr>
            </a:lvl1pPr>
            <a:lvl2pPr lvl="1"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2pPr>
            <a:lvl3pPr lvl="2"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3pPr>
            <a:lvl4pPr lvl="3"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4pPr>
            <a:lvl5pPr lvl="4"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5pPr>
            <a:lvl6pPr lvl="5"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6pPr>
            <a:lvl7pPr lvl="6"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7pPr>
            <a:lvl8pPr lvl="7"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8pPr>
            <a:lvl9pPr lvl="8"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9pPr>
          </a:lstStyle>
          <a:p>
            <a:r>
              <a:t>xx%</a:t>
            </a:r>
          </a:p>
        </p:txBody>
      </p:sp>
      <p:sp>
        <p:nvSpPr>
          <p:cNvPr id="75" name="Google Shape;75;p13"/>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ph idx="2"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6_1_1_2_1_1_1">
    <p:bg>
      <p:bgPr>
        <a:solidFill>
          <a:schemeClr val="dk1"/>
        </a:solidFill>
      </p:bgPr>
    </p:bg>
    <p:spTree>
      <p:nvGrpSpPr>
        <p:cNvPr id="78" name="Shape 78"/>
        <p:cNvGrpSpPr/>
        <p:nvPr/>
      </p:nvGrpSpPr>
      <p:grpSpPr>
        <a:xfrm>
          <a:off x="0" y="0"/>
          <a:ext cx="0" cy="0"/>
          <a:chOff x="0" y="0"/>
          <a:chExt cx="0" cy="0"/>
        </a:xfrm>
      </p:grpSpPr>
      <p:sp>
        <p:nvSpPr>
          <p:cNvPr id="79" name="Google Shape;79;p14"/>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ph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
        <p:nvSpPr>
          <p:cNvPr id="82" name="Google Shape;82;p14"/>
          <p:cNvSpPr txBox="1"/>
          <p:nvPr>
            <p:ph idx="2" type="title"/>
          </p:nvPr>
        </p:nvSpPr>
        <p:spPr>
          <a:xfrm>
            <a:off x="967226" y="19889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83" name="Google Shape;83;p14"/>
          <p:cNvSpPr txBox="1"/>
          <p:nvPr>
            <p:ph idx="1" type="subTitle"/>
          </p:nvPr>
        </p:nvSpPr>
        <p:spPr>
          <a:xfrm>
            <a:off x="783450" y="2437350"/>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
        <p:nvSpPr>
          <p:cNvPr id="84" name="Google Shape;84;p14"/>
          <p:cNvSpPr txBox="1"/>
          <p:nvPr>
            <p:ph idx="3" type="title"/>
          </p:nvPr>
        </p:nvSpPr>
        <p:spPr>
          <a:xfrm>
            <a:off x="6336924" y="19889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85" name="Google Shape;85;p14"/>
          <p:cNvSpPr txBox="1"/>
          <p:nvPr>
            <p:ph idx="4" type="subTitle"/>
          </p:nvPr>
        </p:nvSpPr>
        <p:spPr>
          <a:xfrm>
            <a:off x="6153025" y="2437350"/>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
        <p:nvSpPr>
          <p:cNvPr id="86" name="Google Shape;86;p14"/>
          <p:cNvSpPr txBox="1"/>
          <p:nvPr>
            <p:ph idx="5" type="title"/>
          </p:nvPr>
        </p:nvSpPr>
        <p:spPr>
          <a:xfrm>
            <a:off x="3651738" y="36004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87" name="Google Shape;87;p14"/>
          <p:cNvSpPr txBox="1"/>
          <p:nvPr>
            <p:ph idx="6" type="subTitle"/>
          </p:nvPr>
        </p:nvSpPr>
        <p:spPr>
          <a:xfrm>
            <a:off x="3467027" y="4048925"/>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
        <p:nvSpPr>
          <p:cNvPr id="88" name="Google Shape;88;p14"/>
          <p:cNvSpPr txBox="1"/>
          <p:nvPr>
            <p:ph idx="7" type="title"/>
          </p:nvPr>
        </p:nvSpPr>
        <p:spPr>
          <a:xfrm>
            <a:off x="3651738" y="19889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89" name="Google Shape;89;p14"/>
          <p:cNvSpPr txBox="1"/>
          <p:nvPr>
            <p:ph idx="8" type="subTitle"/>
          </p:nvPr>
        </p:nvSpPr>
        <p:spPr>
          <a:xfrm>
            <a:off x="3467027" y="2437350"/>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
        <p:nvSpPr>
          <p:cNvPr id="90" name="Google Shape;90;p14"/>
          <p:cNvSpPr txBox="1"/>
          <p:nvPr>
            <p:ph idx="9" type="title"/>
          </p:nvPr>
        </p:nvSpPr>
        <p:spPr>
          <a:xfrm>
            <a:off x="966788" y="36004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91" name="Google Shape;91;p14"/>
          <p:cNvSpPr txBox="1"/>
          <p:nvPr>
            <p:ph idx="13" type="subTitle"/>
          </p:nvPr>
        </p:nvSpPr>
        <p:spPr>
          <a:xfrm>
            <a:off x="782925" y="4048925"/>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
        <p:nvSpPr>
          <p:cNvPr id="92" name="Google Shape;92;p14"/>
          <p:cNvSpPr txBox="1"/>
          <p:nvPr>
            <p:ph idx="14" type="title"/>
          </p:nvPr>
        </p:nvSpPr>
        <p:spPr>
          <a:xfrm>
            <a:off x="6336924" y="36004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2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93" name="Google Shape;93;p14"/>
          <p:cNvSpPr txBox="1"/>
          <p:nvPr>
            <p:ph idx="15" type="subTitle"/>
          </p:nvPr>
        </p:nvSpPr>
        <p:spPr>
          <a:xfrm>
            <a:off x="6152275" y="4048925"/>
            <a:ext cx="22107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000"/>
            </a:lvl1pPr>
            <a:lvl2pPr lvl="1" rtl="0" algn="ctr">
              <a:spcBef>
                <a:spcPts val="1600"/>
              </a:spcBef>
              <a:spcAft>
                <a:spcPts val="0"/>
              </a:spcAft>
              <a:buNone/>
              <a:defRPr sz="1000"/>
            </a:lvl2pPr>
            <a:lvl3pPr lvl="2" rtl="0" algn="ctr">
              <a:spcBef>
                <a:spcPts val="1600"/>
              </a:spcBef>
              <a:spcAft>
                <a:spcPts val="0"/>
              </a:spcAft>
              <a:buNone/>
              <a:defRPr sz="1000"/>
            </a:lvl3pPr>
            <a:lvl4pPr lvl="3" rtl="0" algn="ctr">
              <a:spcBef>
                <a:spcPts val="1600"/>
              </a:spcBef>
              <a:spcAft>
                <a:spcPts val="0"/>
              </a:spcAft>
              <a:buNone/>
              <a:defRPr sz="1000"/>
            </a:lvl4pPr>
            <a:lvl5pPr lvl="4" rtl="0" algn="ctr">
              <a:spcBef>
                <a:spcPts val="1600"/>
              </a:spcBef>
              <a:spcAft>
                <a:spcPts val="0"/>
              </a:spcAft>
              <a:buNone/>
              <a:defRPr sz="1000"/>
            </a:lvl5pPr>
            <a:lvl6pPr lvl="5" rtl="0" algn="ctr">
              <a:spcBef>
                <a:spcPts val="1600"/>
              </a:spcBef>
              <a:spcAft>
                <a:spcPts val="0"/>
              </a:spcAft>
              <a:buNone/>
              <a:defRPr sz="1000"/>
            </a:lvl6pPr>
            <a:lvl7pPr lvl="6" rtl="0" algn="ctr">
              <a:spcBef>
                <a:spcPts val="1600"/>
              </a:spcBef>
              <a:spcAft>
                <a:spcPts val="0"/>
              </a:spcAft>
              <a:buNone/>
              <a:defRPr sz="1000"/>
            </a:lvl7pPr>
            <a:lvl8pPr lvl="7" rtl="0" algn="ctr">
              <a:spcBef>
                <a:spcPts val="1600"/>
              </a:spcBef>
              <a:spcAft>
                <a:spcPts val="0"/>
              </a:spcAft>
              <a:buNone/>
              <a:defRPr sz="1000"/>
            </a:lvl8pPr>
            <a:lvl9pPr lvl="8" rtl="0" algn="ctr">
              <a:spcBef>
                <a:spcPts val="1600"/>
              </a:spcBef>
              <a:spcAft>
                <a:spcPts val="1600"/>
              </a:spcAft>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17">
    <p:bg>
      <p:bgPr>
        <a:solidFill>
          <a:schemeClr val="dk1"/>
        </a:solidFill>
      </p:bgPr>
    </p:bg>
    <p:spTree>
      <p:nvGrpSpPr>
        <p:cNvPr id="94" name="Shape 94"/>
        <p:cNvGrpSpPr/>
        <p:nvPr/>
      </p:nvGrpSpPr>
      <p:grpSpPr>
        <a:xfrm>
          <a:off x="0" y="0"/>
          <a:ext cx="0" cy="0"/>
          <a:chOff x="0" y="0"/>
          <a:chExt cx="0" cy="0"/>
        </a:xfrm>
      </p:grpSpPr>
      <p:sp>
        <p:nvSpPr>
          <p:cNvPr id="95" name="Google Shape;95;p15"/>
          <p:cNvSpPr txBox="1"/>
          <p:nvPr>
            <p:ph type="ctrTitle"/>
          </p:nvPr>
        </p:nvSpPr>
        <p:spPr>
          <a:xfrm>
            <a:off x="1102925" y="15820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Font typeface="Staatliches"/>
              <a:buNone/>
              <a:defRPr b="0" sz="3600">
                <a:latin typeface="Staatliches"/>
                <a:ea typeface="Staatliches"/>
                <a:cs typeface="Staatliches"/>
                <a:sym typeface="Staatliches"/>
              </a:defRPr>
            </a:lvl1pPr>
            <a:lvl2pPr lvl="1" rtl="0" algn="ctr">
              <a:spcBef>
                <a:spcPts val="0"/>
              </a:spcBef>
              <a:spcAft>
                <a:spcPts val="0"/>
              </a:spcAft>
              <a:buSzPts val="2400"/>
              <a:buFont typeface="Staatliches"/>
              <a:buNone/>
              <a:defRPr b="0" sz="2400">
                <a:latin typeface="Staatliches"/>
                <a:ea typeface="Staatliches"/>
                <a:cs typeface="Staatliches"/>
                <a:sym typeface="Staatliches"/>
              </a:defRPr>
            </a:lvl2pPr>
            <a:lvl3pPr lvl="2" rtl="0" algn="ctr">
              <a:spcBef>
                <a:spcPts val="0"/>
              </a:spcBef>
              <a:spcAft>
                <a:spcPts val="0"/>
              </a:spcAft>
              <a:buSzPts val="2400"/>
              <a:buFont typeface="Staatliches"/>
              <a:buNone/>
              <a:defRPr b="0" sz="2400">
                <a:latin typeface="Staatliches"/>
                <a:ea typeface="Staatliches"/>
                <a:cs typeface="Staatliches"/>
                <a:sym typeface="Staatliches"/>
              </a:defRPr>
            </a:lvl3pPr>
            <a:lvl4pPr lvl="3" rtl="0" algn="ctr">
              <a:spcBef>
                <a:spcPts val="0"/>
              </a:spcBef>
              <a:spcAft>
                <a:spcPts val="0"/>
              </a:spcAft>
              <a:buSzPts val="2400"/>
              <a:buFont typeface="Staatliches"/>
              <a:buNone/>
              <a:defRPr b="0" sz="2400">
                <a:latin typeface="Staatliches"/>
                <a:ea typeface="Staatliches"/>
                <a:cs typeface="Staatliches"/>
                <a:sym typeface="Staatliches"/>
              </a:defRPr>
            </a:lvl4pPr>
            <a:lvl5pPr lvl="4" rtl="0" algn="ctr">
              <a:spcBef>
                <a:spcPts val="0"/>
              </a:spcBef>
              <a:spcAft>
                <a:spcPts val="0"/>
              </a:spcAft>
              <a:buSzPts val="2400"/>
              <a:buFont typeface="Staatliches"/>
              <a:buNone/>
              <a:defRPr b="0" sz="2400">
                <a:latin typeface="Staatliches"/>
                <a:ea typeface="Staatliches"/>
                <a:cs typeface="Staatliches"/>
                <a:sym typeface="Staatliches"/>
              </a:defRPr>
            </a:lvl5pPr>
            <a:lvl6pPr lvl="5" rtl="0" algn="ctr">
              <a:spcBef>
                <a:spcPts val="0"/>
              </a:spcBef>
              <a:spcAft>
                <a:spcPts val="0"/>
              </a:spcAft>
              <a:buSzPts val="2400"/>
              <a:buFont typeface="Staatliches"/>
              <a:buNone/>
              <a:defRPr b="0" sz="2400">
                <a:latin typeface="Staatliches"/>
                <a:ea typeface="Staatliches"/>
                <a:cs typeface="Staatliches"/>
                <a:sym typeface="Staatliches"/>
              </a:defRPr>
            </a:lvl6pPr>
            <a:lvl7pPr lvl="6" rtl="0" algn="ctr">
              <a:spcBef>
                <a:spcPts val="0"/>
              </a:spcBef>
              <a:spcAft>
                <a:spcPts val="0"/>
              </a:spcAft>
              <a:buSzPts val="2400"/>
              <a:buFont typeface="Staatliches"/>
              <a:buNone/>
              <a:defRPr b="0" sz="2400">
                <a:latin typeface="Staatliches"/>
                <a:ea typeface="Staatliches"/>
                <a:cs typeface="Staatliches"/>
                <a:sym typeface="Staatliches"/>
              </a:defRPr>
            </a:lvl7pPr>
            <a:lvl8pPr lvl="7" rtl="0" algn="ctr">
              <a:spcBef>
                <a:spcPts val="0"/>
              </a:spcBef>
              <a:spcAft>
                <a:spcPts val="0"/>
              </a:spcAft>
              <a:buSzPts val="2400"/>
              <a:buFont typeface="Staatliches"/>
              <a:buNone/>
              <a:defRPr b="0" sz="2400">
                <a:latin typeface="Staatliches"/>
                <a:ea typeface="Staatliches"/>
                <a:cs typeface="Staatliches"/>
                <a:sym typeface="Staatliches"/>
              </a:defRPr>
            </a:lvl8pPr>
            <a:lvl9pPr lvl="8" rtl="0" algn="ctr">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96" name="Google Shape;96;p15"/>
          <p:cNvSpPr txBox="1"/>
          <p:nvPr>
            <p:ph idx="1" type="subTitle"/>
          </p:nvPr>
        </p:nvSpPr>
        <p:spPr>
          <a:xfrm>
            <a:off x="892261" y="2927713"/>
            <a:ext cx="1827900" cy="16710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97" name="Google Shape;97;p15"/>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2" type="ctrTitle"/>
          </p:nvPr>
        </p:nvSpPr>
        <p:spPr>
          <a:xfrm>
            <a:off x="3836012" y="15820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Font typeface="Staatliches"/>
              <a:buNone/>
              <a:defRPr b="0" sz="3600">
                <a:latin typeface="Staatliches"/>
                <a:ea typeface="Staatliches"/>
                <a:cs typeface="Staatliches"/>
                <a:sym typeface="Staatliches"/>
              </a:defRPr>
            </a:lvl1pPr>
            <a:lvl2pPr lvl="1" rtl="0" algn="ctr">
              <a:spcBef>
                <a:spcPts val="0"/>
              </a:spcBef>
              <a:spcAft>
                <a:spcPts val="0"/>
              </a:spcAft>
              <a:buSzPts val="2400"/>
              <a:buFont typeface="Staatliches"/>
              <a:buNone/>
              <a:defRPr b="0" sz="2400">
                <a:latin typeface="Staatliches"/>
                <a:ea typeface="Staatliches"/>
                <a:cs typeface="Staatliches"/>
                <a:sym typeface="Staatliches"/>
              </a:defRPr>
            </a:lvl2pPr>
            <a:lvl3pPr lvl="2" rtl="0" algn="ctr">
              <a:spcBef>
                <a:spcPts val="0"/>
              </a:spcBef>
              <a:spcAft>
                <a:spcPts val="0"/>
              </a:spcAft>
              <a:buSzPts val="2400"/>
              <a:buFont typeface="Staatliches"/>
              <a:buNone/>
              <a:defRPr b="0" sz="2400">
                <a:latin typeface="Staatliches"/>
                <a:ea typeface="Staatliches"/>
                <a:cs typeface="Staatliches"/>
                <a:sym typeface="Staatliches"/>
              </a:defRPr>
            </a:lvl3pPr>
            <a:lvl4pPr lvl="3" rtl="0" algn="ctr">
              <a:spcBef>
                <a:spcPts val="0"/>
              </a:spcBef>
              <a:spcAft>
                <a:spcPts val="0"/>
              </a:spcAft>
              <a:buSzPts val="2400"/>
              <a:buFont typeface="Staatliches"/>
              <a:buNone/>
              <a:defRPr b="0" sz="2400">
                <a:latin typeface="Staatliches"/>
                <a:ea typeface="Staatliches"/>
                <a:cs typeface="Staatliches"/>
                <a:sym typeface="Staatliches"/>
              </a:defRPr>
            </a:lvl4pPr>
            <a:lvl5pPr lvl="4" rtl="0" algn="ctr">
              <a:spcBef>
                <a:spcPts val="0"/>
              </a:spcBef>
              <a:spcAft>
                <a:spcPts val="0"/>
              </a:spcAft>
              <a:buSzPts val="2400"/>
              <a:buFont typeface="Staatliches"/>
              <a:buNone/>
              <a:defRPr b="0" sz="2400">
                <a:latin typeface="Staatliches"/>
                <a:ea typeface="Staatliches"/>
                <a:cs typeface="Staatliches"/>
                <a:sym typeface="Staatliches"/>
              </a:defRPr>
            </a:lvl5pPr>
            <a:lvl6pPr lvl="5" rtl="0" algn="ctr">
              <a:spcBef>
                <a:spcPts val="0"/>
              </a:spcBef>
              <a:spcAft>
                <a:spcPts val="0"/>
              </a:spcAft>
              <a:buSzPts val="2400"/>
              <a:buFont typeface="Staatliches"/>
              <a:buNone/>
              <a:defRPr b="0" sz="2400">
                <a:latin typeface="Staatliches"/>
                <a:ea typeface="Staatliches"/>
                <a:cs typeface="Staatliches"/>
                <a:sym typeface="Staatliches"/>
              </a:defRPr>
            </a:lvl6pPr>
            <a:lvl7pPr lvl="6" rtl="0" algn="ctr">
              <a:spcBef>
                <a:spcPts val="0"/>
              </a:spcBef>
              <a:spcAft>
                <a:spcPts val="0"/>
              </a:spcAft>
              <a:buSzPts val="2400"/>
              <a:buFont typeface="Staatliches"/>
              <a:buNone/>
              <a:defRPr b="0" sz="2400">
                <a:latin typeface="Staatliches"/>
                <a:ea typeface="Staatliches"/>
                <a:cs typeface="Staatliches"/>
                <a:sym typeface="Staatliches"/>
              </a:defRPr>
            </a:lvl7pPr>
            <a:lvl8pPr lvl="7" rtl="0" algn="ctr">
              <a:spcBef>
                <a:spcPts val="0"/>
              </a:spcBef>
              <a:spcAft>
                <a:spcPts val="0"/>
              </a:spcAft>
              <a:buSzPts val="2400"/>
              <a:buFont typeface="Staatliches"/>
              <a:buNone/>
              <a:defRPr b="0" sz="2400">
                <a:latin typeface="Staatliches"/>
                <a:ea typeface="Staatliches"/>
                <a:cs typeface="Staatliches"/>
                <a:sym typeface="Staatliches"/>
              </a:defRPr>
            </a:lvl8pPr>
            <a:lvl9pPr lvl="8" rtl="0" algn="ctr">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100" name="Google Shape;100;p15"/>
          <p:cNvSpPr txBox="1"/>
          <p:nvPr>
            <p:ph idx="3" type="subTitle"/>
          </p:nvPr>
        </p:nvSpPr>
        <p:spPr>
          <a:xfrm>
            <a:off x="3625361" y="2927713"/>
            <a:ext cx="1827900" cy="16710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01" name="Google Shape;101;p15"/>
          <p:cNvSpPr txBox="1"/>
          <p:nvPr>
            <p:ph idx="4" type="ctrTitle"/>
          </p:nvPr>
        </p:nvSpPr>
        <p:spPr>
          <a:xfrm>
            <a:off x="6569025" y="15820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Font typeface="Staatliches"/>
              <a:buNone/>
              <a:defRPr b="0" sz="3600">
                <a:latin typeface="Staatliches"/>
                <a:ea typeface="Staatliches"/>
                <a:cs typeface="Staatliches"/>
                <a:sym typeface="Staatliches"/>
              </a:defRPr>
            </a:lvl1pPr>
            <a:lvl2pPr lvl="1" rtl="0" algn="ctr">
              <a:spcBef>
                <a:spcPts val="0"/>
              </a:spcBef>
              <a:spcAft>
                <a:spcPts val="0"/>
              </a:spcAft>
              <a:buSzPts val="2400"/>
              <a:buFont typeface="Staatliches"/>
              <a:buNone/>
              <a:defRPr b="0" sz="2400">
                <a:latin typeface="Staatliches"/>
                <a:ea typeface="Staatliches"/>
                <a:cs typeface="Staatliches"/>
                <a:sym typeface="Staatliches"/>
              </a:defRPr>
            </a:lvl2pPr>
            <a:lvl3pPr lvl="2" rtl="0" algn="ctr">
              <a:spcBef>
                <a:spcPts val="0"/>
              </a:spcBef>
              <a:spcAft>
                <a:spcPts val="0"/>
              </a:spcAft>
              <a:buSzPts val="2400"/>
              <a:buFont typeface="Staatliches"/>
              <a:buNone/>
              <a:defRPr b="0" sz="2400">
                <a:latin typeface="Staatliches"/>
                <a:ea typeface="Staatliches"/>
                <a:cs typeface="Staatliches"/>
                <a:sym typeface="Staatliches"/>
              </a:defRPr>
            </a:lvl3pPr>
            <a:lvl4pPr lvl="3" rtl="0" algn="ctr">
              <a:spcBef>
                <a:spcPts val="0"/>
              </a:spcBef>
              <a:spcAft>
                <a:spcPts val="0"/>
              </a:spcAft>
              <a:buSzPts val="2400"/>
              <a:buFont typeface="Staatliches"/>
              <a:buNone/>
              <a:defRPr b="0" sz="2400">
                <a:latin typeface="Staatliches"/>
                <a:ea typeface="Staatliches"/>
                <a:cs typeface="Staatliches"/>
                <a:sym typeface="Staatliches"/>
              </a:defRPr>
            </a:lvl4pPr>
            <a:lvl5pPr lvl="4" rtl="0" algn="ctr">
              <a:spcBef>
                <a:spcPts val="0"/>
              </a:spcBef>
              <a:spcAft>
                <a:spcPts val="0"/>
              </a:spcAft>
              <a:buSzPts val="2400"/>
              <a:buFont typeface="Staatliches"/>
              <a:buNone/>
              <a:defRPr b="0" sz="2400">
                <a:latin typeface="Staatliches"/>
                <a:ea typeface="Staatliches"/>
                <a:cs typeface="Staatliches"/>
                <a:sym typeface="Staatliches"/>
              </a:defRPr>
            </a:lvl5pPr>
            <a:lvl6pPr lvl="5" rtl="0" algn="ctr">
              <a:spcBef>
                <a:spcPts val="0"/>
              </a:spcBef>
              <a:spcAft>
                <a:spcPts val="0"/>
              </a:spcAft>
              <a:buSzPts val="2400"/>
              <a:buFont typeface="Staatliches"/>
              <a:buNone/>
              <a:defRPr b="0" sz="2400">
                <a:latin typeface="Staatliches"/>
                <a:ea typeface="Staatliches"/>
                <a:cs typeface="Staatliches"/>
                <a:sym typeface="Staatliches"/>
              </a:defRPr>
            </a:lvl6pPr>
            <a:lvl7pPr lvl="6" rtl="0" algn="ctr">
              <a:spcBef>
                <a:spcPts val="0"/>
              </a:spcBef>
              <a:spcAft>
                <a:spcPts val="0"/>
              </a:spcAft>
              <a:buSzPts val="2400"/>
              <a:buFont typeface="Staatliches"/>
              <a:buNone/>
              <a:defRPr b="0" sz="2400">
                <a:latin typeface="Staatliches"/>
                <a:ea typeface="Staatliches"/>
                <a:cs typeface="Staatliches"/>
                <a:sym typeface="Staatliches"/>
              </a:defRPr>
            </a:lvl7pPr>
            <a:lvl8pPr lvl="7" rtl="0" algn="ctr">
              <a:spcBef>
                <a:spcPts val="0"/>
              </a:spcBef>
              <a:spcAft>
                <a:spcPts val="0"/>
              </a:spcAft>
              <a:buSzPts val="2400"/>
              <a:buFont typeface="Staatliches"/>
              <a:buNone/>
              <a:defRPr b="0" sz="2400">
                <a:latin typeface="Staatliches"/>
                <a:ea typeface="Staatliches"/>
                <a:cs typeface="Staatliches"/>
                <a:sym typeface="Staatliches"/>
              </a:defRPr>
            </a:lvl8pPr>
            <a:lvl9pPr lvl="8" rtl="0" algn="ctr">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102" name="Google Shape;102;p15"/>
          <p:cNvSpPr txBox="1"/>
          <p:nvPr>
            <p:ph idx="5" type="subTitle"/>
          </p:nvPr>
        </p:nvSpPr>
        <p:spPr>
          <a:xfrm>
            <a:off x="6358461" y="2927713"/>
            <a:ext cx="1827900" cy="16710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03" name="Google Shape;103;p15"/>
          <p:cNvSpPr txBox="1"/>
          <p:nvPr>
            <p:ph idx="6"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 TEXT">
  <p:cSld name="CUSTOM_17_1">
    <p:bg>
      <p:bgPr>
        <a:solidFill>
          <a:schemeClr val="dk1"/>
        </a:solidFill>
      </p:bgPr>
    </p:bg>
    <p:spTree>
      <p:nvGrpSpPr>
        <p:cNvPr id="104" name="Shape 104"/>
        <p:cNvGrpSpPr/>
        <p:nvPr/>
      </p:nvGrpSpPr>
      <p:grpSpPr>
        <a:xfrm>
          <a:off x="0" y="0"/>
          <a:ext cx="0" cy="0"/>
          <a:chOff x="0" y="0"/>
          <a:chExt cx="0" cy="0"/>
        </a:xfrm>
      </p:grpSpPr>
      <p:sp>
        <p:nvSpPr>
          <p:cNvPr id="105" name="Google Shape;105;p16"/>
          <p:cNvSpPr txBox="1"/>
          <p:nvPr>
            <p:ph idx="1" type="subTitle"/>
          </p:nvPr>
        </p:nvSpPr>
        <p:spPr>
          <a:xfrm>
            <a:off x="1773600" y="1638000"/>
            <a:ext cx="5596800" cy="396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06" name="Google Shape;106;p16"/>
          <p:cNvSpPr txBox="1"/>
          <p:nvPr>
            <p:ph idx="2" type="subTitle"/>
          </p:nvPr>
        </p:nvSpPr>
        <p:spPr>
          <a:xfrm>
            <a:off x="1773600" y="2833794"/>
            <a:ext cx="5596800" cy="396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07" name="Google Shape;107;p16"/>
          <p:cNvSpPr txBox="1"/>
          <p:nvPr>
            <p:ph idx="3" type="subTitle"/>
          </p:nvPr>
        </p:nvSpPr>
        <p:spPr>
          <a:xfrm>
            <a:off x="1773600" y="4045475"/>
            <a:ext cx="5596800" cy="396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08" name="Google Shape;108;p16"/>
          <p:cNvSpPr txBox="1"/>
          <p:nvPr>
            <p:ph hasCustomPrompt="1" type="title"/>
          </p:nvPr>
        </p:nvSpPr>
        <p:spPr>
          <a:xfrm>
            <a:off x="2808900" y="940200"/>
            <a:ext cx="35262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09" name="Google Shape;109;p16"/>
          <p:cNvSpPr txBox="1"/>
          <p:nvPr>
            <p:ph hasCustomPrompt="1" idx="4" type="title"/>
          </p:nvPr>
        </p:nvSpPr>
        <p:spPr>
          <a:xfrm>
            <a:off x="2808900" y="2151874"/>
            <a:ext cx="35262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10" name="Google Shape;110;p16"/>
          <p:cNvSpPr txBox="1"/>
          <p:nvPr>
            <p:ph hasCustomPrompt="1" idx="5" type="title"/>
          </p:nvPr>
        </p:nvSpPr>
        <p:spPr>
          <a:xfrm>
            <a:off x="2808900" y="3347675"/>
            <a:ext cx="35262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2">
  <p:cSld name="CUSTOM_6_1_1_1_2">
    <p:bg>
      <p:bgPr>
        <a:solidFill>
          <a:schemeClr val="dk1"/>
        </a:solidFill>
      </p:bgPr>
    </p:bg>
    <p:spTree>
      <p:nvGrpSpPr>
        <p:cNvPr id="111" name="Shape 111"/>
        <p:cNvGrpSpPr/>
        <p:nvPr/>
      </p:nvGrpSpPr>
      <p:grpSpPr>
        <a:xfrm>
          <a:off x="0" y="0"/>
          <a:ext cx="0" cy="0"/>
          <a:chOff x="0" y="0"/>
          <a:chExt cx="0" cy="0"/>
        </a:xfrm>
      </p:grpSpPr>
      <p:sp>
        <p:nvSpPr>
          <p:cNvPr id="112" name="Google Shape;112;p17"/>
          <p:cNvSpPr txBox="1"/>
          <p:nvPr>
            <p:ph type="ctrTitle"/>
          </p:nvPr>
        </p:nvSpPr>
        <p:spPr>
          <a:xfrm>
            <a:off x="2302800" y="1658275"/>
            <a:ext cx="4538400" cy="182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b="0" sz="4800">
                <a:solidFill>
                  <a:schemeClr val="dk1"/>
                </a:solidFill>
                <a:latin typeface="Staatliches"/>
                <a:ea typeface="Staatliches"/>
                <a:cs typeface="Staatliches"/>
                <a:sym typeface="Staatliches"/>
              </a:defRPr>
            </a:lvl1pPr>
            <a:lvl2pPr lvl="1" rtl="0" algn="ctr">
              <a:spcBef>
                <a:spcPts val="0"/>
              </a:spcBef>
              <a:spcAft>
                <a:spcPts val="0"/>
              </a:spcAft>
              <a:buClr>
                <a:srgbClr val="338987"/>
              </a:buClr>
              <a:buSzPts val="4800"/>
              <a:buNone/>
              <a:defRPr b="0" sz="4800">
                <a:solidFill>
                  <a:srgbClr val="338987"/>
                </a:solidFill>
              </a:defRPr>
            </a:lvl2pPr>
            <a:lvl3pPr lvl="2" rtl="0" algn="ctr">
              <a:spcBef>
                <a:spcPts val="0"/>
              </a:spcBef>
              <a:spcAft>
                <a:spcPts val="0"/>
              </a:spcAft>
              <a:buClr>
                <a:srgbClr val="338987"/>
              </a:buClr>
              <a:buSzPts val="4800"/>
              <a:buNone/>
              <a:defRPr b="0" sz="4800">
                <a:solidFill>
                  <a:srgbClr val="338987"/>
                </a:solidFill>
              </a:defRPr>
            </a:lvl3pPr>
            <a:lvl4pPr lvl="3" rtl="0" algn="ctr">
              <a:spcBef>
                <a:spcPts val="0"/>
              </a:spcBef>
              <a:spcAft>
                <a:spcPts val="0"/>
              </a:spcAft>
              <a:buClr>
                <a:srgbClr val="338987"/>
              </a:buClr>
              <a:buSzPts val="4800"/>
              <a:buNone/>
              <a:defRPr b="0" sz="4800">
                <a:solidFill>
                  <a:srgbClr val="338987"/>
                </a:solidFill>
              </a:defRPr>
            </a:lvl4pPr>
            <a:lvl5pPr lvl="4" rtl="0" algn="ctr">
              <a:spcBef>
                <a:spcPts val="0"/>
              </a:spcBef>
              <a:spcAft>
                <a:spcPts val="0"/>
              </a:spcAft>
              <a:buClr>
                <a:srgbClr val="338987"/>
              </a:buClr>
              <a:buSzPts val="4800"/>
              <a:buNone/>
              <a:defRPr b="0" sz="4800">
                <a:solidFill>
                  <a:srgbClr val="338987"/>
                </a:solidFill>
              </a:defRPr>
            </a:lvl5pPr>
            <a:lvl6pPr lvl="5" rtl="0" algn="ctr">
              <a:spcBef>
                <a:spcPts val="0"/>
              </a:spcBef>
              <a:spcAft>
                <a:spcPts val="0"/>
              </a:spcAft>
              <a:buClr>
                <a:srgbClr val="338987"/>
              </a:buClr>
              <a:buSzPts val="4800"/>
              <a:buNone/>
              <a:defRPr b="0" sz="4800">
                <a:solidFill>
                  <a:srgbClr val="338987"/>
                </a:solidFill>
              </a:defRPr>
            </a:lvl6pPr>
            <a:lvl7pPr lvl="6" rtl="0" algn="ctr">
              <a:spcBef>
                <a:spcPts val="0"/>
              </a:spcBef>
              <a:spcAft>
                <a:spcPts val="0"/>
              </a:spcAft>
              <a:buClr>
                <a:srgbClr val="338987"/>
              </a:buClr>
              <a:buSzPts val="4800"/>
              <a:buNone/>
              <a:defRPr b="0" sz="4800">
                <a:solidFill>
                  <a:srgbClr val="338987"/>
                </a:solidFill>
              </a:defRPr>
            </a:lvl7pPr>
            <a:lvl8pPr lvl="7" rtl="0" algn="ctr">
              <a:spcBef>
                <a:spcPts val="0"/>
              </a:spcBef>
              <a:spcAft>
                <a:spcPts val="0"/>
              </a:spcAft>
              <a:buClr>
                <a:srgbClr val="338987"/>
              </a:buClr>
              <a:buSzPts val="4800"/>
              <a:buNone/>
              <a:defRPr b="0" sz="4800">
                <a:solidFill>
                  <a:srgbClr val="338987"/>
                </a:solidFill>
              </a:defRPr>
            </a:lvl8pPr>
            <a:lvl9pPr lvl="8" rtl="0" algn="ctr">
              <a:spcBef>
                <a:spcPts val="0"/>
              </a:spcBef>
              <a:spcAft>
                <a:spcPts val="0"/>
              </a:spcAft>
              <a:buClr>
                <a:srgbClr val="338987"/>
              </a:buClr>
              <a:buSzPts val="4800"/>
              <a:buNone/>
              <a:defRPr b="0" sz="4800">
                <a:solidFill>
                  <a:srgbClr val="338987"/>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6_1_1_2_1_1_1_1">
    <p:bg>
      <p:bgPr>
        <a:solidFill>
          <a:schemeClr val="dk1"/>
        </a:solidFill>
      </p:bgPr>
    </p:bg>
    <p:spTree>
      <p:nvGrpSpPr>
        <p:cNvPr id="113" name="Shape 113"/>
        <p:cNvGrpSpPr/>
        <p:nvPr/>
      </p:nvGrpSpPr>
      <p:grpSpPr>
        <a:xfrm>
          <a:off x="0" y="0"/>
          <a:ext cx="0" cy="0"/>
          <a:chOff x="0" y="0"/>
          <a:chExt cx="0" cy="0"/>
        </a:xfrm>
      </p:grpSpPr>
      <p:sp>
        <p:nvSpPr>
          <p:cNvPr id="114" name="Google Shape;114;p18"/>
          <p:cNvSpPr txBox="1"/>
          <p:nvPr>
            <p:ph type="title"/>
          </p:nvPr>
        </p:nvSpPr>
        <p:spPr>
          <a:xfrm>
            <a:off x="3737772" y="3001048"/>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400"/>
              <a:buNone/>
              <a:defRPr i="0" sz="1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15" name="Google Shape;115;p18"/>
          <p:cNvSpPr txBox="1"/>
          <p:nvPr>
            <p:ph idx="1" type="subTitle"/>
          </p:nvPr>
        </p:nvSpPr>
        <p:spPr>
          <a:xfrm>
            <a:off x="3553122" y="3449475"/>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
        <p:nvSpPr>
          <p:cNvPr id="116" name="Google Shape;116;p18"/>
          <p:cNvSpPr txBox="1"/>
          <p:nvPr>
            <p:ph idx="2" type="title"/>
          </p:nvPr>
        </p:nvSpPr>
        <p:spPr>
          <a:xfrm>
            <a:off x="869647" y="3349598"/>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400"/>
              <a:buNone/>
              <a:defRPr i="0" sz="1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17" name="Google Shape;117;p18"/>
          <p:cNvSpPr txBox="1"/>
          <p:nvPr>
            <p:ph idx="3" type="subTitle"/>
          </p:nvPr>
        </p:nvSpPr>
        <p:spPr>
          <a:xfrm>
            <a:off x="684997" y="3798025"/>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
        <p:nvSpPr>
          <p:cNvPr id="118" name="Google Shape;118;p18"/>
          <p:cNvSpPr txBox="1"/>
          <p:nvPr>
            <p:ph idx="4" type="title"/>
          </p:nvPr>
        </p:nvSpPr>
        <p:spPr>
          <a:xfrm>
            <a:off x="6549147" y="3349598"/>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400"/>
              <a:buNone/>
              <a:defRPr i="0" sz="1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19" name="Google Shape;119;p18"/>
          <p:cNvSpPr txBox="1"/>
          <p:nvPr>
            <p:ph idx="5" type="subTitle"/>
          </p:nvPr>
        </p:nvSpPr>
        <p:spPr>
          <a:xfrm>
            <a:off x="6364497" y="3798025"/>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1_1_2_1">
    <p:bg>
      <p:bgPr>
        <a:solidFill>
          <a:schemeClr val="dk1"/>
        </a:solidFill>
      </p:bgPr>
    </p:bg>
    <p:spTree>
      <p:nvGrpSpPr>
        <p:cNvPr id="120" name="Shape 120"/>
        <p:cNvGrpSpPr/>
        <p:nvPr/>
      </p:nvGrpSpPr>
      <p:grpSpPr>
        <a:xfrm>
          <a:off x="0" y="0"/>
          <a:ext cx="0" cy="0"/>
          <a:chOff x="0" y="0"/>
          <a:chExt cx="0" cy="0"/>
        </a:xfrm>
      </p:grpSpPr>
      <p:sp>
        <p:nvSpPr>
          <p:cNvPr id="121" name="Google Shape;121;p19"/>
          <p:cNvSpPr/>
          <p:nvPr/>
        </p:nvSpPr>
        <p:spPr>
          <a:xfrm>
            <a:off x="418800" y="612272"/>
            <a:ext cx="3278700" cy="40824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516007" y="504847"/>
            <a:ext cx="3278700" cy="40824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nvSpPr>
        <p:spPr>
          <a:xfrm>
            <a:off x="833900" y="3428100"/>
            <a:ext cx="2686800" cy="46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b="1" lang="en" sz="900">
                <a:solidFill>
                  <a:schemeClr val="accent3"/>
                </a:solidFill>
                <a:latin typeface="Anaheim"/>
                <a:ea typeface="Anaheim"/>
                <a:cs typeface="Anaheim"/>
                <a:sym typeface="Anaheim"/>
              </a:rPr>
              <a:t>CREDITS</a:t>
            </a:r>
            <a:r>
              <a:rPr lang="en" sz="900">
                <a:solidFill>
                  <a:schemeClr val="accent3"/>
                </a:solidFill>
                <a:latin typeface="Anaheim"/>
                <a:ea typeface="Anaheim"/>
                <a:cs typeface="Anaheim"/>
                <a:sym typeface="Anaheim"/>
              </a:rPr>
              <a:t>: This presentation template was created by </a:t>
            </a:r>
            <a:r>
              <a:rPr b="1" lang="en" sz="900">
                <a:solidFill>
                  <a:schemeClr val="accent3"/>
                </a:solidFill>
                <a:uFill>
                  <a:noFill/>
                </a:uFill>
                <a:latin typeface="Anaheim"/>
                <a:ea typeface="Anaheim"/>
                <a:cs typeface="Anaheim"/>
                <a:sym typeface="Anaheim"/>
                <a:hlinkClick r:id="rId2"/>
              </a:rPr>
              <a:t>Slidesgo</a:t>
            </a:r>
            <a:r>
              <a:rPr lang="en" sz="900">
                <a:solidFill>
                  <a:schemeClr val="accent3"/>
                </a:solidFill>
                <a:latin typeface="Anaheim"/>
                <a:ea typeface="Anaheim"/>
                <a:cs typeface="Anaheim"/>
                <a:sym typeface="Anaheim"/>
              </a:rPr>
              <a:t>, including icons by </a:t>
            </a:r>
            <a:r>
              <a:rPr b="1" lang="en" sz="900">
                <a:solidFill>
                  <a:schemeClr val="accent3"/>
                </a:solidFill>
                <a:uFill>
                  <a:noFill/>
                </a:uFill>
                <a:latin typeface="Anaheim"/>
                <a:ea typeface="Anaheim"/>
                <a:cs typeface="Anaheim"/>
                <a:sym typeface="Anaheim"/>
                <a:hlinkClick r:id="rId3"/>
              </a:rPr>
              <a:t>Flaticon</a:t>
            </a:r>
            <a:r>
              <a:rPr lang="en" sz="900">
                <a:solidFill>
                  <a:schemeClr val="accent3"/>
                </a:solidFill>
                <a:latin typeface="Anaheim"/>
                <a:ea typeface="Anaheim"/>
                <a:cs typeface="Anaheim"/>
                <a:sym typeface="Anaheim"/>
              </a:rPr>
              <a:t>, and infographics &amp; images by </a:t>
            </a:r>
            <a:r>
              <a:rPr b="1" lang="en" sz="900">
                <a:solidFill>
                  <a:schemeClr val="accent3"/>
                </a:solidFill>
                <a:uFill>
                  <a:noFill/>
                </a:uFill>
                <a:latin typeface="Anaheim"/>
                <a:ea typeface="Anaheim"/>
                <a:cs typeface="Anaheim"/>
                <a:sym typeface="Anaheim"/>
                <a:hlinkClick r:id="rId4"/>
              </a:rPr>
              <a:t>Freepik</a:t>
            </a:r>
            <a:r>
              <a:rPr lang="en" sz="900">
                <a:solidFill>
                  <a:schemeClr val="accent3"/>
                </a:solidFill>
                <a:latin typeface="Anaheim"/>
                <a:ea typeface="Anaheim"/>
                <a:cs typeface="Anaheim"/>
                <a:sym typeface="Anaheim"/>
              </a:rPr>
              <a:t>. </a:t>
            </a:r>
            <a:endParaRPr b="1" sz="900">
              <a:solidFill>
                <a:schemeClr val="accent3"/>
              </a:solidFill>
              <a:latin typeface="Anaheim"/>
              <a:ea typeface="Anaheim"/>
              <a:cs typeface="Anaheim"/>
              <a:sym typeface="Anaheim"/>
            </a:endParaRPr>
          </a:p>
        </p:txBody>
      </p:sp>
      <p:sp>
        <p:nvSpPr>
          <p:cNvPr id="124" name="Google Shape;124;p19"/>
          <p:cNvSpPr txBox="1"/>
          <p:nvPr>
            <p:ph type="ctrTitle"/>
          </p:nvPr>
        </p:nvSpPr>
        <p:spPr>
          <a:xfrm>
            <a:off x="833911" y="-301775"/>
            <a:ext cx="3248400" cy="2419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CBF4A"/>
              </a:buClr>
              <a:buSzPts val="3600"/>
              <a:buNone/>
              <a:defRPr b="0" sz="6000">
                <a:latin typeface="Staatliches"/>
                <a:ea typeface="Staatliches"/>
                <a:cs typeface="Staatliches"/>
                <a:sym typeface="Staatliches"/>
              </a:defRPr>
            </a:lvl1pPr>
            <a:lvl2pPr lvl="1" rtl="0" algn="ctr">
              <a:spcBef>
                <a:spcPts val="0"/>
              </a:spcBef>
              <a:spcAft>
                <a:spcPts val="0"/>
              </a:spcAft>
              <a:buClr>
                <a:srgbClr val="FCBF4A"/>
              </a:buClr>
              <a:buSzPts val="5200"/>
              <a:buNone/>
              <a:defRPr sz="5200">
                <a:solidFill>
                  <a:srgbClr val="FCBF4A"/>
                </a:solidFill>
              </a:defRPr>
            </a:lvl2pPr>
            <a:lvl3pPr lvl="2" rtl="0" algn="ctr">
              <a:spcBef>
                <a:spcPts val="0"/>
              </a:spcBef>
              <a:spcAft>
                <a:spcPts val="0"/>
              </a:spcAft>
              <a:buClr>
                <a:srgbClr val="FCBF4A"/>
              </a:buClr>
              <a:buSzPts val="5200"/>
              <a:buNone/>
              <a:defRPr sz="5200">
                <a:solidFill>
                  <a:srgbClr val="FCBF4A"/>
                </a:solidFill>
              </a:defRPr>
            </a:lvl3pPr>
            <a:lvl4pPr lvl="3" rtl="0" algn="ctr">
              <a:spcBef>
                <a:spcPts val="0"/>
              </a:spcBef>
              <a:spcAft>
                <a:spcPts val="0"/>
              </a:spcAft>
              <a:buClr>
                <a:srgbClr val="FCBF4A"/>
              </a:buClr>
              <a:buSzPts val="5200"/>
              <a:buNone/>
              <a:defRPr sz="5200">
                <a:solidFill>
                  <a:srgbClr val="FCBF4A"/>
                </a:solidFill>
              </a:defRPr>
            </a:lvl4pPr>
            <a:lvl5pPr lvl="4" rtl="0" algn="ctr">
              <a:spcBef>
                <a:spcPts val="0"/>
              </a:spcBef>
              <a:spcAft>
                <a:spcPts val="0"/>
              </a:spcAft>
              <a:buClr>
                <a:srgbClr val="FCBF4A"/>
              </a:buClr>
              <a:buSzPts val="5200"/>
              <a:buNone/>
              <a:defRPr sz="5200">
                <a:solidFill>
                  <a:srgbClr val="FCBF4A"/>
                </a:solidFill>
              </a:defRPr>
            </a:lvl5pPr>
            <a:lvl6pPr lvl="5" rtl="0" algn="ctr">
              <a:spcBef>
                <a:spcPts val="0"/>
              </a:spcBef>
              <a:spcAft>
                <a:spcPts val="0"/>
              </a:spcAft>
              <a:buClr>
                <a:srgbClr val="FCBF4A"/>
              </a:buClr>
              <a:buSzPts val="5200"/>
              <a:buNone/>
              <a:defRPr sz="5200">
                <a:solidFill>
                  <a:srgbClr val="FCBF4A"/>
                </a:solidFill>
              </a:defRPr>
            </a:lvl6pPr>
            <a:lvl7pPr lvl="6" rtl="0" algn="ctr">
              <a:spcBef>
                <a:spcPts val="0"/>
              </a:spcBef>
              <a:spcAft>
                <a:spcPts val="0"/>
              </a:spcAft>
              <a:buClr>
                <a:srgbClr val="FCBF4A"/>
              </a:buClr>
              <a:buSzPts val="5200"/>
              <a:buNone/>
              <a:defRPr sz="5200">
                <a:solidFill>
                  <a:srgbClr val="FCBF4A"/>
                </a:solidFill>
              </a:defRPr>
            </a:lvl7pPr>
            <a:lvl8pPr lvl="7" rtl="0" algn="ctr">
              <a:spcBef>
                <a:spcPts val="0"/>
              </a:spcBef>
              <a:spcAft>
                <a:spcPts val="0"/>
              </a:spcAft>
              <a:buClr>
                <a:srgbClr val="FCBF4A"/>
              </a:buClr>
              <a:buSzPts val="5200"/>
              <a:buNone/>
              <a:defRPr sz="5200">
                <a:solidFill>
                  <a:srgbClr val="FCBF4A"/>
                </a:solidFill>
              </a:defRPr>
            </a:lvl8pPr>
            <a:lvl9pPr lvl="8" rtl="0" algn="ctr">
              <a:spcBef>
                <a:spcPts val="0"/>
              </a:spcBef>
              <a:spcAft>
                <a:spcPts val="0"/>
              </a:spcAft>
              <a:buClr>
                <a:srgbClr val="FCBF4A"/>
              </a:buClr>
              <a:buSzPts val="5200"/>
              <a:buNone/>
              <a:defRPr sz="5200">
                <a:solidFill>
                  <a:srgbClr val="FCBF4A"/>
                </a:solidFill>
              </a:defRPr>
            </a:lvl9pPr>
          </a:lstStyle>
          <a:p/>
        </p:txBody>
      </p:sp>
      <p:sp>
        <p:nvSpPr>
          <p:cNvPr id="125" name="Google Shape;125;p19"/>
          <p:cNvSpPr txBox="1"/>
          <p:nvPr>
            <p:ph idx="1" type="subTitle"/>
          </p:nvPr>
        </p:nvSpPr>
        <p:spPr>
          <a:xfrm>
            <a:off x="833911" y="1947275"/>
            <a:ext cx="3326700" cy="32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400"/>
              <a:buNone/>
              <a:defRPr>
                <a:latin typeface="Anaheim"/>
                <a:ea typeface="Anaheim"/>
                <a:cs typeface="Anaheim"/>
                <a:sym typeface="Anaheim"/>
              </a:defRPr>
            </a:lvl1pPr>
            <a:lvl2pPr lvl="1"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p:cSld name="CUSTOM_12_1_1">
    <p:bg>
      <p:bgPr>
        <a:solidFill>
          <a:schemeClr val="dk1"/>
        </a:solidFill>
      </p:bgPr>
    </p:bg>
    <p:spTree>
      <p:nvGrpSpPr>
        <p:cNvPr id="126" name="Shape 12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p:cSld name="CUSTOM_7_1">
    <p:bg>
      <p:bgPr>
        <a:solidFill>
          <a:schemeClr val="dk1"/>
        </a:solidFill>
      </p:bgPr>
    </p:bg>
    <p:spTree>
      <p:nvGrpSpPr>
        <p:cNvPr id="11" name="Shape 11"/>
        <p:cNvGrpSpPr/>
        <p:nvPr/>
      </p:nvGrpSpPr>
      <p:grpSpPr>
        <a:xfrm>
          <a:off x="0" y="0"/>
          <a:ext cx="0" cy="0"/>
          <a:chOff x="0" y="0"/>
          <a:chExt cx="0" cy="0"/>
        </a:xfrm>
      </p:grpSpPr>
      <p:sp>
        <p:nvSpPr>
          <p:cNvPr id="12" name="Google Shape;12;p3"/>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idx="1" type="subTitle"/>
          </p:nvPr>
        </p:nvSpPr>
        <p:spPr>
          <a:xfrm flipH="1">
            <a:off x="889350" y="1030050"/>
            <a:ext cx="7409100" cy="28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000"/>
              <a:buFont typeface="Josefin Slab"/>
              <a:buAutoNum type="arabicPeriod"/>
              <a:defRPr sz="1100">
                <a:latin typeface="Anaheim"/>
                <a:ea typeface="Anaheim"/>
                <a:cs typeface="Anaheim"/>
                <a:sym typeface="Anaheim"/>
              </a:defRPr>
            </a:lvl1pPr>
            <a:lvl2pPr lvl="1" rtl="0"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rtl="0"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rtl="0" algn="ctr">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rtl="0"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rtl="0"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rtl="0" algn="ctr">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rtl="0"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rtl="0"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p:txBody>
      </p:sp>
      <p:sp>
        <p:nvSpPr>
          <p:cNvPr id="15" name="Google Shape;15;p3"/>
          <p:cNvSpPr txBox="1"/>
          <p:nvPr>
            <p:ph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bg>
      <p:bgPr>
        <a:solidFill>
          <a:srgbClr val="FDF3E5">
            <a:alpha val="29620"/>
          </a:srgbClr>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8" name="Shape 128"/>
        <p:cNvGrpSpPr/>
        <p:nvPr/>
      </p:nvGrpSpPr>
      <p:grpSpPr>
        <a:xfrm>
          <a:off x="0" y="0"/>
          <a:ext cx="0" cy="0"/>
          <a:chOff x="0" y="0"/>
          <a:chExt cx="0" cy="0"/>
        </a:xfrm>
      </p:grpSpPr>
      <p:sp>
        <p:nvSpPr>
          <p:cNvPr id="129" name="Google Shape;129;p22"/>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32" name="Google Shape;132;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4">
    <p:bg>
      <p:bgPr>
        <a:solidFill>
          <a:schemeClr val="dk1"/>
        </a:solidFill>
      </p:bgPr>
    </p:bg>
    <p:spTree>
      <p:nvGrpSpPr>
        <p:cNvPr id="16" name="Shape 16"/>
        <p:cNvGrpSpPr/>
        <p:nvPr/>
      </p:nvGrpSpPr>
      <p:grpSpPr>
        <a:xfrm>
          <a:off x="0" y="0"/>
          <a:ext cx="0" cy="0"/>
          <a:chOff x="0" y="0"/>
          <a:chExt cx="0" cy="0"/>
        </a:xfrm>
      </p:grpSpPr>
      <p:sp>
        <p:nvSpPr>
          <p:cNvPr id="17" name="Google Shape;17;p4"/>
          <p:cNvSpPr txBox="1"/>
          <p:nvPr>
            <p:ph type="ctrTitle"/>
          </p:nvPr>
        </p:nvSpPr>
        <p:spPr>
          <a:xfrm>
            <a:off x="3782800" y="1657625"/>
            <a:ext cx="21273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latin typeface="Staatliches"/>
                <a:ea typeface="Staatliches"/>
                <a:cs typeface="Staatliches"/>
                <a:sym typeface="Staatliches"/>
              </a:defRPr>
            </a:lvl1pPr>
            <a:lvl2pPr lvl="1" rtl="0">
              <a:spcBef>
                <a:spcPts val="0"/>
              </a:spcBef>
              <a:spcAft>
                <a:spcPts val="0"/>
              </a:spcAft>
              <a:buClr>
                <a:schemeClr val="dk1"/>
              </a:buClr>
              <a:buSzPts val="1200"/>
              <a:buNone/>
              <a:defRPr b="0" sz="1200">
                <a:solidFill>
                  <a:schemeClr val="dk1"/>
                </a:solidFill>
              </a:defRPr>
            </a:lvl2pPr>
            <a:lvl3pPr lvl="2" rtl="0">
              <a:spcBef>
                <a:spcPts val="0"/>
              </a:spcBef>
              <a:spcAft>
                <a:spcPts val="0"/>
              </a:spcAft>
              <a:buClr>
                <a:schemeClr val="dk1"/>
              </a:buClr>
              <a:buSzPts val="1200"/>
              <a:buNone/>
              <a:defRPr b="0" sz="1200">
                <a:solidFill>
                  <a:schemeClr val="dk1"/>
                </a:solidFill>
              </a:defRPr>
            </a:lvl3pPr>
            <a:lvl4pPr lvl="3" rtl="0">
              <a:spcBef>
                <a:spcPts val="0"/>
              </a:spcBef>
              <a:spcAft>
                <a:spcPts val="0"/>
              </a:spcAft>
              <a:buClr>
                <a:schemeClr val="dk1"/>
              </a:buClr>
              <a:buSzPts val="1200"/>
              <a:buNone/>
              <a:defRPr b="0" sz="1200">
                <a:solidFill>
                  <a:schemeClr val="dk1"/>
                </a:solidFill>
              </a:defRPr>
            </a:lvl4pPr>
            <a:lvl5pPr lvl="4" rtl="0">
              <a:spcBef>
                <a:spcPts val="0"/>
              </a:spcBef>
              <a:spcAft>
                <a:spcPts val="0"/>
              </a:spcAft>
              <a:buClr>
                <a:schemeClr val="dk1"/>
              </a:buClr>
              <a:buSzPts val="1200"/>
              <a:buNone/>
              <a:defRPr b="0" sz="1200">
                <a:solidFill>
                  <a:schemeClr val="dk1"/>
                </a:solidFill>
              </a:defRPr>
            </a:lvl5pPr>
            <a:lvl6pPr lvl="5" rtl="0">
              <a:spcBef>
                <a:spcPts val="0"/>
              </a:spcBef>
              <a:spcAft>
                <a:spcPts val="0"/>
              </a:spcAft>
              <a:buClr>
                <a:schemeClr val="dk1"/>
              </a:buClr>
              <a:buSzPts val="1200"/>
              <a:buNone/>
              <a:defRPr b="0" sz="1200">
                <a:solidFill>
                  <a:schemeClr val="dk1"/>
                </a:solidFill>
              </a:defRPr>
            </a:lvl6pPr>
            <a:lvl7pPr lvl="6" rtl="0">
              <a:spcBef>
                <a:spcPts val="0"/>
              </a:spcBef>
              <a:spcAft>
                <a:spcPts val="0"/>
              </a:spcAft>
              <a:buClr>
                <a:schemeClr val="dk1"/>
              </a:buClr>
              <a:buSzPts val="1200"/>
              <a:buNone/>
              <a:defRPr b="0" sz="1200">
                <a:solidFill>
                  <a:schemeClr val="dk1"/>
                </a:solidFill>
              </a:defRPr>
            </a:lvl7pPr>
            <a:lvl8pPr lvl="7" rtl="0">
              <a:spcBef>
                <a:spcPts val="0"/>
              </a:spcBef>
              <a:spcAft>
                <a:spcPts val="0"/>
              </a:spcAft>
              <a:buClr>
                <a:schemeClr val="dk1"/>
              </a:buClr>
              <a:buSzPts val="1200"/>
              <a:buNone/>
              <a:defRPr b="0" sz="1200">
                <a:solidFill>
                  <a:schemeClr val="dk1"/>
                </a:solidFill>
              </a:defRPr>
            </a:lvl8pPr>
            <a:lvl9pPr lvl="8" rtl="0">
              <a:spcBef>
                <a:spcPts val="0"/>
              </a:spcBef>
              <a:spcAft>
                <a:spcPts val="0"/>
              </a:spcAft>
              <a:buClr>
                <a:schemeClr val="dk1"/>
              </a:buClr>
              <a:buSzPts val="1200"/>
              <a:buNone/>
              <a:defRPr b="0" sz="1200">
                <a:solidFill>
                  <a:schemeClr val="dk1"/>
                </a:solidFill>
              </a:defRPr>
            </a:lvl9pPr>
          </a:lstStyle>
          <a:p/>
        </p:txBody>
      </p:sp>
      <p:sp>
        <p:nvSpPr>
          <p:cNvPr id="18" name="Google Shape;18;p4"/>
          <p:cNvSpPr txBox="1"/>
          <p:nvPr>
            <p:ph idx="2" type="ctrTitle"/>
          </p:nvPr>
        </p:nvSpPr>
        <p:spPr>
          <a:xfrm>
            <a:off x="3782800" y="3482450"/>
            <a:ext cx="23094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latin typeface="Staatliches"/>
                <a:ea typeface="Staatliches"/>
                <a:cs typeface="Staatliches"/>
                <a:sym typeface="Staatliches"/>
              </a:defRPr>
            </a:lvl1pPr>
            <a:lvl2pPr lvl="1" rtl="0">
              <a:spcBef>
                <a:spcPts val="0"/>
              </a:spcBef>
              <a:spcAft>
                <a:spcPts val="0"/>
              </a:spcAft>
              <a:buClr>
                <a:schemeClr val="dk1"/>
              </a:buClr>
              <a:buSzPts val="1200"/>
              <a:buNone/>
              <a:defRPr b="0" sz="1200">
                <a:solidFill>
                  <a:schemeClr val="dk1"/>
                </a:solidFill>
              </a:defRPr>
            </a:lvl2pPr>
            <a:lvl3pPr lvl="2" rtl="0">
              <a:spcBef>
                <a:spcPts val="0"/>
              </a:spcBef>
              <a:spcAft>
                <a:spcPts val="0"/>
              </a:spcAft>
              <a:buClr>
                <a:schemeClr val="dk1"/>
              </a:buClr>
              <a:buSzPts val="1200"/>
              <a:buNone/>
              <a:defRPr b="0" sz="1200">
                <a:solidFill>
                  <a:schemeClr val="dk1"/>
                </a:solidFill>
              </a:defRPr>
            </a:lvl3pPr>
            <a:lvl4pPr lvl="3" rtl="0">
              <a:spcBef>
                <a:spcPts val="0"/>
              </a:spcBef>
              <a:spcAft>
                <a:spcPts val="0"/>
              </a:spcAft>
              <a:buClr>
                <a:schemeClr val="dk1"/>
              </a:buClr>
              <a:buSzPts val="1200"/>
              <a:buNone/>
              <a:defRPr b="0" sz="1200">
                <a:solidFill>
                  <a:schemeClr val="dk1"/>
                </a:solidFill>
              </a:defRPr>
            </a:lvl4pPr>
            <a:lvl5pPr lvl="4" rtl="0">
              <a:spcBef>
                <a:spcPts val="0"/>
              </a:spcBef>
              <a:spcAft>
                <a:spcPts val="0"/>
              </a:spcAft>
              <a:buClr>
                <a:schemeClr val="dk1"/>
              </a:buClr>
              <a:buSzPts val="1200"/>
              <a:buNone/>
              <a:defRPr b="0" sz="1200">
                <a:solidFill>
                  <a:schemeClr val="dk1"/>
                </a:solidFill>
              </a:defRPr>
            </a:lvl5pPr>
            <a:lvl6pPr lvl="5" rtl="0">
              <a:spcBef>
                <a:spcPts val="0"/>
              </a:spcBef>
              <a:spcAft>
                <a:spcPts val="0"/>
              </a:spcAft>
              <a:buClr>
                <a:schemeClr val="dk1"/>
              </a:buClr>
              <a:buSzPts val="1200"/>
              <a:buNone/>
              <a:defRPr b="0" sz="1200">
                <a:solidFill>
                  <a:schemeClr val="dk1"/>
                </a:solidFill>
              </a:defRPr>
            </a:lvl6pPr>
            <a:lvl7pPr lvl="6" rtl="0">
              <a:spcBef>
                <a:spcPts val="0"/>
              </a:spcBef>
              <a:spcAft>
                <a:spcPts val="0"/>
              </a:spcAft>
              <a:buClr>
                <a:schemeClr val="dk1"/>
              </a:buClr>
              <a:buSzPts val="1200"/>
              <a:buNone/>
              <a:defRPr b="0" sz="1200">
                <a:solidFill>
                  <a:schemeClr val="dk1"/>
                </a:solidFill>
              </a:defRPr>
            </a:lvl7pPr>
            <a:lvl8pPr lvl="7" rtl="0">
              <a:spcBef>
                <a:spcPts val="0"/>
              </a:spcBef>
              <a:spcAft>
                <a:spcPts val="0"/>
              </a:spcAft>
              <a:buClr>
                <a:schemeClr val="dk1"/>
              </a:buClr>
              <a:buSzPts val="1200"/>
              <a:buNone/>
              <a:defRPr b="0" sz="1200">
                <a:solidFill>
                  <a:schemeClr val="dk1"/>
                </a:solidFill>
              </a:defRPr>
            </a:lvl8pPr>
            <a:lvl9pPr lvl="8" rtl="0">
              <a:spcBef>
                <a:spcPts val="0"/>
              </a:spcBef>
              <a:spcAft>
                <a:spcPts val="0"/>
              </a:spcAft>
              <a:buClr>
                <a:schemeClr val="dk1"/>
              </a:buClr>
              <a:buSzPts val="1200"/>
              <a:buNone/>
              <a:defRPr b="0" sz="1200">
                <a:solidFill>
                  <a:schemeClr val="dk1"/>
                </a:solidFill>
              </a:defRPr>
            </a:lvl9pPr>
          </a:lstStyle>
          <a:p/>
        </p:txBody>
      </p:sp>
      <p:sp>
        <p:nvSpPr>
          <p:cNvPr id="19" name="Google Shape;19;p4"/>
          <p:cNvSpPr txBox="1"/>
          <p:nvPr>
            <p:ph idx="3" type="ctrTitle"/>
          </p:nvPr>
        </p:nvSpPr>
        <p:spPr>
          <a:xfrm>
            <a:off x="6235575" y="1657625"/>
            <a:ext cx="22536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latin typeface="Staatliches"/>
                <a:ea typeface="Staatliches"/>
                <a:cs typeface="Staatliches"/>
                <a:sym typeface="Staatliches"/>
              </a:defRPr>
            </a:lvl1pPr>
            <a:lvl2pPr lvl="1" rtl="0">
              <a:spcBef>
                <a:spcPts val="0"/>
              </a:spcBef>
              <a:spcAft>
                <a:spcPts val="0"/>
              </a:spcAft>
              <a:buClr>
                <a:schemeClr val="dk1"/>
              </a:buClr>
              <a:buSzPts val="1200"/>
              <a:buNone/>
              <a:defRPr b="0" sz="1200">
                <a:solidFill>
                  <a:schemeClr val="dk1"/>
                </a:solidFill>
              </a:defRPr>
            </a:lvl2pPr>
            <a:lvl3pPr lvl="2" rtl="0">
              <a:spcBef>
                <a:spcPts val="0"/>
              </a:spcBef>
              <a:spcAft>
                <a:spcPts val="0"/>
              </a:spcAft>
              <a:buClr>
                <a:schemeClr val="dk1"/>
              </a:buClr>
              <a:buSzPts val="1200"/>
              <a:buNone/>
              <a:defRPr b="0" sz="1200">
                <a:solidFill>
                  <a:schemeClr val="dk1"/>
                </a:solidFill>
              </a:defRPr>
            </a:lvl3pPr>
            <a:lvl4pPr lvl="3" rtl="0">
              <a:spcBef>
                <a:spcPts val="0"/>
              </a:spcBef>
              <a:spcAft>
                <a:spcPts val="0"/>
              </a:spcAft>
              <a:buClr>
                <a:schemeClr val="dk1"/>
              </a:buClr>
              <a:buSzPts val="1200"/>
              <a:buNone/>
              <a:defRPr b="0" sz="1200">
                <a:solidFill>
                  <a:schemeClr val="dk1"/>
                </a:solidFill>
              </a:defRPr>
            </a:lvl4pPr>
            <a:lvl5pPr lvl="4" rtl="0">
              <a:spcBef>
                <a:spcPts val="0"/>
              </a:spcBef>
              <a:spcAft>
                <a:spcPts val="0"/>
              </a:spcAft>
              <a:buClr>
                <a:schemeClr val="dk1"/>
              </a:buClr>
              <a:buSzPts val="1200"/>
              <a:buNone/>
              <a:defRPr b="0" sz="1200">
                <a:solidFill>
                  <a:schemeClr val="dk1"/>
                </a:solidFill>
              </a:defRPr>
            </a:lvl5pPr>
            <a:lvl6pPr lvl="5" rtl="0">
              <a:spcBef>
                <a:spcPts val="0"/>
              </a:spcBef>
              <a:spcAft>
                <a:spcPts val="0"/>
              </a:spcAft>
              <a:buClr>
                <a:schemeClr val="dk1"/>
              </a:buClr>
              <a:buSzPts val="1200"/>
              <a:buNone/>
              <a:defRPr b="0" sz="1200">
                <a:solidFill>
                  <a:schemeClr val="dk1"/>
                </a:solidFill>
              </a:defRPr>
            </a:lvl6pPr>
            <a:lvl7pPr lvl="6" rtl="0">
              <a:spcBef>
                <a:spcPts val="0"/>
              </a:spcBef>
              <a:spcAft>
                <a:spcPts val="0"/>
              </a:spcAft>
              <a:buClr>
                <a:schemeClr val="dk1"/>
              </a:buClr>
              <a:buSzPts val="1200"/>
              <a:buNone/>
              <a:defRPr b="0" sz="1200">
                <a:solidFill>
                  <a:schemeClr val="dk1"/>
                </a:solidFill>
              </a:defRPr>
            </a:lvl7pPr>
            <a:lvl8pPr lvl="7" rtl="0">
              <a:spcBef>
                <a:spcPts val="0"/>
              </a:spcBef>
              <a:spcAft>
                <a:spcPts val="0"/>
              </a:spcAft>
              <a:buClr>
                <a:schemeClr val="dk1"/>
              </a:buClr>
              <a:buSzPts val="1200"/>
              <a:buNone/>
              <a:defRPr b="0" sz="1200">
                <a:solidFill>
                  <a:schemeClr val="dk1"/>
                </a:solidFill>
              </a:defRPr>
            </a:lvl8pPr>
            <a:lvl9pPr lvl="8" rtl="0">
              <a:spcBef>
                <a:spcPts val="0"/>
              </a:spcBef>
              <a:spcAft>
                <a:spcPts val="0"/>
              </a:spcAft>
              <a:buClr>
                <a:schemeClr val="dk1"/>
              </a:buClr>
              <a:buSzPts val="1200"/>
              <a:buNone/>
              <a:defRPr b="0" sz="1200">
                <a:solidFill>
                  <a:schemeClr val="dk1"/>
                </a:solidFill>
              </a:defRPr>
            </a:lvl9pPr>
          </a:lstStyle>
          <a:p/>
        </p:txBody>
      </p:sp>
      <p:sp>
        <p:nvSpPr>
          <p:cNvPr id="20" name="Google Shape;20;p4"/>
          <p:cNvSpPr txBox="1"/>
          <p:nvPr>
            <p:ph idx="4" type="ctrTitle"/>
          </p:nvPr>
        </p:nvSpPr>
        <p:spPr>
          <a:xfrm>
            <a:off x="6235575" y="3482450"/>
            <a:ext cx="22536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latin typeface="Staatliches"/>
                <a:ea typeface="Staatliches"/>
                <a:cs typeface="Staatliches"/>
                <a:sym typeface="Staatliches"/>
              </a:defRPr>
            </a:lvl1pPr>
            <a:lvl2pPr lvl="1" rtl="0">
              <a:spcBef>
                <a:spcPts val="0"/>
              </a:spcBef>
              <a:spcAft>
                <a:spcPts val="0"/>
              </a:spcAft>
              <a:buClr>
                <a:schemeClr val="dk1"/>
              </a:buClr>
              <a:buSzPts val="1200"/>
              <a:buNone/>
              <a:defRPr b="0" sz="1200">
                <a:solidFill>
                  <a:schemeClr val="dk1"/>
                </a:solidFill>
              </a:defRPr>
            </a:lvl2pPr>
            <a:lvl3pPr lvl="2" rtl="0">
              <a:spcBef>
                <a:spcPts val="0"/>
              </a:spcBef>
              <a:spcAft>
                <a:spcPts val="0"/>
              </a:spcAft>
              <a:buClr>
                <a:schemeClr val="dk1"/>
              </a:buClr>
              <a:buSzPts val="1200"/>
              <a:buNone/>
              <a:defRPr b="0" sz="1200">
                <a:solidFill>
                  <a:schemeClr val="dk1"/>
                </a:solidFill>
              </a:defRPr>
            </a:lvl3pPr>
            <a:lvl4pPr lvl="3" rtl="0">
              <a:spcBef>
                <a:spcPts val="0"/>
              </a:spcBef>
              <a:spcAft>
                <a:spcPts val="0"/>
              </a:spcAft>
              <a:buClr>
                <a:schemeClr val="dk1"/>
              </a:buClr>
              <a:buSzPts val="1200"/>
              <a:buNone/>
              <a:defRPr b="0" sz="1200">
                <a:solidFill>
                  <a:schemeClr val="dk1"/>
                </a:solidFill>
              </a:defRPr>
            </a:lvl4pPr>
            <a:lvl5pPr lvl="4" rtl="0">
              <a:spcBef>
                <a:spcPts val="0"/>
              </a:spcBef>
              <a:spcAft>
                <a:spcPts val="0"/>
              </a:spcAft>
              <a:buClr>
                <a:schemeClr val="dk1"/>
              </a:buClr>
              <a:buSzPts val="1200"/>
              <a:buNone/>
              <a:defRPr b="0" sz="1200">
                <a:solidFill>
                  <a:schemeClr val="dk1"/>
                </a:solidFill>
              </a:defRPr>
            </a:lvl5pPr>
            <a:lvl6pPr lvl="5" rtl="0">
              <a:spcBef>
                <a:spcPts val="0"/>
              </a:spcBef>
              <a:spcAft>
                <a:spcPts val="0"/>
              </a:spcAft>
              <a:buClr>
                <a:schemeClr val="dk1"/>
              </a:buClr>
              <a:buSzPts val="1200"/>
              <a:buNone/>
              <a:defRPr b="0" sz="1200">
                <a:solidFill>
                  <a:schemeClr val="dk1"/>
                </a:solidFill>
              </a:defRPr>
            </a:lvl6pPr>
            <a:lvl7pPr lvl="6" rtl="0">
              <a:spcBef>
                <a:spcPts val="0"/>
              </a:spcBef>
              <a:spcAft>
                <a:spcPts val="0"/>
              </a:spcAft>
              <a:buClr>
                <a:schemeClr val="dk1"/>
              </a:buClr>
              <a:buSzPts val="1200"/>
              <a:buNone/>
              <a:defRPr b="0" sz="1200">
                <a:solidFill>
                  <a:schemeClr val="dk1"/>
                </a:solidFill>
              </a:defRPr>
            </a:lvl7pPr>
            <a:lvl8pPr lvl="7" rtl="0">
              <a:spcBef>
                <a:spcPts val="0"/>
              </a:spcBef>
              <a:spcAft>
                <a:spcPts val="0"/>
              </a:spcAft>
              <a:buClr>
                <a:schemeClr val="dk1"/>
              </a:buClr>
              <a:buSzPts val="1200"/>
              <a:buNone/>
              <a:defRPr b="0" sz="1200">
                <a:solidFill>
                  <a:schemeClr val="dk1"/>
                </a:solidFill>
              </a:defRPr>
            </a:lvl8pPr>
            <a:lvl9pPr lvl="8" rtl="0">
              <a:spcBef>
                <a:spcPts val="0"/>
              </a:spcBef>
              <a:spcAft>
                <a:spcPts val="0"/>
              </a:spcAft>
              <a:buClr>
                <a:schemeClr val="dk1"/>
              </a:buClr>
              <a:buSzPts val="1200"/>
              <a:buNone/>
              <a:defRPr b="0" sz="1200">
                <a:solidFill>
                  <a:schemeClr val="dk1"/>
                </a:solidFill>
              </a:defRPr>
            </a:lvl9pPr>
          </a:lstStyle>
          <a:p/>
        </p:txBody>
      </p:sp>
      <p:sp>
        <p:nvSpPr>
          <p:cNvPr id="21" name="Google Shape;21;p4"/>
          <p:cNvSpPr txBox="1"/>
          <p:nvPr>
            <p:ph idx="1" type="subTitle"/>
          </p:nvPr>
        </p:nvSpPr>
        <p:spPr>
          <a:xfrm>
            <a:off x="3782800" y="183720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p:txBody>
      </p:sp>
      <p:sp>
        <p:nvSpPr>
          <p:cNvPr id="22" name="Google Shape;22;p4"/>
          <p:cNvSpPr txBox="1"/>
          <p:nvPr>
            <p:ph idx="5" type="subTitle"/>
          </p:nvPr>
        </p:nvSpPr>
        <p:spPr>
          <a:xfrm>
            <a:off x="3782800" y="365979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p:txBody>
      </p:sp>
      <p:sp>
        <p:nvSpPr>
          <p:cNvPr id="23" name="Google Shape;23;p4"/>
          <p:cNvSpPr txBox="1"/>
          <p:nvPr>
            <p:ph idx="6" type="subTitle"/>
          </p:nvPr>
        </p:nvSpPr>
        <p:spPr>
          <a:xfrm>
            <a:off x="6235575" y="183720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p:txBody>
      </p:sp>
      <p:sp>
        <p:nvSpPr>
          <p:cNvPr id="24" name="Google Shape;24;p4"/>
          <p:cNvSpPr txBox="1"/>
          <p:nvPr>
            <p:ph idx="7" type="subTitle"/>
          </p:nvPr>
        </p:nvSpPr>
        <p:spPr>
          <a:xfrm>
            <a:off x="6235575" y="365979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1">
  <p:cSld name="CUSTOM_14_1">
    <p:bg>
      <p:bgPr>
        <a:solidFill>
          <a:schemeClr val="dk1"/>
        </a:solidFill>
      </p:bgPr>
    </p:bg>
    <p:spTree>
      <p:nvGrpSpPr>
        <p:cNvPr id="25" name="Shape 25"/>
        <p:cNvGrpSpPr/>
        <p:nvPr/>
      </p:nvGrpSpPr>
      <p:grpSpPr>
        <a:xfrm>
          <a:off x="0" y="0"/>
          <a:ext cx="0" cy="0"/>
          <a:chOff x="0" y="0"/>
          <a:chExt cx="0" cy="0"/>
        </a:xfrm>
      </p:grpSpPr>
      <p:sp>
        <p:nvSpPr>
          <p:cNvPr id="26" name="Google Shape;26;p5"/>
          <p:cNvSpPr/>
          <p:nvPr/>
        </p:nvSpPr>
        <p:spPr>
          <a:xfrm>
            <a:off x="1464755" y="1059200"/>
            <a:ext cx="6214500" cy="27186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ctrTitle"/>
          </p:nvPr>
        </p:nvSpPr>
        <p:spPr>
          <a:xfrm>
            <a:off x="2237395" y="1645788"/>
            <a:ext cx="4669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2400"/>
              <a:buNone/>
              <a:defRPr b="0" sz="2400">
                <a:latin typeface="Staatliches"/>
                <a:ea typeface="Staatliches"/>
                <a:cs typeface="Staatliches"/>
                <a:sym typeface="Staatliches"/>
              </a:defRPr>
            </a:lvl1pPr>
            <a:lvl2pPr lvl="1"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28" name="Google Shape;28;p5"/>
          <p:cNvSpPr txBox="1"/>
          <p:nvPr>
            <p:ph idx="1" type="subTitle"/>
          </p:nvPr>
        </p:nvSpPr>
        <p:spPr>
          <a:xfrm>
            <a:off x="2562675" y="2190023"/>
            <a:ext cx="4018200" cy="13077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rgbClr val="2D406A"/>
              </a:buClr>
              <a:buSzPts val="1100"/>
              <a:buFont typeface="Abel"/>
              <a:buNone/>
              <a:defRPr sz="1100">
                <a:latin typeface="Anaheim"/>
                <a:ea typeface="Anaheim"/>
                <a:cs typeface="Anaheim"/>
                <a:sym typeface="Anaheim"/>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29" name="Google Shape;29;p5"/>
          <p:cNvSpPr/>
          <p:nvPr/>
        </p:nvSpPr>
        <p:spPr>
          <a:xfrm>
            <a:off x="1555780" y="983325"/>
            <a:ext cx="6214500" cy="27186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CUSTOM_16">
    <p:bg>
      <p:bgPr>
        <a:solidFill>
          <a:schemeClr val="dk1"/>
        </a:solidFill>
      </p:bgPr>
    </p:bg>
    <p:spTree>
      <p:nvGrpSpPr>
        <p:cNvPr id="30" name="Shape 30"/>
        <p:cNvGrpSpPr/>
        <p:nvPr/>
      </p:nvGrpSpPr>
      <p:grpSpPr>
        <a:xfrm>
          <a:off x="0" y="0"/>
          <a:ext cx="0" cy="0"/>
          <a:chOff x="0" y="0"/>
          <a:chExt cx="0" cy="0"/>
        </a:xfrm>
      </p:grpSpPr>
      <p:grpSp>
        <p:nvGrpSpPr>
          <p:cNvPr id="31" name="Google Shape;31;p6"/>
          <p:cNvGrpSpPr/>
          <p:nvPr/>
        </p:nvGrpSpPr>
        <p:grpSpPr>
          <a:xfrm>
            <a:off x="948275" y="3046075"/>
            <a:ext cx="8195650" cy="465225"/>
            <a:chOff x="948275" y="3046075"/>
            <a:chExt cx="8195650" cy="465225"/>
          </a:xfrm>
        </p:grpSpPr>
        <p:sp>
          <p:nvSpPr>
            <p:cNvPr id="32" name="Google Shape;32;p6"/>
            <p:cNvSpPr/>
            <p:nvPr/>
          </p:nvSpPr>
          <p:spPr>
            <a:xfrm>
              <a:off x="948275" y="3103000"/>
              <a:ext cx="8076600" cy="4083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1008525" y="3046075"/>
              <a:ext cx="8135400" cy="4083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6"/>
          <p:cNvSpPr txBox="1"/>
          <p:nvPr>
            <p:ph type="ctrTitle"/>
          </p:nvPr>
        </p:nvSpPr>
        <p:spPr>
          <a:xfrm flipH="1">
            <a:off x="3611675" y="3046150"/>
            <a:ext cx="4728000" cy="4653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3F3F3"/>
              </a:buClr>
              <a:buSzPts val="1200"/>
              <a:buNone/>
              <a:defRPr b="0" sz="1400">
                <a:latin typeface="Staatliches"/>
                <a:ea typeface="Staatliches"/>
                <a:cs typeface="Staatliches"/>
                <a:sym typeface="Staatliches"/>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p:txBody>
      </p:sp>
      <p:sp>
        <p:nvSpPr>
          <p:cNvPr id="35" name="Google Shape;35;p6"/>
          <p:cNvSpPr txBox="1"/>
          <p:nvPr>
            <p:ph idx="1" type="subTitle"/>
          </p:nvPr>
        </p:nvSpPr>
        <p:spPr>
          <a:xfrm flipH="1">
            <a:off x="4201775" y="1876125"/>
            <a:ext cx="4137900" cy="10014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F3F3F3"/>
              </a:buClr>
              <a:buSzPts val="1400"/>
              <a:buFont typeface="Abel"/>
              <a:buNone/>
              <a:defRPr sz="1600"/>
            </a:lvl1pPr>
            <a:lvl2pPr lvl="1"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16_2">
    <p:bg>
      <p:bgPr>
        <a:solidFill>
          <a:schemeClr val="dk1"/>
        </a:solidFill>
      </p:bgPr>
    </p:bg>
    <p:spTree>
      <p:nvGrpSpPr>
        <p:cNvPr id="36" name="Shape 36"/>
        <p:cNvGrpSpPr/>
        <p:nvPr/>
      </p:nvGrpSpPr>
      <p:grpSpPr>
        <a:xfrm>
          <a:off x="0" y="0"/>
          <a:ext cx="0" cy="0"/>
          <a:chOff x="0" y="0"/>
          <a:chExt cx="0" cy="0"/>
        </a:xfrm>
      </p:grpSpPr>
      <p:sp>
        <p:nvSpPr>
          <p:cNvPr id="37" name="Google Shape;37;p7"/>
          <p:cNvSpPr/>
          <p:nvPr/>
        </p:nvSpPr>
        <p:spPr>
          <a:xfrm>
            <a:off x="357150" y="876231"/>
            <a:ext cx="3715500" cy="34884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ctrTitle"/>
          </p:nvPr>
        </p:nvSpPr>
        <p:spPr>
          <a:xfrm>
            <a:off x="1456650" y="1715300"/>
            <a:ext cx="1745100" cy="11043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3F3F3"/>
              </a:buClr>
              <a:buSzPts val="3000"/>
              <a:buNone/>
              <a:defRPr b="0" sz="3600">
                <a:latin typeface="Staatliches"/>
                <a:ea typeface="Staatliches"/>
                <a:cs typeface="Staatliches"/>
                <a:sym typeface="Staatliches"/>
              </a:defRPr>
            </a:lvl1pPr>
            <a:lvl2pPr lvl="1"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2pPr>
            <a:lvl3pPr lvl="2"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3pPr>
            <a:lvl4pPr lvl="3"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4pPr>
            <a:lvl5pPr lvl="4"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5pPr>
            <a:lvl6pPr lvl="5"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6pPr>
            <a:lvl7pPr lvl="6"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7pPr>
            <a:lvl8pPr lvl="7"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8pPr>
            <a:lvl9pPr lvl="8"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9pPr>
          </a:lstStyle>
          <a:p/>
        </p:txBody>
      </p:sp>
      <p:sp>
        <p:nvSpPr>
          <p:cNvPr id="39" name="Google Shape;39;p7"/>
          <p:cNvSpPr txBox="1"/>
          <p:nvPr>
            <p:ph idx="1" type="subTitle"/>
          </p:nvPr>
        </p:nvSpPr>
        <p:spPr>
          <a:xfrm>
            <a:off x="889350" y="2819625"/>
            <a:ext cx="2312400" cy="110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3F3F3"/>
              </a:buClr>
              <a:buSzPts val="1400"/>
              <a:buNone/>
              <a:defRPr/>
            </a:lvl1pPr>
            <a:lvl2pPr lvl="1"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2pPr>
            <a:lvl3pPr lvl="2"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3pPr>
            <a:lvl4pPr lvl="3"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4pPr>
            <a:lvl5pPr lvl="4"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5pPr>
            <a:lvl6pPr lvl="5"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6pPr>
            <a:lvl7pPr lvl="6"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7pPr>
            <a:lvl8pPr lvl="7"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8pPr>
            <a:lvl9pPr lvl="8"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9pPr>
          </a:lstStyle>
          <a:p/>
        </p:txBody>
      </p:sp>
      <p:sp>
        <p:nvSpPr>
          <p:cNvPr id="40" name="Google Shape;40;p7"/>
          <p:cNvSpPr/>
          <p:nvPr/>
        </p:nvSpPr>
        <p:spPr>
          <a:xfrm>
            <a:off x="411569" y="778875"/>
            <a:ext cx="3715500" cy="34884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16_1">
    <p:bg>
      <p:bgPr>
        <a:solidFill>
          <a:schemeClr val="dk1"/>
        </a:solidFill>
      </p:bgPr>
    </p:bg>
    <p:spTree>
      <p:nvGrpSpPr>
        <p:cNvPr id="41" name="Shape 41"/>
        <p:cNvGrpSpPr/>
        <p:nvPr/>
      </p:nvGrpSpPr>
      <p:grpSpPr>
        <a:xfrm>
          <a:off x="0" y="0"/>
          <a:ext cx="0" cy="0"/>
          <a:chOff x="0" y="0"/>
          <a:chExt cx="0" cy="0"/>
        </a:xfrm>
      </p:grpSpPr>
      <p:sp>
        <p:nvSpPr>
          <p:cNvPr id="42" name="Google Shape;42;p8"/>
          <p:cNvSpPr txBox="1"/>
          <p:nvPr>
            <p:ph type="ctrTitle"/>
          </p:nvPr>
        </p:nvSpPr>
        <p:spPr>
          <a:xfrm>
            <a:off x="1477038" y="2960925"/>
            <a:ext cx="25389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latin typeface="Staatliches"/>
                <a:ea typeface="Staatliches"/>
                <a:cs typeface="Staatliches"/>
                <a:sym typeface="Staatliches"/>
              </a:defRPr>
            </a:lvl1pPr>
            <a:lvl2pPr lvl="1"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3" name="Google Shape;43;p8"/>
          <p:cNvSpPr txBox="1"/>
          <p:nvPr>
            <p:ph idx="1" type="subTitle"/>
          </p:nvPr>
        </p:nvSpPr>
        <p:spPr>
          <a:xfrm>
            <a:off x="1477050" y="3273500"/>
            <a:ext cx="2642400" cy="568500"/>
          </a:xfrm>
          <a:prstGeom prst="rect">
            <a:avLst/>
          </a:prstGeom>
          <a:noFill/>
        </p:spPr>
        <p:txBody>
          <a:bodyPr anchorCtr="0" anchor="t" bIns="91425" lIns="91425" spcFirstLastPara="1" rIns="91425" wrap="square" tIns="91425">
            <a:noAutofit/>
          </a:bodyPr>
          <a:lstStyle>
            <a:lvl1pPr lvl="0" marR="72000" rtl="0">
              <a:lnSpc>
                <a:spcPct val="100000"/>
              </a:lnSpc>
              <a:spcBef>
                <a:spcPts val="0"/>
              </a:spcBef>
              <a:spcAft>
                <a:spcPts val="0"/>
              </a:spcAft>
              <a:buClr>
                <a:srgbClr val="2D406A"/>
              </a:buClr>
              <a:buSzPts val="1100"/>
              <a:buFont typeface="Abel"/>
              <a:buNone/>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44" name="Google Shape;44;p8"/>
          <p:cNvSpPr txBox="1"/>
          <p:nvPr>
            <p:ph idx="2" type="ctrTitle"/>
          </p:nvPr>
        </p:nvSpPr>
        <p:spPr>
          <a:xfrm>
            <a:off x="4938415" y="2957875"/>
            <a:ext cx="25389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latin typeface="Staatliches"/>
                <a:ea typeface="Staatliches"/>
                <a:cs typeface="Staatliches"/>
                <a:sym typeface="Staatliches"/>
              </a:defRPr>
            </a:lvl1pPr>
            <a:lvl2pPr lvl="1"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5" name="Google Shape;45;p8"/>
          <p:cNvSpPr txBox="1"/>
          <p:nvPr>
            <p:ph idx="3" type="subTitle"/>
          </p:nvPr>
        </p:nvSpPr>
        <p:spPr>
          <a:xfrm>
            <a:off x="4938421" y="3270450"/>
            <a:ext cx="2538900" cy="568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D406A"/>
              </a:buClr>
              <a:buSzPts val="1100"/>
              <a:buFont typeface="Abel"/>
              <a:buNone/>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46" name="Google Shape;46;p8"/>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idx="4"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p:cSld name="CUSTOM_16_1_1">
    <p:bg>
      <p:bgPr>
        <a:solidFill>
          <a:schemeClr val="dk1"/>
        </a:solidFill>
      </p:bgPr>
    </p:bg>
    <p:spTree>
      <p:nvGrpSpPr>
        <p:cNvPr id="49" name="Shape 49"/>
        <p:cNvGrpSpPr/>
        <p:nvPr/>
      </p:nvGrpSpPr>
      <p:grpSpPr>
        <a:xfrm>
          <a:off x="0" y="0"/>
          <a:ext cx="0" cy="0"/>
          <a:chOff x="0" y="0"/>
          <a:chExt cx="0" cy="0"/>
        </a:xfrm>
      </p:grpSpPr>
      <p:sp>
        <p:nvSpPr>
          <p:cNvPr id="50" name="Google Shape;50;p9"/>
          <p:cNvSpPr txBox="1"/>
          <p:nvPr>
            <p:ph type="ctrTitle"/>
          </p:nvPr>
        </p:nvSpPr>
        <p:spPr>
          <a:xfrm>
            <a:off x="1651900" y="1663150"/>
            <a:ext cx="27849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b="0" sz="1600">
                <a:latin typeface="Staatliches"/>
                <a:ea typeface="Staatliches"/>
                <a:cs typeface="Staatliches"/>
                <a:sym typeface="Staatliches"/>
              </a:defRPr>
            </a:lvl1pPr>
            <a:lvl2pPr lvl="1" rtl="0">
              <a:spcBef>
                <a:spcPts val="0"/>
              </a:spcBef>
              <a:spcAft>
                <a:spcPts val="0"/>
              </a:spcAft>
              <a:buSzPts val="1600"/>
              <a:buFont typeface="Anton"/>
              <a:buNone/>
              <a:defRPr b="0" sz="1600">
                <a:latin typeface="Anton"/>
                <a:ea typeface="Anton"/>
                <a:cs typeface="Anton"/>
                <a:sym typeface="Anton"/>
              </a:defRPr>
            </a:lvl2pPr>
            <a:lvl3pPr lvl="2" rtl="0">
              <a:spcBef>
                <a:spcPts val="0"/>
              </a:spcBef>
              <a:spcAft>
                <a:spcPts val="0"/>
              </a:spcAft>
              <a:buSzPts val="1600"/>
              <a:buFont typeface="Anton"/>
              <a:buNone/>
              <a:defRPr b="0" sz="1600">
                <a:latin typeface="Anton"/>
                <a:ea typeface="Anton"/>
                <a:cs typeface="Anton"/>
                <a:sym typeface="Anton"/>
              </a:defRPr>
            </a:lvl3pPr>
            <a:lvl4pPr lvl="3" rtl="0">
              <a:spcBef>
                <a:spcPts val="0"/>
              </a:spcBef>
              <a:spcAft>
                <a:spcPts val="0"/>
              </a:spcAft>
              <a:buSzPts val="1600"/>
              <a:buFont typeface="Anton"/>
              <a:buNone/>
              <a:defRPr b="0" sz="1600">
                <a:latin typeface="Anton"/>
                <a:ea typeface="Anton"/>
                <a:cs typeface="Anton"/>
                <a:sym typeface="Anton"/>
              </a:defRPr>
            </a:lvl4pPr>
            <a:lvl5pPr lvl="4" rtl="0">
              <a:spcBef>
                <a:spcPts val="0"/>
              </a:spcBef>
              <a:spcAft>
                <a:spcPts val="0"/>
              </a:spcAft>
              <a:buSzPts val="1600"/>
              <a:buFont typeface="Anton"/>
              <a:buNone/>
              <a:defRPr b="0" sz="1600">
                <a:latin typeface="Anton"/>
                <a:ea typeface="Anton"/>
                <a:cs typeface="Anton"/>
                <a:sym typeface="Anton"/>
              </a:defRPr>
            </a:lvl5pPr>
            <a:lvl6pPr lvl="5" rtl="0">
              <a:spcBef>
                <a:spcPts val="0"/>
              </a:spcBef>
              <a:spcAft>
                <a:spcPts val="0"/>
              </a:spcAft>
              <a:buSzPts val="1600"/>
              <a:buFont typeface="Anton"/>
              <a:buNone/>
              <a:defRPr b="0" sz="1600">
                <a:latin typeface="Anton"/>
                <a:ea typeface="Anton"/>
                <a:cs typeface="Anton"/>
                <a:sym typeface="Anton"/>
              </a:defRPr>
            </a:lvl6pPr>
            <a:lvl7pPr lvl="6" rtl="0">
              <a:spcBef>
                <a:spcPts val="0"/>
              </a:spcBef>
              <a:spcAft>
                <a:spcPts val="0"/>
              </a:spcAft>
              <a:buSzPts val="1600"/>
              <a:buFont typeface="Anton"/>
              <a:buNone/>
              <a:defRPr b="0" sz="1600">
                <a:latin typeface="Anton"/>
                <a:ea typeface="Anton"/>
                <a:cs typeface="Anton"/>
                <a:sym typeface="Anton"/>
              </a:defRPr>
            </a:lvl7pPr>
            <a:lvl8pPr lvl="7" rtl="0">
              <a:spcBef>
                <a:spcPts val="0"/>
              </a:spcBef>
              <a:spcAft>
                <a:spcPts val="0"/>
              </a:spcAft>
              <a:buSzPts val="1600"/>
              <a:buFont typeface="Anton"/>
              <a:buNone/>
              <a:defRPr b="0" sz="1600">
                <a:latin typeface="Anton"/>
                <a:ea typeface="Anton"/>
                <a:cs typeface="Anton"/>
                <a:sym typeface="Anton"/>
              </a:defRPr>
            </a:lvl8pPr>
            <a:lvl9pPr lvl="8" rtl="0">
              <a:spcBef>
                <a:spcPts val="0"/>
              </a:spcBef>
              <a:spcAft>
                <a:spcPts val="0"/>
              </a:spcAft>
              <a:buSzPts val="1600"/>
              <a:buFont typeface="Anton"/>
              <a:buNone/>
              <a:defRPr b="0" sz="1600">
                <a:latin typeface="Anton"/>
                <a:ea typeface="Anton"/>
                <a:cs typeface="Anton"/>
                <a:sym typeface="Anton"/>
              </a:defRPr>
            </a:lvl9pPr>
          </a:lstStyle>
          <a:p/>
        </p:txBody>
      </p:sp>
      <p:sp>
        <p:nvSpPr>
          <p:cNvPr id="51" name="Google Shape;51;p9"/>
          <p:cNvSpPr txBox="1"/>
          <p:nvPr>
            <p:ph idx="1" type="subTitle"/>
          </p:nvPr>
        </p:nvSpPr>
        <p:spPr>
          <a:xfrm>
            <a:off x="1651900" y="2239450"/>
            <a:ext cx="2907900" cy="97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2" name="Google Shape;52;p9"/>
          <p:cNvSpPr txBox="1"/>
          <p:nvPr>
            <p:ph idx="2" type="ctrTitle"/>
          </p:nvPr>
        </p:nvSpPr>
        <p:spPr>
          <a:xfrm>
            <a:off x="1651900" y="3365574"/>
            <a:ext cx="27849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b="0" sz="1600">
                <a:latin typeface="Staatliches"/>
                <a:ea typeface="Staatliches"/>
                <a:cs typeface="Staatliches"/>
                <a:sym typeface="Staatliches"/>
              </a:defRPr>
            </a:lvl1pPr>
            <a:lvl2pPr lvl="1" rtl="0">
              <a:spcBef>
                <a:spcPts val="0"/>
              </a:spcBef>
              <a:spcAft>
                <a:spcPts val="0"/>
              </a:spcAft>
              <a:buSzPts val="1600"/>
              <a:buFont typeface="Anton"/>
              <a:buNone/>
              <a:defRPr b="0" sz="1600">
                <a:latin typeface="Anton"/>
                <a:ea typeface="Anton"/>
                <a:cs typeface="Anton"/>
                <a:sym typeface="Anton"/>
              </a:defRPr>
            </a:lvl2pPr>
            <a:lvl3pPr lvl="2" rtl="0">
              <a:spcBef>
                <a:spcPts val="0"/>
              </a:spcBef>
              <a:spcAft>
                <a:spcPts val="0"/>
              </a:spcAft>
              <a:buSzPts val="1600"/>
              <a:buFont typeface="Anton"/>
              <a:buNone/>
              <a:defRPr b="0" sz="1600">
                <a:latin typeface="Anton"/>
                <a:ea typeface="Anton"/>
                <a:cs typeface="Anton"/>
                <a:sym typeface="Anton"/>
              </a:defRPr>
            </a:lvl3pPr>
            <a:lvl4pPr lvl="3" rtl="0">
              <a:spcBef>
                <a:spcPts val="0"/>
              </a:spcBef>
              <a:spcAft>
                <a:spcPts val="0"/>
              </a:spcAft>
              <a:buSzPts val="1600"/>
              <a:buFont typeface="Anton"/>
              <a:buNone/>
              <a:defRPr b="0" sz="1600">
                <a:latin typeface="Anton"/>
                <a:ea typeface="Anton"/>
                <a:cs typeface="Anton"/>
                <a:sym typeface="Anton"/>
              </a:defRPr>
            </a:lvl4pPr>
            <a:lvl5pPr lvl="4" rtl="0">
              <a:spcBef>
                <a:spcPts val="0"/>
              </a:spcBef>
              <a:spcAft>
                <a:spcPts val="0"/>
              </a:spcAft>
              <a:buSzPts val="1600"/>
              <a:buFont typeface="Anton"/>
              <a:buNone/>
              <a:defRPr b="0" sz="1600">
                <a:latin typeface="Anton"/>
                <a:ea typeface="Anton"/>
                <a:cs typeface="Anton"/>
                <a:sym typeface="Anton"/>
              </a:defRPr>
            </a:lvl5pPr>
            <a:lvl6pPr lvl="5" rtl="0">
              <a:spcBef>
                <a:spcPts val="0"/>
              </a:spcBef>
              <a:spcAft>
                <a:spcPts val="0"/>
              </a:spcAft>
              <a:buSzPts val="1600"/>
              <a:buFont typeface="Anton"/>
              <a:buNone/>
              <a:defRPr b="0" sz="1600">
                <a:latin typeface="Anton"/>
                <a:ea typeface="Anton"/>
                <a:cs typeface="Anton"/>
                <a:sym typeface="Anton"/>
              </a:defRPr>
            </a:lvl6pPr>
            <a:lvl7pPr lvl="6" rtl="0">
              <a:spcBef>
                <a:spcPts val="0"/>
              </a:spcBef>
              <a:spcAft>
                <a:spcPts val="0"/>
              </a:spcAft>
              <a:buSzPts val="1600"/>
              <a:buFont typeface="Anton"/>
              <a:buNone/>
              <a:defRPr b="0" sz="1600">
                <a:latin typeface="Anton"/>
                <a:ea typeface="Anton"/>
                <a:cs typeface="Anton"/>
                <a:sym typeface="Anton"/>
              </a:defRPr>
            </a:lvl7pPr>
            <a:lvl8pPr lvl="7" rtl="0">
              <a:spcBef>
                <a:spcPts val="0"/>
              </a:spcBef>
              <a:spcAft>
                <a:spcPts val="0"/>
              </a:spcAft>
              <a:buSzPts val="1600"/>
              <a:buFont typeface="Anton"/>
              <a:buNone/>
              <a:defRPr b="0" sz="1600">
                <a:latin typeface="Anton"/>
                <a:ea typeface="Anton"/>
                <a:cs typeface="Anton"/>
                <a:sym typeface="Anton"/>
              </a:defRPr>
            </a:lvl8pPr>
            <a:lvl9pPr lvl="8" rtl="0">
              <a:spcBef>
                <a:spcPts val="0"/>
              </a:spcBef>
              <a:spcAft>
                <a:spcPts val="0"/>
              </a:spcAft>
              <a:buSzPts val="1600"/>
              <a:buFont typeface="Anton"/>
              <a:buNone/>
              <a:defRPr b="0" sz="1600">
                <a:latin typeface="Anton"/>
                <a:ea typeface="Anton"/>
                <a:cs typeface="Anton"/>
                <a:sym typeface="Anton"/>
              </a:defRPr>
            </a:lvl9pPr>
          </a:lstStyle>
          <a:p/>
        </p:txBody>
      </p:sp>
      <p:sp>
        <p:nvSpPr>
          <p:cNvPr id="53" name="Google Shape;53;p9"/>
          <p:cNvSpPr txBox="1"/>
          <p:nvPr>
            <p:ph idx="3" type="subTitle"/>
          </p:nvPr>
        </p:nvSpPr>
        <p:spPr>
          <a:xfrm>
            <a:off x="1651900" y="3937803"/>
            <a:ext cx="2907900" cy="974700"/>
          </a:xfrm>
          <a:prstGeom prst="rect">
            <a:avLst/>
          </a:prstGeom>
          <a:noFill/>
        </p:spPr>
        <p:txBody>
          <a:bodyPr anchorCtr="0" anchor="t" bIns="91425" lIns="91425" spcFirstLastPara="1" rIns="91425" wrap="square" tIns="91425">
            <a:noAutofit/>
          </a:bodyPr>
          <a:lstStyle>
            <a:lvl1pPr lvl="0" marR="7200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4" name="Google Shape;54;p9"/>
          <p:cNvSpPr txBox="1"/>
          <p:nvPr>
            <p:ph idx="4" type="ctrTitle"/>
          </p:nvPr>
        </p:nvSpPr>
        <p:spPr>
          <a:xfrm>
            <a:off x="5107893" y="3365575"/>
            <a:ext cx="26193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b="0" sz="1600">
                <a:latin typeface="Staatliches"/>
                <a:ea typeface="Staatliches"/>
                <a:cs typeface="Staatliches"/>
                <a:sym typeface="Staatliches"/>
              </a:defRPr>
            </a:lvl1pPr>
            <a:lvl2pPr lvl="1" rtl="0">
              <a:spcBef>
                <a:spcPts val="0"/>
              </a:spcBef>
              <a:spcAft>
                <a:spcPts val="0"/>
              </a:spcAft>
              <a:buSzPts val="1600"/>
              <a:buFont typeface="Anton"/>
              <a:buNone/>
              <a:defRPr b="0" sz="1600">
                <a:latin typeface="Anton"/>
                <a:ea typeface="Anton"/>
                <a:cs typeface="Anton"/>
                <a:sym typeface="Anton"/>
              </a:defRPr>
            </a:lvl2pPr>
            <a:lvl3pPr lvl="2" rtl="0">
              <a:spcBef>
                <a:spcPts val="0"/>
              </a:spcBef>
              <a:spcAft>
                <a:spcPts val="0"/>
              </a:spcAft>
              <a:buSzPts val="1600"/>
              <a:buFont typeface="Anton"/>
              <a:buNone/>
              <a:defRPr b="0" sz="1600">
                <a:latin typeface="Anton"/>
                <a:ea typeface="Anton"/>
                <a:cs typeface="Anton"/>
                <a:sym typeface="Anton"/>
              </a:defRPr>
            </a:lvl3pPr>
            <a:lvl4pPr lvl="3" rtl="0">
              <a:spcBef>
                <a:spcPts val="0"/>
              </a:spcBef>
              <a:spcAft>
                <a:spcPts val="0"/>
              </a:spcAft>
              <a:buSzPts val="1600"/>
              <a:buFont typeface="Anton"/>
              <a:buNone/>
              <a:defRPr b="0" sz="1600">
                <a:latin typeface="Anton"/>
                <a:ea typeface="Anton"/>
                <a:cs typeface="Anton"/>
                <a:sym typeface="Anton"/>
              </a:defRPr>
            </a:lvl4pPr>
            <a:lvl5pPr lvl="4" rtl="0">
              <a:spcBef>
                <a:spcPts val="0"/>
              </a:spcBef>
              <a:spcAft>
                <a:spcPts val="0"/>
              </a:spcAft>
              <a:buSzPts val="1600"/>
              <a:buFont typeface="Anton"/>
              <a:buNone/>
              <a:defRPr b="0" sz="1600">
                <a:latin typeface="Anton"/>
                <a:ea typeface="Anton"/>
                <a:cs typeface="Anton"/>
                <a:sym typeface="Anton"/>
              </a:defRPr>
            </a:lvl5pPr>
            <a:lvl6pPr lvl="5" rtl="0">
              <a:spcBef>
                <a:spcPts val="0"/>
              </a:spcBef>
              <a:spcAft>
                <a:spcPts val="0"/>
              </a:spcAft>
              <a:buSzPts val="1600"/>
              <a:buFont typeface="Anton"/>
              <a:buNone/>
              <a:defRPr b="0" sz="1600">
                <a:latin typeface="Anton"/>
                <a:ea typeface="Anton"/>
                <a:cs typeface="Anton"/>
                <a:sym typeface="Anton"/>
              </a:defRPr>
            </a:lvl6pPr>
            <a:lvl7pPr lvl="6" rtl="0">
              <a:spcBef>
                <a:spcPts val="0"/>
              </a:spcBef>
              <a:spcAft>
                <a:spcPts val="0"/>
              </a:spcAft>
              <a:buSzPts val="1600"/>
              <a:buFont typeface="Anton"/>
              <a:buNone/>
              <a:defRPr b="0" sz="1600">
                <a:latin typeface="Anton"/>
                <a:ea typeface="Anton"/>
                <a:cs typeface="Anton"/>
                <a:sym typeface="Anton"/>
              </a:defRPr>
            </a:lvl7pPr>
            <a:lvl8pPr lvl="7" rtl="0">
              <a:spcBef>
                <a:spcPts val="0"/>
              </a:spcBef>
              <a:spcAft>
                <a:spcPts val="0"/>
              </a:spcAft>
              <a:buSzPts val="1600"/>
              <a:buFont typeface="Anton"/>
              <a:buNone/>
              <a:defRPr b="0" sz="1600">
                <a:latin typeface="Anton"/>
                <a:ea typeface="Anton"/>
                <a:cs typeface="Anton"/>
                <a:sym typeface="Anton"/>
              </a:defRPr>
            </a:lvl8pPr>
            <a:lvl9pPr lvl="8" rtl="0">
              <a:spcBef>
                <a:spcPts val="0"/>
              </a:spcBef>
              <a:spcAft>
                <a:spcPts val="0"/>
              </a:spcAft>
              <a:buSzPts val="1600"/>
              <a:buFont typeface="Anton"/>
              <a:buNone/>
              <a:defRPr b="0" sz="1600">
                <a:latin typeface="Anton"/>
                <a:ea typeface="Anton"/>
                <a:cs typeface="Anton"/>
                <a:sym typeface="Anton"/>
              </a:defRPr>
            </a:lvl9pPr>
          </a:lstStyle>
          <a:p/>
        </p:txBody>
      </p:sp>
      <p:sp>
        <p:nvSpPr>
          <p:cNvPr id="55" name="Google Shape;55;p9"/>
          <p:cNvSpPr txBox="1"/>
          <p:nvPr>
            <p:ph idx="5" type="subTitle"/>
          </p:nvPr>
        </p:nvSpPr>
        <p:spPr>
          <a:xfrm>
            <a:off x="5107893" y="3937703"/>
            <a:ext cx="2907900" cy="97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6" name="Google Shape;56;p9"/>
          <p:cNvSpPr txBox="1"/>
          <p:nvPr>
            <p:ph idx="6" type="ctrTitle"/>
          </p:nvPr>
        </p:nvSpPr>
        <p:spPr>
          <a:xfrm>
            <a:off x="5107893" y="1663150"/>
            <a:ext cx="27849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b="0" sz="1600">
                <a:latin typeface="Staatliches"/>
                <a:ea typeface="Staatliches"/>
                <a:cs typeface="Staatliches"/>
                <a:sym typeface="Staatliches"/>
              </a:defRPr>
            </a:lvl1pPr>
            <a:lvl2pPr lvl="1" rtl="0">
              <a:spcBef>
                <a:spcPts val="0"/>
              </a:spcBef>
              <a:spcAft>
                <a:spcPts val="0"/>
              </a:spcAft>
              <a:buSzPts val="1600"/>
              <a:buFont typeface="Anton"/>
              <a:buNone/>
              <a:defRPr b="0" sz="1600">
                <a:latin typeface="Anton"/>
                <a:ea typeface="Anton"/>
                <a:cs typeface="Anton"/>
                <a:sym typeface="Anton"/>
              </a:defRPr>
            </a:lvl2pPr>
            <a:lvl3pPr lvl="2" rtl="0">
              <a:spcBef>
                <a:spcPts val="0"/>
              </a:spcBef>
              <a:spcAft>
                <a:spcPts val="0"/>
              </a:spcAft>
              <a:buSzPts val="1600"/>
              <a:buFont typeface="Anton"/>
              <a:buNone/>
              <a:defRPr b="0" sz="1600">
                <a:latin typeface="Anton"/>
                <a:ea typeface="Anton"/>
                <a:cs typeface="Anton"/>
                <a:sym typeface="Anton"/>
              </a:defRPr>
            </a:lvl3pPr>
            <a:lvl4pPr lvl="3" rtl="0">
              <a:spcBef>
                <a:spcPts val="0"/>
              </a:spcBef>
              <a:spcAft>
                <a:spcPts val="0"/>
              </a:spcAft>
              <a:buSzPts val="1600"/>
              <a:buFont typeface="Anton"/>
              <a:buNone/>
              <a:defRPr b="0" sz="1600">
                <a:latin typeface="Anton"/>
                <a:ea typeface="Anton"/>
                <a:cs typeface="Anton"/>
                <a:sym typeface="Anton"/>
              </a:defRPr>
            </a:lvl4pPr>
            <a:lvl5pPr lvl="4" rtl="0">
              <a:spcBef>
                <a:spcPts val="0"/>
              </a:spcBef>
              <a:spcAft>
                <a:spcPts val="0"/>
              </a:spcAft>
              <a:buSzPts val="1600"/>
              <a:buFont typeface="Anton"/>
              <a:buNone/>
              <a:defRPr b="0" sz="1600">
                <a:latin typeface="Anton"/>
                <a:ea typeface="Anton"/>
                <a:cs typeface="Anton"/>
                <a:sym typeface="Anton"/>
              </a:defRPr>
            </a:lvl5pPr>
            <a:lvl6pPr lvl="5" rtl="0">
              <a:spcBef>
                <a:spcPts val="0"/>
              </a:spcBef>
              <a:spcAft>
                <a:spcPts val="0"/>
              </a:spcAft>
              <a:buSzPts val="1600"/>
              <a:buFont typeface="Anton"/>
              <a:buNone/>
              <a:defRPr b="0" sz="1600">
                <a:latin typeface="Anton"/>
                <a:ea typeface="Anton"/>
                <a:cs typeface="Anton"/>
                <a:sym typeface="Anton"/>
              </a:defRPr>
            </a:lvl6pPr>
            <a:lvl7pPr lvl="6" rtl="0">
              <a:spcBef>
                <a:spcPts val="0"/>
              </a:spcBef>
              <a:spcAft>
                <a:spcPts val="0"/>
              </a:spcAft>
              <a:buSzPts val="1600"/>
              <a:buFont typeface="Anton"/>
              <a:buNone/>
              <a:defRPr b="0" sz="1600">
                <a:latin typeface="Anton"/>
                <a:ea typeface="Anton"/>
                <a:cs typeface="Anton"/>
                <a:sym typeface="Anton"/>
              </a:defRPr>
            </a:lvl7pPr>
            <a:lvl8pPr lvl="7" rtl="0">
              <a:spcBef>
                <a:spcPts val="0"/>
              </a:spcBef>
              <a:spcAft>
                <a:spcPts val="0"/>
              </a:spcAft>
              <a:buSzPts val="1600"/>
              <a:buFont typeface="Anton"/>
              <a:buNone/>
              <a:defRPr b="0" sz="1600">
                <a:latin typeface="Anton"/>
                <a:ea typeface="Anton"/>
                <a:cs typeface="Anton"/>
                <a:sym typeface="Anton"/>
              </a:defRPr>
            </a:lvl8pPr>
            <a:lvl9pPr lvl="8" rtl="0">
              <a:spcBef>
                <a:spcPts val="0"/>
              </a:spcBef>
              <a:spcAft>
                <a:spcPts val="0"/>
              </a:spcAft>
              <a:buSzPts val="1600"/>
              <a:buFont typeface="Anton"/>
              <a:buNone/>
              <a:defRPr b="0" sz="1600">
                <a:latin typeface="Anton"/>
                <a:ea typeface="Anton"/>
                <a:cs typeface="Anton"/>
                <a:sym typeface="Anton"/>
              </a:defRPr>
            </a:lvl9pPr>
          </a:lstStyle>
          <a:p/>
        </p:txBody>
      </p:sp>
      <p:sp>
        <p:nvSpPr>
          <p:cNvPr id="57" name="Google Shape;57;p9"/>
          <p:cNvSpPr txBox="1"/>
          <p:nvPr>
            <p:ph idx="7" type="subTitle"/>
          </p:nvPr>
        </p:nvSpPr>
        <p:spPr>
          <a:xfrm>
            <a:off x="5107893" y="2239450"/>
            <a:ext cx="2907900" cy="97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8" name="Google Shape;58;p9"/>
          <p:cNvSpPr/>
          <p:nvPr/>
        </p:nvSpPr>
        <p:spPr>
          <a:xfrm>
            <a:off x="3513575" y="353425"/>
            <a:ext cx="5672400" cy="529500"/>
          </a:xfrm>
          <a:prstGeom prst="roundRect">
            <a:avLst>
              <a:gd fmla="val 19858"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p:nvPr/>
        </p:nvSpPr>
        <p:spPr>
          <a:xfrm>
            <a:off x="3569775" y="409006"/>
            <a:ext cx="5616300" cy="529500"/>
          </a:xfrm>
          <a:prstGeom prst="roundRect">
            <a:avLst>
              <a:gd fmla="val 1189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txBox="1"/>
          <p:nvPr>
            <p:ph idx="8" type="ctrTitle"/>
          </p:nvPr>
        </p:nvSpPr>
        <p:spPr>
          <a:xfrm>
            <a:off x="5180650" y="457300"/>
            <a:ext cx="3194700" cy="481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2D406A"/>
              </a:buClr>
              <a:buSzPts val="2400"/>
              <a:buNone/>
              <a:defRPr b="0" sz="1800">
                <a:latin typeface="Staatliches"/>
                <a:ea typeface="Staatliches"/>
                <a:cs typeface="Staatliches"/>
                <a:sym typeface="Staatliches"/>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p:cSld name="CUSTOM_6_1_1_1">
    <p:bg>
      <p:bgPr>
        <a:solidFill>
          <a:schemeClr val="dk1"/>
        </a:solidFill>
      </p:bgPr>
    </p:bg>
    <p:spTree>
      <p:nvGrpSpPr>
        <p:cNvPr id="61" name="Shape 61"/>
        <p:cNvGrpSpPr/>
        <p:nvPr/>
      </p:nvGrpSpPr>
      <p:grpSpPr>
        <a:xfrm>
          <a:off x="0" y="0"/>
          <a:ext cx="0" cy="0"/>
          <a:chOff x="0" y="0"/>
          <a:chExt cx="0" cy="0"/>
        </a:xfrm>
      </p:grpSpPr>
      <p:sp>
        <p:nvSpPr>
          <p:cNvPr id="62" name="Google Shape;62;p10"/>
          <p:cNvSpPr txBox="1"/>
          <p:nvPr>
            <p:ph type="ctrTitle"/>
          </p:nvPr>
        </p:nvSpPr>
        <p:spPr>
          <a:xfrm>
            <a:off x="889350" y="1658275"/>
            <a:ext cx="4538400" cy="1827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D406A"/>
              </a:buClr>
              <a:buSzPts val="4800"/>
              <a:buNone/>
              <a:defRPr b="0" sz="7200">
                <a:latin typeface="Staatliches"/>
                <a:ea typeface="Staatliches"/>
                <a:cs typeface="Staatliches"/>
                <a:sym typeface="Staatliches"/>
              </a:defRPr>
            </a:lvl1pPr>
            <a:lvl2pPr lvl="1" rtl="0" algn="ctr">
              <a:spcBef>
                <a:spcPts val="0"/>
              </a:spcBef>
              <a:spcAft>
                <a:spcPts val="0"/>
              </a:spcAft>
              <a:buClr>
                <a:srgbClr val="338987"/>
              </a:buClr>
              <a:buSzPts val="4800"/>
              <a:buNone/>
              <a:defRPr b="0" sz="4800">
                <a:solidFill>
                  <a:srgbClr val="338987"/>
                </a:solidFill>
              </a:defRPr>
            </a:lvl2pPr>
            <a:lvl3pPr lvl="2" rtl="0" algn="ctr">
              <a:spcBef>
                <a:spcPts val="0"/>
              </a:spcBef>
              <a:spcAft>
                <a:spcPts val="0"/>
              </a:spcAft>
              <a:buClr>
                <a:srgbClr val="338987"/>
              </a:buClr>
              <a:buSzPts val="4800"/>
              <a:buNone/>
              <a:defRPr b="0" sz="4800">
                <a:solidFill>
                  <a:srgbClr val="338987"/>
                </a:solidFill>
              </a:defRPr>
            </a:lvl3pPr>
            <a:lvl4pPr lvl="3" rtl="0" algn="ctr">
              <a:spcBef>
                <a:spcPts val="0"/>
              </a:spcBef>
              <a:spcAft>
                <a:spcPts val="0"/>
              </a:spcAft>
              <a:buClr>
                <a:srgbClr val="338987"/>
              </a:buClr>
              <a:buSzPts val="4800"/>
              <a:buNone/>
              <a:defRPr b="0" sz="4800">
                <a:solidFill>
                  <a:srgbClr val="338987"/>
                </a:solidFill>
              </a:defRPr>
            </a:lvl4pPr>
            <a:lvl5pPr lvl="4" rtl="0" algn="ctr">
              <a:spcBef>
                <a:spcPts val="0"/>
              </a:spcBef>
              <a:spcAft>
                <a:spcPts val="0"/>
              </a:spcAft>
              <a:buClr>
                <a:srgbClr val="338987"/>
              </a:buClr>
              <a:buSzPts val="4800"/>
              <a:buNone/>
              <a:defRPr b="0" sz="4800">
                <a:solidFill>
                  <a:srgbClr val="338987"/>
                </a:solidFill>
              </a:defRPr>
            </a:lvl5pPr>
            <a:lvl6pPr lvl="5" rtl="0" algn="ctr">
              <a:spcBef>
                <a:spcPts val="0"/>
              </a:spcBef>
              <a:spcAft>
                <a:spcPts val="0"/>
              </a:spcAft>
              <a:buClr>
                <a:srgbClr val="338987"/>
              </a:buClr>
              <a:buSzPts val="4800"/>
              <a:buNone/>
              <a:defRPr b="0" sz="4800">
                <a:solidFill>
                  <a:srgbClr val="338987"/>
                </a:solidFill>
              </a:defRPr>
            </a:lvl6pPr>
            <a:lvl7pPr lvl="6" rtl="0" algn="ctr">
              <a:spcBef>
                <a:spcPts val="0"/>
              </a:spcBef>
              <a:spcAft>
                <a:spcPts val="0"/>
              </a:spcAft>
              <a:buClr>
                <a:srgbClr val="338987"/>
              </a:buClr>
              <a:buSzPts val="4800"/>
              <a:buNone/>
              <a:defRPr b="0" sz="4800">
                <a:solidFill>
                  <a:srgbClr val="338987"/>
                </a:solidFill>
              </a:defRPr>
            </a:lvl7pPr>
            <a:lvl8pPr lvl="7" rtl="0" algn="ctr">
              <a:spcBef>
                <a:spcPts val="0"/>
              </a:spcBef>
              <a:spcAft>
                <a:spcPts val="0"/>
              </a:spcAft>
              <a:buClr>
                <a:srgbClr val="338987"/>
              </a:buClr>
              <a:buSzPts val="4800"/>
              <a:buNone/>
              <a:defRPr b="0" sz="4800">
                <a:solidFill>
                  <a:srgbClr val="338987"/>
                </a:solidFill>
              </a:defRPr>
            </a:lvl8pPr>
            <a:lvl9pPr lvl="8" rtl="0" algn="ctr">
              <a:spcBef>
                <a:spcPts val="0"/>
              </a:spcBef>
              <a:spcAft>
                <a:spcPts val="0"/>
              </a:spcAft>
              <a:buClr>
                <a:srgbClr val="338987"/>
              </a:buClr>
              <a:buSzPts val="4800"/>
              <a:buNone/>
              <a:defRPr b="0" sz="4800">
                <a:solidFill>
                  <a:srgbClr val="33898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2800"/>
              <a:buFont typeface="Staatliches"/>
              <a:buNone/>
              <a:defRPr sz="2800">
                <a:solidFill>
                  <a:schemeClr val="accent3"/>
                </a:solidFill>
                <a:latin typeface="Staatliches"/>
                <a:ea typeface="Staatliches"/>
                <a:cs typeface="Staatliches"/>
                <a:sym typeface="Staatliches"/>
              </a:defRPr>
            </a:lvl1pPr>
            <a:lvl2pPr lvl="1"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2pPr>
            <a:lvl3pPr lvl="2"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3pPr>
            <a:lvl4pPr lvl="3"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4pPr>
            <a:lvl5pPr lvl="4"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5pPr>
            <a:lvl6pPr lvl="5"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6pPr>
            <a:lvl7pPr lvl="6"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7pPr>
            <a:lvl8pPr lvl="7"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8pPr>
            <a:lvl9pPr lvl="8" rtl="0">
              <a:spcBef>
                <a:spcPts val="0"/>
              </a:spcBef>
              <a:spcAft>
                <a:spcPts val="0"/>
              </a:spcAft>
              <a:buClr>
                <a:schemeClr val="accent3"/>
              </a:buClr>
              <a:buSzPts val="2800"/>
              <a:buFont typeface="Josefin Sans"/>
              <a:buNone/>
              <a:defRPr b="1" sz="2800">
                <a:solidFill>
                  <a:schemeClr val="accent3"/>
                </a:solidFill>
                <a:latin typeface="Josefin Sans"/>
                <a:ea typeface="Josefin Sans"/>
                <a:cs typeface="Josefin Sans"/>
                <a:sym typeface="Josefin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1pPr>
            <a:lvl2pPr indent="-304800" lvl="1" marL="9144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2pPr>
            <a:lvl3pPr indent="-304800" lvl="2" marL="13716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3pPr>
            <a:lvl4pPr indent="-304800" lvl="3" marL="1828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4pPr>
            <a:lvl5pPr indent="-304800" lvl="4" marL="22860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5pPr>
            <a:lvl6pPr indent="-304800" lvl="5" marL="27432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6pPr>
            <a:lvl7pPr indent="-304800" lvl="6" marL="32004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7pPr>
            <a:lvl8pPr indent="-304800" lvl="7" marL="36576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8pPr>
            <a:lvl9pPr indent="-304800" lvl="8" marL="4114800" rtl="0">
              <a:lnSpc>
                <a:spcPct val="115000"/>
              </a:lnSpc>
              <a:spcBef>
                <a:spcPts val="1600"/>
              </a:spcBef>
              <a:spcAft>
                <a:spcPts val="1600"/>
              </a:spcAft>
              <a:buClr>
                <a:schemeClr val="accent3"/>
              </a:buClr>
              <a:buSzPts val="1200"/>
              <a:buFont typeface="Anaheim"/>
              <a:buChar char="■"/>
              <a:defRPr sz="1200">
                <a:solidFill>
                  <a:schemeClr val="accent3"/>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hyperlink" Target="http://personal-money-management.utah.edu" TargetMode="Externa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diversity.utah.edu/initiatives/initiatives/beacon-scholars/" TargetMode="External"/><Relationship Id="rId4" Type="http://schemas.openxmlformats.org/officeDocument/2006/relationships/hyperlink" Target="https://www.uvu.edu/multicultural/" TargetMode="External"/><Relationship Id="rId5" Type="http://schemas.openxmlformats.org/officeDocument/2006/relationships/hyperlink" Target="https://inclusion.usu.edu/" TargetMode="External"/><Relationship Id="rId6" Type="http://schemas.openxmlformats.org/officeDocument/2006/relationships/hyperlink" Target="https://westminstercollege.edu/student-life/first-generation-student-resources#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6" name="Shape 136"/>
        <p:cNvGrpSpPr/>
        <p:nvPr/>
      </p:nvGrpSpPr>
      <p:grpSpPr>
        <a:xfrm>
          <a:off x="0" y="0"/>
          <a:ext cx="0" cy="0"/>
          <a:chOff x="0" y="0"/>
          <a:chExt cx="0" cy="0"/>
        </a:xfrm>
      </p:grpSpPr>
      <p:sp>
        <p:nvSpPr>
          <p:cNvPr id="137" name="Google Shape;137;p23"/>
          <p:cNvSpPr/>
          <p:nvPr/>
        </p:nvSpPr>
        <p:spPr>
          <a:xfrm>
            <a:off x="5057925" y="1382750"/>
            <a:ext cx="3029400" cy="2370300"/>
          </a:xfrm>
          <a:prstGeom prst="roundRect">
            <a:avLst>
              <a:gd fmla="val 147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3"/>
          <p:cNvGrpSpPr/>
          <p:nvPr/>
        </p:nvGrpSpPr>
        <p:grpSpPr>
          <a:xfrm>
            <a:off x="4969574" y="1120650"/>
            <a:ext cx="3029365" cy="2547136"/>
            <a:chOff x="4741999" y="986350"/>
            <a:chExt cx="3029365" cy="2547136"/>
          </a:xfrm>
        </p:grpSpPr>
        <p:sp>
          <p:nvSpPr>
            <p:cNvPr id="139" name="Google Shape;139;p23"/>
            <p:cNvSpPr/>
            <p:nvPr/>
          </p:nvSpPr>
          <p:spPr>
            <a:xfrm>
              <a:off x="4742978" y="1175558"/>
              <a:ext cx="3028387" cy="2357928"/>
            </a:xfrm>
            <a:custGeom>
              <a:rect b="b" l="l" r="r" t="t"/>
              <a:pathLst>
                <a:path extrusionOk="0" h="53745" w="69027">
                  <a:moveTo>
                    <a:pt x="1" y="1"/>
                  </a:moveTo>
                  <a:lnTo>
                    <a:pt x="1" y="62"/>
                  </a:lnTo>
                  <a:cubicBezTo>
                    <a:pt x="1" y="19391"/>
                    <a:pt x="5" y="37676"/>
                    <a:pt x="5" y="53688"/>
                  </a:cubicBezTo>
                  <a:lnTo>
                    <a:pt x="5" y="53744"/>
                  </a:lnTo>
                  <a:lnTo>
                    <a:pt x="57" y="53744"/>
                  </a:lnTo>
                  <a:cubicBezTo>
                    <a:pt x="40966" y="53710"/>
                    <a:pt x="68520" y="53692"/>
                    <a:pt x="68978" y="53692"/>
                  </a:cubicBezTo>
                  <a:cubicBezTo>
                    <a:pt x="68520" y="53688"/>
                    <a:pt x="40990" y="53671"/>
                    <a:pt x="110" y="53639"/>
                  </a:cubicBezTo>
                  <a:lnTo>
                    <a:pt x="110" y="53639"/>
                  </a:lnTo>
                  <a:cubicBezTo>
                    <a:pt x="114" y="37655"/>
                    <a:pt x="114" y="19407"/>
                    <a:pt x="118" y="118"/>
                  </a:cubicBezTo>
                  <a:lnTo>
                    <a:pt x="118" y="118"/>
                  </a:lnTo>
                  <a:cubicBezTo>
                    <a:pt x="25637" y="114"/>
                    <a:pt x="49338" y="110"/>
                    <a:pt x="68928" y="110"/>
                  </a:cubicBezTo>
                  <a:lnTo>
                    <a:pt x="68930" y="110"/>
                  </a:lnTo>
                  <a:cubicBezTo>
                    <a:pt x="68961" y="32457"/>
                    <a:pt x="68978" y="53290"/>
                    <a:pt x="68978" y="53692"/>
                  </a:cubicBezTo>
                  <a:cubicBezTo>
                    <a:pt x="68978" y="53290"/>
                    <a:pt x="69000" y="32436"/>
                    <a:pt x="69026" y="62"/>
                  </a:cubicBezTo>
                  <a:lnTo>
                    <a:pt x="69026" y="14"/>
                  </a:lnTo>
                  <a:lnTo>
                    <a:pt x="68978" y="14"/>
                  </a:lnTo>
                  <a:cubicBezTo>
                    <a:pt x="49365" y="9"/>
                    <a:pt x="25627" y="5"/>
                    <a:pt x="6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5574260" y="2190926"/>
              <a:ext cx="5265" cy="1142615"/>
            </a:xfrm>
            <a:custGeom>
              <a:rect b="b" l="l" r="r" t="t"/>
              <a:pathLst>
                <a:path extrusionOk="0" h="26044" w="120">
                  <a:moveTo>
                    <a:pt x="63" y="1"/>
                  </a:moveTo>
                  <a:cubicBezTo>
                    <a:pt x="27" y="1"/>
                    <a:pt x="1" y="5831"/>
                    <a:pt x="1" y="13024"/>
                  </a:cubicBezTo>
                  <a:cubicBezTo>
                    <a:pt x="1" y="20213"/>
                    <a:pt x="27" y="26043"/>
                    <a:pt x="63" y="26043"/>
                  </a:cubicBezTo>
                  <a:cubicBezTo>
                    <a:pt x="93" y="26043"/>
                    <a:pt x="119" y="20213"/>
                    <a:pt x="119" y="13024"/>
                  </a:cubicBezTo>
                  <a:cubicBezTo>
                    <a:pt x="119" y="5831"/>
                    <a:pt x="93" y="1"/>
                    <a:pt x="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a:off x="6886640" y="2190926"/>
              <a:ext cx="5001" cy="1142615"/>
            </a:xfrm>
            <a:custGeom>
              <a:rect b="b" l="l" r="r" t="t"/>
              <a:pathLst>
                <a:path extrusionOk="0" h="26044" w="114">
                  <a:moveTo>
                    <a:pt x="57" y="1"/>
                  </a:moveTo>
                  <a:cubicBezTo>
                    <a:pt x="27" y="1"/>
                    <a:pt x="1" y="5831"/>
                    <a:pt x="1" y="13024"/>
                  </a:cubicBezTo>
                  <a:cubicBezTo>
                    <a:pt x="1" y="20213"/>
                    <a:pt x="27" y="26043"/>
                    <a:pt x="57" y="26043"/>
                  </a:cubicBezTo>
                  <a:cubicBezTo>
                    <a:pt x="88" y="26043"/>
                    <a:pt x="114" y="20213"/>
                    <a:pt x="114" y="13024"/>
                  </a:cubicBezTo>
                  <a:cubicBezTo>
                    <a:pt x="114" y="5831"/>
                    <a:pt x="88"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6022366" y="1872856"/>
              <a:ext cx="5177" cy="1460691"/>
            </a:xfrm>
            <a:custGeom>
              <a:rect b="b" l="l" r="r" t="t"/>
              <a:pathLst>
                <a:path extrusionOk="0" h="33294" w="118">
                  <a:moveTo>
                    <a:pt x="57" y="1"/>
                  </a:moveTo>
                  <a:cubicBezTo>
                    <a:pt x="27" y="1"/>
                    <a:pt x="0" y="7452"/>
                    <a:pt x="0" y="16647"/>
                  </a:cubicBezTo>
                  <a:cubicBezTo>
                    <a:pt x="0" y="25841"/>
                    <a:pt x="27" y="33293"/>
                    <a:pt x="57" y="33293"/>
                  </a:cubicBezTo>
                  <a:cubicBezTo>
                    <a:pt x="92" y="33293"/>
                    <a:pt x="118" y="25841"/>
                    <a:pt x="118" y="16647"/>
                  </a:cubicBezTo>
                  <a:cubicBezTo>
                    <a:pt x="118" y="7452"/>
                    <a:pt x="92"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p:nvPr/>
          </p:nvSpPr>
          <p:spPr>
            <a:xfrm>
              <a:off x="7401651" y="1872856"/>
              <a:ext cx="5177" cy="1460691"/>
            </a:xfrm>
            <a:custGeom>
              <a:rect b="b" l="l" r="r" t="t"/>
              <a:pathLst>
                <a:path extrusionOk="0" h="33294" w="118">
                  <a:moveTo>
                    <a:pt x="57" y="1"/>
                  </a:moveTo>
                  <a:cubicBezTo>
                    <a:pt x="26" y="1"/>
                    <a:pt x="0" y="7452"/>
                    <a:pt x="0" y="16647"/>
                  </a:cubicBezTo>
                  <a:cubicBezTo>
                    <a:pt x="0" y="25841"/>
                    <a:pt x="26" y="33293"/>
                    <a:pt x="57" y="33293"/>
                  </a:cubicBezTo>
                  <a:cubicBezTo>
                    <a:pt x="91" y="33293"/>
                    <a:pt x="118" y="25841"/>
                    <a:pt x="118" y="16647"/>
                  </a:cubicBezTo>
                  <a:cubicBezTo>
                    <a:pt x="118" y="7452"/>
                    <a:pt x="91" y="1"/>
                    <a:pt x="5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p:nvPr/>
          </p:nvSpPr>
          <p:spPr>
            <a:xfrm>
              <a:off x="6415194" y="1647223"/>
              <a:ext cx="5221" cy="1686327"/>
            </a:xfrm>
            <a:custGeom>
              <a:rect b="b" l="l" r="r" t="t"/>
              <a:pathLst>
                <a:path extrusionOk="0" h="38437" w="119">
                  <a:moveTo>
                    <a:pt x="57" y="0"/>
                  </a:moveTo>
                  <a:cubicBezTo>
                    <a:pt x="27" y="0"/>
                    <a:pt x="0" y="8601"/>
                    <a:pt x="0" y="19216"/>
                  </a:cubicBezTo>
                  <a:cubicBezTo>
                    <a:pt x="0" y="29830"/>
                    <a:pt x="27" y="38436"/>
                    <a:pt x="57" y="38436"/>
                  </a:cubicBezTo>
                  <a:cubicBezTo>
                    <a:pt x="93" y="38436"/>
                    <a:pt x="119" y="29830"/>
                    <a:pt x="119" y="19216"/>
                  </a:cubicBezTo>
                  <a:cubicBezTo>
                    <a:pt x="119" y="8601"/>
                    <a:pt x="93" y="0"/>
                    <a:pt x="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a:off x="6406946" y="1636475"/>
              <a:ext cx="21541" cy="21322"/>
            </a:xfrm>
            <a:custGeom>
              <a:rect b="b" l="l" r="r" t="t"/>
              <a:pathLst>
                <a:path extrusionOk="0" h="486" w="491">
                  <a:moveTo>
                    <a:pt x="245" y="0"/>
                  </a:moveTo>
                  <a:cubicBezTo>
                    <a:pt x="110" y="0"/>
                    <a:pt x="1" y="110"/>
                    <a:pt x="1" y="245"/>
                  </a:cubicBezTo>
                  <a:cubicBezTo>
                    <a:pt x="1" y="377"/>
                    <a:pt x="110" y="486"/>
                    <a:pt x="245" y="486"/>
                  </a:cubicBezTo>
                  <a:cubicBezTo>
                    <a:pt x="381" y="486"/>
                    <a:pt x="490" y="377"/>
                    <a:pt x="490" y="245"/>
                  </a:cubicBezTo>
                  <a:cubicBezTo>
                    <a:pt x="490" y="110"/>
                    <a:pt x="381" y="0"/>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4916447" y="2115949"/>
              <a:ext cx="2589355" cy="652691"/>
            </a:xfrm>
            <a:custGeom>
              <a:rect b="b" l="l" r="r" t="t"/>
              <a:pathLst>
                <a:path extrusionOk="0" h="14877" w="59020">
                  <a:moveTo>
                    <a:pt x="33314" y="1"/>
                  </a:moveTo>
                  <a:cubicBezTo>
                    <a:pt x="32852" y="1"/>
                    <a:pt x="32390" y="48"/>
                    <a:pt x="31929" y="142"/>
                  </a:cubicBezTo>
                  <a:cubicBezTo>
                    <a:pt x="31261" y="285"/>
                    <a:pt x="30614" y="535"/>
                    <a:pt x="30011" y="870"/>
                  </a:cubicBezTo>
                  <a:cubicBezTo>
                    <a:pt x="28805" y="1557"/>
                    <a:pt x="27847" y="2558"/>
                    <a:pt x="27061" y="3619"/>
                  </a:cubicBezTo>
                  <a:cubicBezTo>
                    <a:pt x="26266" y="4682"/>
                    <a:pt x="25628" y="5818"/>
                    <a:pt x="25007" y="6927"/>
                  </a:cubicBezTo>
                  <a:cubicBezTo>
                    <a:pt x="24400" y="8042"/>
                    <a:pt x="23766" y="9104"/>
                    <a:pt x="23067" y="10096"/>
                  </a:cubicBezTo>
                  <a:cubicBezTo>
                    <a:pt x="22363" y="11084"/>
                    <a:pt x="21607" y="12006"/>
                    <a:pt x="20741" y="12766"/>
                  </a:cubicBezTo>
                  <a:cubicBezTo>
                    <a:pt x="19881" y="13518"/>
                    <a:pt x="18915" y="14130"/>
                    <a:pt x="17867" y="14392"/>
                  </a:cubicBezTo>
                  <a:cubicBezTo>
                    <a:pt x="17609" y="14475"/>
                    <a:pt x="17342" y="14505"/>
                    <a:pt x="17084" y="14545"/>
                  </a:cubicBezTo>
                  <a:cubicBezTo>
                    <a:pt x="16953" y="14571"/>
                    <a:pt x="16818" y="14563"/>
                    <a:pt x="16687" y="14567"/>
                  </a:cubicBezTo>
                  <a:cubicBezTo>
                    <a:pt x="16581" y="14571"/>
                    <a:pt x="16475" y="14577"/>
                    <a:pt x="16371" y="14577"/>
                  </a:cubicBezTo>
                  <a:cubicBezTo>
                    <a:pt x="16346" y="14577"/>
                    <a:pt x="16322" y="14576"/>
                    <a:pt x="16298" y="14576"/>
                  </a:cubicBezTo>
                  <a:cubicBezTo>
                    <a:pt x="15773" y="14554"/>
                    <a:pt x="15267" y="14453"/>
                    <a:pt x="14781" y="14305"/>
                  </a:cubicBezTo>
                  <a:cubicBezTo>
                    <a:pt x="13811" y="13995"/>
                    <a:pt x="12950" y="13483"/>
                    <a:pt x="12155" y="12950"/>
                  </a:cubicBezTo>
                  <a:cubicBezTo>
                    <a:pt x="11364" y="12417"/>
                    <a:pt x="10630" y="11853"/>
                    <a:pt x="9908" y="11342"/>
                  </a:cubicBezTo>
                  <a:cubicBezTo>
                    <a:pt x="9188" y="10830"/>
                    <a:pt x="8466" y="10368"/>
                    <a:pt x="7723" y="10048"/>
                  </a:cubicBezTo>
                  <a:cubicBezTo>
                    <a:pt x="6989" y="9725"/>
                    <a:pt x="6247" y="9523"/>
                    <a:pt x="5533" y="9458"/>
                  </a:cubicBezTo>
                  <a:cubicBezTo>
                    <a:pt x="5331" y="9439"/>
                    <a:pt x="5131" y="9430"/>
                    <a:pt x="4936" y="9430"/>
                  </a:cubicBezTo>
                  <a:cubicBezTo>
                    <a:pt x="4448" y="9430"/>
                    <a:pt x="3985" y="9489"/>
                    <a:pt x="3567" y="9611"/>
                  </a:cubicBezTo>
                  <a:cubicBezTo>
                    <a:pt x="3419" y="9642"/>
                    <a:pt x="3284" y="9712"/>
                    <a:pt x="3143" y="9755"/>
                  </a:cubicBezTo>
                  <a:cubicBezTo>
                    <a:pt x="3008" y="9812"/>
                    <a:pt x="2868" y="9847"/>
                    <a:pt x="2750" y="9922"/>
                  </a:cubicBezTo>
                  <a:cubicBezTo>
                    <a:pt x="2510" y="10057"/>
                    <a:pt x="2261" y="10158"/>
                    <a:pt x="2068" y="10319"/>
                  </a:cubicBezTo>
                  <a:cubicBezTo>
                    <a:pt x="1644" y="10590"/>
                    <a:pt x="1334" y="10909"/>
                    <a:pt x="1055" y="11167"/>
                  </a:cubicBezTo>
                  <a:cubicBezTo>
                    <a:pt x="932" y="11316"/>
                    <a:pt x="814" y="11447"/>
                    <a:pt x="709" y="11569"/>
                  </a:cubicBezTo>
                  <a:cubicBezTo>
                    <a:pt x="609" y="11695"/>
                    <a:pt x="508" y="11800"/>
                    <a:pt x="438" y="11915"/>
                  </a:cubicBezTo>
                  <a:cubicBezTo>
                    <a:pt x="294" y="12129"/>
                    <a:pt x="184" y="12290"/>
                    <a:pt x="111" y="12403"/>
                  </a:cubicBezTo>
                  <a:cubicBezTo>
                    <a:pt x="36" y="12518"/>
                    <a:pt x="1" y="12574"/>
                    <a:pt x="6" y="12579"/>
                  </a:cubicBezTo>
                  <a:cubicBezTo>
                    <a:pt x="6" y="12579"/>
                    <a:pt x="6" y="12579"/>
                    <a:pt x="7" y="12579"/>
                  </a:cubicBezTo>
                  <a:cubicBezTo>
                    <a:pt x="14" y="12579"/>
                    <a:pt x="61" y="12526"/>
                    <a:pt x="137" y="12425"/>
                  </a:cubicBezTo>
                  <a:cubicBezTo>
                    <a:pt x="220" y="12316"/>
                    <a:pt x="337" y="12159"/>
                    <a:pt x="495" y="11958"/>
                  </a:cubicBezTo>
                  <a:cubicBezTo>
                    <a:pt x="569" y="11849"/>
                    <a:pt x="670" y="11744"/>
                    <a:pt x="779" y="11626"/>
                  </a:cubicBezTo>
                  <a:cubicBezTo>
                    <a:pt x="884" y="11508"/>
                    <a:pt x="1002" y="11381"/>
                    <a:pt x="1128" y="11241"/>
                  </a:cubicBezTo>
                  <a:cubicBezTo>
                    <a:pt x="1413" y="10992"/>
                    <a:pt x="1723" y="10691"/>
                    <a:pt x="2143" y="10433"/>
                  </a:cubicBezTo>
                  <a:cubicBezTo>
                    <a:pt x="2334" y="10280"/>
                    <a:pt x="2580" y="10188"/>
                    <a:pt x="2816" y="10057"/>
                  </a:cubicBezTo>
                  <a:cubicBezTo>
                    <a:pt x="2929" y="9991"/>
                    <a:pt x="3069" y="9961"/>
                    <a:pt x="3200" y="9908"/>
                  </a:cubicBezTo>
                  <a:cubicBezTo>
                    <a:pt x="3336" y="9864"/>
                    <a:pt x="3462" y="9799"/>
                    <a:pt x="3611" y="9773"/>
                  </a:cubicBezTo>
                  <a:cubicBezTo>
                    <a:pt x="3999" y="9668"/>
                    <a:pt x="4425" y="9617"/>
                    <a:pt x="4875" y="9617"/>
                  </a:cubicBezTo>
                  <a:cubicBezTo>
                    <a:pt x="5085" y="9617"/>
                    <a:pt x="5299" y="9628"/>
                    <a:pt x="5517" y="9650"/>
                  </a:cubicBezTo>
                  <a:cubicBezTo>
                    <a:pt x="6198" y="9725"/>
                    <a:pt x="6919" y="9930"/>
                    <a:pt x="7636" y="10253"/>
                  </a:cubicBezTo>
                  <a:cubicBezTo>
                    <a:pt x="8353" y="10572"/>
                    <a:pt x="9052" y="11027"/>
                    <a:pt x="9764" y="11542"/>
                  </a:cubicBezTo>
                  <a:cubicBezTo>
                    <a:pt x="10477" y="12058"/>
                    <a:pt x="11207" y="12627"/>
                    <a:pt x="12006" y="13177"/>
                  </a:cubicBezTo>
                  <a:cubicBezTo>
                    <a:pt x="12806" y="13719"/>
                    <a:pt x="13684" y="14253"/>
                    <a:pt x="14694" y="14580"/>
                  </a:cubicBezTo>
                  <a:cubicBezTo>
                    <a:pt x="15200" y="14737"/>
                    <a:pt x="15733" y="14851"/>
                    <a:pt x="16284" y="14872"/>
                  </a:cubicBezTo>
                  <a:cubicBezTo>
                    <a:pt x="16326" y="14875"/>
                    <a:pt x="16369" y="14876"/>
                    <a:pt x="16412" y="14876"/>
                  </a:cubicBezTo>
                  <a:cubicBezTo>
                    <a:pt x="16507" y="14876"/>
                    <a:pt x="16603" y="14871"/>
                    <a:pt x="16699" y="14868"/>
                  </a:cubicBezTo>
                  <a:cubicBezTo>
                    <a:pt x="16835" y="14864"/>
                    <a:pt x="16975" y="14872"/>
                    <a:pt x="17115" y="14846"/>
                  </a:cubicBezTo>
                  <a:cubicBezTo>
                    <a:pt x="17390" y="14807"/>
                    <a:pt x="17674" y="14777"/>
                    <a:pt x="17945" y="14689"/>
                  </a:cubicBezTo>
                  <a:cubicBezTo>
                    <a:pt x="18500" y="14563"/>
                    <a:pt x="19025" y="14318"/>
                    <a:pt x="19531" y="14039"/>
                  </a:cubicBezTo>
                  <a:cubicBezTo>
                    <a:pt x="19781" y="13885"/>
                    <a:pt x="20033" y="13741"/>
                    <a:pt x="20265" y="13557"/>
                  </a:cubicBezTo>
                  <a:cubicBezTo>
                    <a:pt x="20505" y="13391"/>
                    <a:pt x="20729" y="13200"/>
                    <a:pt x="20956" y="13007"/>
                  </a:cubicBezTo>
                  <a:cubicBezTo>
                    <a:pt x="21852" y="12229"/>
                    <a:pt x="22625" y="11290"/>
                    <a:pt x="23343" y="10293"/>
                  </a:cubicBezTo>
                  <a:cubicBezTo>
                    <a:pt x="24051" y="9287"/>
                    <a:pt x="24697" y="8208"/>
                    <a:pt x="25309" y="7094"/>
                  </a:cubicBezTo>
                  <a:cubicBezTo>
                    <a:pt x="25929" y="5989"/>
                    <a:pt x="26562" y="4865"/>
                    <a:pt x="27341" y="3825"/>
                  </a:cubicBezTo>
                  <a:cubicBezTo>
                    <a:pt x="28109" y="2790"/>
                    <a:pt x="29041" y="1828"/>
                    <a:pt x="30186" y="1177"/>
                  </a:cubicBezTo>
                  <a:cubicBezTo>
                    <a:pt x="30754" y="854"/>
                    <a:pt x="31370" y="622"/>
                    <a:pt x="32004" y="487"/>
                  </a:cubicBezTo>
                  <a:cubicBezTo>
                    <a:pt x="32439" y="396"/>
                    <a:pt x="32886" y="349"/>
                    <a:pt x="33328" y="349"/>
                  </a:cubicBezTo>
                  <a:cubicBezTo>
                    <a:pt x="33526" y="349"/>
                    <a:pt x="33723" y="358"/>
                    <a:pt x="33918" y="377"/>
                  </a:cubicBezTo>
                  <a:cubicBezTo>
                    <a:pt x="34551" y="438"/>
                    <a:pt x="35163" y="622"/>
                    <a:pt x="35719" y="906"/>
                  </a:cubicBezTo>
                  <a:cubicBezTo>
                    <a:pt x="36278" y="1185"/>
                    <a:pt x="36780" y="1566"/>
                    <a:pt x="37234" y="1990"/>
                  </a:cubicBezTo>
                  <a:cubicBezTo>
                    <a:pt x="38139" y="2851"/>
                    <a:pt x="38847" y="3873"/>
                    <a:pt x="39495" y="4900"/>
                  </a:cubicBezTo>
                  <a:cubicBezTo>
                    <a:pt x="40136" y="5931"/>
                    <a:pt x="40713" y="6980"/>
                    <a:pt x="41334" y="7976"/>
                  </a:cubicBezTo>
                  <a:cubicBezTo>
                    <a:pt x="41972" y="8956"/>
                    <a:pt x="42527" y="9934"/>
                    <a:pt x="43065" y="10905"/>
                  </a:cubicBezTo>
                  <a:cubicBezTo>
                    <a:pt x="43331" y="11385"/>
                    <a:pt x="43611" y="11862"/>
                    <a:pt x="43921" y="12312"/>
                  </a:cubicBezTo>
                  <a:cubicBezTo>
                    <a:pt x="44231" y="12762"/>
                    <a:pt x="44608" y="13168"/>
                    <a:pt x="45044" y="13483"/>
                  </a:cubicBezTo>
                  <a:cubicBezTo>
                    <a:pt x="45481" y="13797"/>
                    <a:pt x="45984" y="14007"/>
                    <a:pt x="46482" y="14117"/>
                  </a:cubicBezTo>
                  <a:cubicBezTo>
                    <a:pt x="46984" y="14243"/>
                    <a:pt x="47482" y="14279"/>
                    <a:pt x="47972" y="14301"/>
                  </a:cubicBezTo>
                  <a:cubicBezTo>
                    <a:pt x="48081" y="14306"/>
                    <a:pt x="48190" y="14309"/>
                    <a:pt x="48298" y="14309"/>
                  </a:cubicBezTo>
                  <a:cubicBezTo>
                    <a:pt x="49159" y="14309"/>
                    <a:pt x="49997" y="14144"/>
                    <a:pt x="50734" y="13837"/>
                  </a:cubicBezTo>
                  <a:cubicBezTo>
                    <a:pt x="51153" y="13666"/>
                    <a:pt x="51534" y="13444"/>
                    <a:pt x="51888" y="13208"/>
                  </a:cubicBezTo>
                  <a:cubicBezTo>
                    <a:pt x="52233" y="12958"/>
                    <a:pt x="52561" y="12696"/>
                    <a:pt x="52845" y="12417"/>
                  </a:cubicBezTo>
                  <a:cubicBezTo>
                    <a:pt x="53430" y="11857"/>
                    <a:pt x="53898" y="11263"/>
                    <a:pt x="54322" y="10703"/>
                  </a:cubicBezTo>
                  <a:cubicBezTo>
                    <a:pt x="55157" y="9572"/>
                    <a:pt x="55825" y="8567"/>
                    <a:pt x="56494" y="7845"/>
                  </a:cubicBezTo>
                  <a:cubicBezTo>
                    <a:pt x="57150" y="7120"/>
                    <a:pt x="57801" y="6697"/>
                    <a:pt x="58273" y="6495"/>
                  </a:cubicBezTo>
                  <a:cubicBezTo>
                    <a:pt x="58509" y="6399"/>
                    <a:pt x="58697" y="6334"/>
                    <a:pt x="58828" y="6308"/>
                  </a:cubicBezTo>
                  <a:cubicBezTo>
                    <a:pt x="58955" y="6272"/>
                    <a:pt x="59020" y="6251"/>
                    <a:pt x="59020" y="6242"/>
                  </a:cubicBezTo>
                  <a:cubicBezTo>
                    <a:pt x="59019" y="6241"/>
                    <a:pt x="59017" y="6241"/>
                    <a:pt x="59013" y="6241"/>
                  </a:cubicBezTo>
                  <a:cubicBezTo>
                    <a:pt x="58993" y="6241"/>
                    <a:pt x="58929" y="6250"/>
                    <a:pt x="58819" y="6272"/>
                  </a:cubicBezTo>
                  <a:cubicBezTo>
                    <a:pt x="58683" y="6290"/>
                    <a:pt x="58491" y="6342"/>
                    <a:pt x="58247" y="6429"/>
                  </a:cubicBezTo>
                  <a:cubicBezTo>
                    <a:pt x="57757" y="6613"/>
                    <a:pt x="57075" y="7028"/>
                    <a:pt x="56393" y="7754"/>
                  </a:cubicBezTo>
                  <a:cubicBezTo>
                    <a:pt x="55699" y="8470"/>
                    <a:pt x="55012" y="9476"/>
                    <a:pt x="54165" y="10586"/>
                  </a:cubicBezTo>
                  <a:cubicBezTo>
                    <a:pt x="53737" y="11136"/>
                    <a:pt x="53269" y="11718"/>
                    <a:pt x="52692" y="12256"/>
                  </a:cubicBezTo>
                  <a:cubicBezTo>
                    <a:pt x="52408" y="12526"/>
                    <a:pt x="52089" y="12775"/>
                    <a:pt x="51752" y="13011"/>
                  </a:cubicBezTo>
                  <a:cubicBezTo>
                    <a:pt x="51407" y="13238"/>
                    <a:pt x="51040" y="13448"/>
                    <a:pt x="50638" y="13610"/>
                  </a:cubicBezTo>
                  <a:cubicBezTo>
                    <a:pt x="49935" y="13890"/>
                    <a:pt x="49147" y="14042"/>
                    <a:pt x="48323" y="14042"/>
                  </a:cubicBezTo>
                  <a:cubicBezTo>
                    <a:pt x="48210" y="14042"/>
                    <a:pt x="48095" y="14039"/>
                    <a:pt x="47981" y="14033"/>
                  </a:cubicBezTo>
                  <a:cubicBezTo>
                    <a:pt x="47509" y="14007"/>
                    <a:pt x="47024" y="13968"/>
                    <a:pt x="46552" y="13841"/>
                  </a:cubicBezTo>
                  <a:cubicBezTo>
                    <a:pt x="46076" y="13737"/>
                    <a:pt x="45617" y="13540"/>
                    <a:pt x="45215" y="13247"/>
                  </a:cubicBezTo>
                  <a:cubicBezTo>
                    <a:pt x="44393" y="12666"/>
                    <a:pt x="43868" y="11709"/>
                    <a:pt x="43331" y="10752"/>
                  </a:cubicBezTo>
                  <a:cubicBezTo>
                    <a:pt x="42807" y="9786"/>
                    <a:pt x="42238" y="8785"/>
                    <a:pt x="41609" y="7802"/>
                  </a:cubicBezTo>
                  <a:cubicBezTo>
                    <a:pt x="40998" y="6818"/>
                    <a:pt x="40425" y="5765"/>
                    <a:pt x="39778" y="4725"/>
                  </a:cubicBezTo>
                  <a:cubicBezTo>
                    <a:pt x="39127" y="3686"/>
                    <a:pt x="38410" y="2637"/>
                    <a:pt x="37470" y="1741"/>
                  </a:cubicBezTo>
                  <a:cubicBezTo>
                    <a:pt x="36998" y="1299"/>
                    <a:pt x="36470" y="897"/>
                    <a:pt x="35876" y="596"/>
                  </a:cubicBezTo>
                  <a:cubicBezTo>
                    <a:pt x="35281" y="294"/>
                    <a:pt x="34630" y="93"/>
                    <a:pt x="33953" y="31"/>
                  </a:cubicBezTo>
                  <a:cubicBezTo>
                    <a:pt x="33740" y="11"/>
                    <a:pt x="33527" y="1"/>
                    <a:pt x="33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5106104" y="1442255"/>
              <a:ext cx="527304" cy="29395"/>
            </a:xfrm>
            <a:custGeom>
              <a:rect b="b" l="l" r="r" t="t"/>
              <a:pathLst>
                <a:path extrusionOk="0" h="670" w="12019">
                  <a:moveTo>
                    <a:pt x="0" y="1"/>
                  </a:moveTo>
                  <a:lnTo>
                    <a:pt x="0" y="669"/>
                  </a:lnTo>
                  <a:lnTo>
                    <a:pt x="12019" y="669"/>
                  </a:lnTo>
                  <a:lnTo>
                    <a:pt x="120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a:off x="5106104" y="1510870"/>
              <a:ext cx="260603" cy="29395"/>
            </a:xfrm>
            <a:custGeom>
              <a:rect b="b" l="l" r="r" t="t"/>
              <a:pathLst>
                <a:path extrusionOk="0" h="670" w="5940">
                  <a:moveTo>
                    <a:pt x="0" y="1"/>
                  </a:moveTo>
                  <a:lnTo>
                    <a:pt x="0" y="670"/>
                  </a:lnTo>
                  <a:lnTo>
                    <a:pt x="5940" y="670"/>
                  </a:lnTo>
                  <a:lnTo>
                    <a:pt x="59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4741999" y="986350"/>
              <a:ext cx="3028454" cy="191920"/>
            </a:xfrm>
            <a:custGeom>
              <a:rect b="b" l="l" r="r" t="t"/>
              <a:pathLst>
                <a:path extrusionOk="0" h="4375" w="69001">
                  <a:moveTo>
                    <a:pt x="79" y="0"/>
                  </a:moveTo>
                  <a:cubicBezTo>
                    <a:pt x="35" y="0"/>
                    <a:pt x="1" y="36"/>
                    <a:pt x="1" y="79"/>
                  </a:cubicBezTo>
                  <a:lnTo>
                    <a:pt x="1" y="4375"/>
                  </a:lnTo>
                  <a:lnTo>
                    <a:pt x="69000" y="4375"/>
                  </a:lnTo>
                  <a:lnTo>
                    <a:pt x="69000" y="79"/>
                  </a:lnTo>
                  <a:cubicBezTo>
                    <a:pt x="69000" y="36"/>
                    <a:pt x="68966" y="0"/>
                    <a:pt x="689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4857439" y="1065308"/>
              <a:ext cx="41460" cy="41284"/>
            </a:xfrm>
            <a:custGeom>
              <a:rect b="b" l="l" r="r" t="t"/>
              <a:pathLst>
                <a:path extrusionOk="0" h="941" w="945">
                  <a:moveTo>
                    <a:pt x="472" y="1"/>
                  </a:moveTo>
                  <a:cubicBezTo>
                    <a:pt x="214" y="1"/>
                    <a:pt x="0" y="211"/>
                    <a:pt x="0" y="473"/>
                  </a:cubicBezTo>
                  <a:cubicBezTo>
                    <a:pt x="0" y="731"/>
                    <a:pt x="214" y="941"/>
                    <a:pt x="472" y="941"/>
                  </a:cubicBezTo>
                  <a:cubicBezTo>
                    <a:pt x="734" y="941"/>
                    <a:pt x="944" y="731"/>
                    <a:pt x="944" y="473"/>
                  </a:cubicBezTo>
                  <a:cubicBezTo>
                    <a:pt x="944" y="211"/>
                    <a:pt x="734" y="1"/>
                    <a:pt x="4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a:off x="4947727" y="1065308"/>
              <a:ext cx="41240" cy="41284"/>
            </a:xfrm>
            <a:custGeom>
              <a:rect b="b" l="l" r="r" t="t"/>
              <a:pathLst>
                <a:path extrusionOk="0" h="941" w="940">
                  <a:moveTo>
                    <a:pt x="468" y="1"/>
                  </a:moveTo>
                  <a:cubicBezTo>
                    <a:pt x="211" y="1"/>
                    <a:pt x="1" y="211"/>
                    <a:pt x="1" y="473"/>
                  </a:cubicBezTo>
                  <a:cubicBezTo>
                    <a:pt x="1" y="731"/>
                    <a:pt x="211" y="941"/>
                    <a:pt x="468" y="941"/>
                  </a:cubicBezTo>
                  <a:cubicBezTo>
                    <a:pt x="730" y="941"/>
                    <a:pt x="940" y="731"/>
                    <a:pt x="940" y="473"/>
                  </a:cubicBezTo>
                  <a:cubicBezTo>
                    <a:pt x="940" y="211"/>
                    <a:pt x="730" y="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a:off x="5037840" y="1065308"/>
              <a:ext cx="41284" cy="41284"/>
            </a:xfrm>
            <a:custGeom>
              <a:rect b="b" l="l" r="r" t="t"/>
              <a:pathLst>
                <a:path extrusionOk="0" h="941" w="941">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5988347" y="1835302"/>
              <a:ext cx="75197" cy="75197"/>
            </a:xfrm>
            <a:custGeom>
              <a:rect b="b" l="l" r="r" t="t"/>
              <a:pathLst>
                <a:path extrusionOk="0" h="1714" w="1714">
                  <a:moveTo>
                    <a:pt x="857" y="57"/>
                  </a:moveTo>
                  <a:cubicBezTo>
                    <a:pt x="1299" y="57"/>
                    <a:pt x="1662" y="415"/>
                    <a:pt x="1662" y="857"/>
                  </a:cubicBezTo>
                  <a:cubicBezTo>
                    <a:pt x="1662" y="1299"/>
                    <a:pt x="1299" y="1661"/>
                    <a:pt x="857" y="1661"/>
                  </a:cubicBezTo>
                  <a:cubicBezTo>
                    <a:pt x="415" y="1661"/>
                    <a:pt x="57" y="1299"/>
                    <a:pt x="57" y="857"/>
                  </a:cubicBezTo>
                  <a:cubicBezTo>
                    <a:pt x="57" y="415"/>
                    <a:pt x="415" y="57"/>
                    <a:pt x="857" y="57"/>
                  </a:cubicBezTo>
                  <a:close/>
                  <a:moveTo>
                    <a:pt x="857" y="0"/>
                  </a:moveTo>
                  <a:cubicBezTo>
                    <a:pt x="385" y="0"/>
                    <a:pt x="0" y="385"/>
                    <a:pt x="0" y="857"/>
                  </a:cubicBezTo>
                  <a:cubicBezTo>
                    <a:pt x="0" y="1333"/>
                    <a:pt x="385" y="1714"/>
                    <a:pt x="857" y="1714"/>
                  </a:cubicBezTo>
                  <a:cubicBezTo>
                    <a:pt x="1329" y="1714"/>
                    <a:pt x="1714" y="1333"/>
                    <a:pt x="1714" y="857"/>
                  </a:cubicBezTo>
                  <a:cubicBezTo>
                    <a:pt x="1714" y="385"/>
                    <a:pt x="1329" y="0"/>
                    <a:pt x="8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3"/>
          <p:cNvSpPr/>
          <p:nvPr/>
        </p:nvSpPr>
        <p:spPr>
          <a:xfrm>
            <a:off x="5989825" y="1384119"/>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3"/>
          <p:cNvGrpSpPr/>
          <p:nvPr/>
        </p:nvGrpSpPr>
        <p:grpSpPr>
          <a:xfrm>
            <a:off x="3551493" y="2697040"/>
            <a:ext cx="1286978" cy="391497"/>
            <a:chOff x="3551493" y="2562740"/>
            <a:chExt cx="1286978" cy="391497"/>
          </a:xfrm>
        </p:grpSpPr>
        <p:sp>
          <p:nvSpPr>
            <p:cNvPr id="156" name="Google Shape;156;p23"/>
            <p:cNvSpPr/>
            <p:nvPr/>
          </p:nvSpPr>
          <p:spPr>
            <a:xfrm>
              <a:off x="3597011" y="2562740"/>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3551493" y="2606065"/>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3714500" y="2671849"/>
              <a:ext cx="170313" cy="151404"/>
            </a:xfrm>
            <a:custGeom>
              <a:rect b="b" l="l" r="r" t="t"/>
              <a:pathLst>
                <a:path extrusionOk="0" h="3451" w="3882">
                  <a:moveTo>
                    <a:pt x="1942" y="1"/>
                  </a:moveTo>
                  <a:cubicBezTo>
                    <a:pt x="1436" y="1"/>
                    <a:pt x="935" y="222"/>
                    <a:pt x="595" y="646"/>
                  </a:cubicBezTo>
                  <a:cubicBezTo>
                    <a:pt x="1" y="1389"/>
                    <a:pt x="119" y="2473"/>
                    <a:pt x="862" y="3072"/>
                  </a:cubicBezTo>
                  <a:cubicBezTo>
                    <a:pt x="1180" y="3326"/>
                    <a:pt x="1561" y="3450"/>
                    <a:pt x="1940" y="3450"/>
                  </a:cubicBezTo>
                  <a:cubicBezTo>
                    <a:pt x="2445" y="3450"/>
                    <a:pt x="2945" y="3230"/>
                    <a:pt x="3288" y="2804"/>
                  </a:cubicBezTo>
                  <a:cubicBezTo>
                    <a:pt x="3881" y="2062"/>
                    <a:pt x="3764" y="974"/>
                    <a:pt x="3021" y="380"/>
                  </a:cubicBezTo>
                  <a:cubicBezTo>
                    <a:pt x="2703" y="125"/>
                    <a:pt x="2321" y="1"/>
                    <a:pt x="1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3756134" y="2721819"/>
              <a:ext cx="87087" cy="54928"/>
            </a:xfrm>
            <a:custGeom>
              <a:rect b="b" l="l" r="r" t="t"/>
              <a:pathLst>
                <a:path extrusionOk="0" h="1252" w="1985">
                  <a:moveTo>
                    <a:pt x="1959" y="0"/>
                  </a:moveTo>
                  <a:cubicBezTo>
                    <a:pt x="1912" y="0"/>
                    <a:pt x="1468" y="399"/>
                    <a:pt x="945" y="910"/>
                  </a:cubicBezTo>
                  <a:cubicBezTo>
                    <a:pt x="884" y="971"/>
                    <a:pt x="820" y="1032"/>
                    <a:pt x="760" y="1093"/>
                  </a:cubicBezTo>
                  <a:lnTo>
                    <a:pt x="760" y="1093"/>
                  </a:lnTo>
                  <a:cubicBezTo>
                    <a:pt x="365" y="708"/>
                    <a:pt x="61" y="432"/>
                    <a:pt x="25" y="432"/>
                  </a:cubicBezTo>
                  <a:cubicBezTo>
                    <a:pt x="23" y="432"/>
                    <a:pt x="22" y="432"/>
                    <a:pt x="22" y="433"/>
                  </a:cubicBezTo>
                  <a:cubicBezTo>
                    <a:pt x="1" y="451"/>
                    <a:pt x="302" y="783"/>
                    <a:pt x="721" y="1211"/>
                  </a:cubicBezTo>
                  <a:lnTo>
                    <a:pt x="761" y="1251"/>
                  </a:lnTo>
                  <a:lnTo>
                    <a:pt x="800" y="1211"/>
                  </a:lnTo>
                  <a:cubicBezTo>
                    <a:pt x="875" y="1141"/>
                    <a:pt x="949" y="1068"/>
                    <a:pt x="1028" y="993"/>
                  </a:cubicBezTo>
                  <a:cubicBezTo>
                    <a:pt x="1565" y="469"/>
                    <a:pt x="1984" y="23"/>
                    <a:pt x="1962" y="1"/>
                  </a:cubicBezTo>
                  <a:cubicBezTo>
                    <a:pt x="1962" y="0"/>
                    <a:pt x="1961" y="0"/>
                    <a:pt x="195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4012257" y="2708832"/>
              <a:ext cx="705031" cy="5001"/>
            </a:xfrm>
            <a:custGeom>
              <a:rect b="b" l="l" r="r" t="t"/>
              <a:pathLst>
                <a:path extrusionOk="0" h="114" w="16070">
                  <a:moveTo>
                    <a:pt x="8038" y="0"/>
                  </a:moveTo>
                  <a:cubicBezTo>
                    <a:pt x="3597" y="0"/>
                    <a:pt x="1" y="26"/>
                    <a:pt x="1" y="57"/>
                  </a:cubicBezTo>
                  <a:cubicBezTo>
                    <a:pt x="1" y="87"/>
                    <a:pt x="3597" y="113"/>
                    <a:pt x="8038" y="113"/>
                  </a:cubicBezTo>
                  <a:cubicBezTo>
                    <a:pt x="12473" y="113"/>
                    <a:pt x="16070" y="87"/>
                    <a:pt x="16070" y="57"/>
                  </a:cubicBezTo>
                  <a:cubicBezTo>
                    <a:pt x="16070" y="26"/>
                    <a:pt x="12473" y="0"/>
                    <a:pt x="80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4020505" y="2777623"/>
              <a:ext cx="407707" cy="5045"/>
            </a:xfrm>
            <a:custGeom>
              <a:rect b="b" l="l" r="r" t="t"/>
              <a:pathLst>
                <a:path extrusionOk="0" h="115" w="9293">
                  <a:moveTo>
                    <a:pt x="4647" y="0"/>
                  </a:moveTo>
                  <a:cubicBezTo>
                    <a:pt x="2081" y="0"/>
                    <a:pt x="0" y="26"/>
                    <a:pt x="0" y="58"/>
                  </a:cubicBezTo>
                  <a:cubicBezTo>
                    <a:pt x="0" y="88"/>
                    <a:pt x="2081" y="114"/>
                    <a:pt x="4647" y="114"/>
                  </a:cubicBezTo>
                  <a:cubicBezTo>
                    <a:pt x="7211" y="114"/>
                    <a:pt x="9292" y="88"/>
                    <a:pt x="9292" y="58"/>
                  </a:cubicBezTo>
                  <a:cubicBezTo>
                    <a:pt x="9292" y="26"/>
                    <a:pt x="7211" y="0"/>
                    <a:pt x="46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3"/>
          <p:cNvSpPr txBox="1"/>
          <p:nvPr>
            <p:ph idx="1" type="subTitle"/>
          </p:nvPr>
        </p:nvSpPr>
        <p:spPr>
          <a:xfrm>
            <a:off x="299600" y="3217400"/>
            <a:ext cx="3326700" cy="3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bel"/>
                <a:ea typeface="Abel"/>
                <a:cs typeface="Abel"/>
                <a:sym typeface="Abel"/>
              </a:rPr>
              <a:t>The Financial Wellness Center</a:t>
            </a:r>
            <a:endParaRPr sz="1500">
              <a:latin typeface="Abel"/>
              <a:ea typeface="Abel"/>
              <a:cs typeface="Abel"/>
              <a:sym typeface="Abel"/>
            </a:endParaRPr>
          </a:p>
        </p:txBody>
      </p:sp>
      <p:sp>
        <p:nvSpPr>
          <p:cNvPr id="163" name="Google Shape;163;p23"/>
          <p:cNvSpPr txBox="1"/>
          <p:nvPr>
            <p:ph type="ctrTitle"/>
          </p:nvPr>
        </p:nvSpPr>
        <p:spPr>
          <a:xfrm>
            <a:off x="282700" y="560840"/>
            <a:ext cx="3673200" cy="289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900"/>
              <a:t>Navigating the system of higher education: money management for students</a:t>
            </a:r>
            <a:endParaRPr sz="3900"/>
          </a:p>
        </p:txBody>
      </p:sp>
      <p:grpSp>
        <p:nvGrpSpPr>
          <p:cNvPr id="164" name="Google Shape;164;p23"/>
          <p:cNvGrpSpPr/>
          <p:nvPr/>
        </p:nvGrpSpPr>
        <p:grpSpPr>
          <a:xfrm>
            <a:off x="5765433" y="3973585"/>
            <a:ext cx="203088" cy="412126"/>
            <a:chOff x="7764635" y="2404362"/>
            <a:chExt cx="353565" cy="717489"/>
          </a:xfrm>
        </p:grpSpPr>
        <p:sp>
          <p:nvSpPr>
            <p:cNvPr id="165" name="Google Shape;165;p23"/>
            <p:cNvSpPr/>
            <p:nvPr/>
          </p:nvSpPr>
          <p:spPr>
            <a:xfrm>
              <a:off x="7764635" y="2517069"/>
              <a:ext cx="238359" cy="604782"/>
            </a:xfrm>
            <a:custGeom>
              <a:rect b="b" l="l" r="r" t="t"/>
              <a:pathLst>
                <a:path extrusionOk="0" h="13785" w="5433">
                  <a:moveTo>
                    <a:pt x="1893" y="1"/>
                  </a:moveTo>
                  <a:lnTo>
                    <a:pt x="1875" y="9077"/>
                  </a:lnTo>
                  <a:lnTo>
                    <a:pt x="1" y="9073"/>
                  </a:lnTo>
                  <a:lnTo>
                    <a:pt x="1351" y="11429"/>
                  </a:lnTo>
                  <a:lnTo>
                    <a:pt x="2706" y="13784"/>
                  </a:lnTo>
                  <a:lnTo>
                    <a:pt x="4069" y="11433"/>
                  </a:lnTo>
                  <a:lnTo>
                    <a:pt x="5433" y="9081"/>
                  </a:lnTo>
                  <a:lnTo>
                    <a:pt x="3553" y="9081"/>
                  </a:lnTo>
                  <a:lnTo>
                    <a:pt x="3571" y="1"/>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7976141" y="2404362"/>
              <a:ext cx="142059" cy="360456"/>
            </a:xfrm>
            <a:custGeom>
              <a:rect b="b" l="l" r="r" t="t"/>
              <a:pathLst>
                <a:path extrusionOk="0" h="8216" w="3238">
                  <a:moveTo>
                    <a:pt x="1128" y="0"/>
                  </a:moveTo>
                  <a:lnTo>
                    <a:pt x="1118" y="5410"/>
                  </a:lnTo>
                  <a:lnTo>
                    <a:pt x="0" y="5410"/>
                  </a:lnTo>
                  <a:lnTo>
                    <a:pt x="804" y="6813"/>
                  </a:lnTo>
                  <a:lnTo>
                    <a:pt x="1612" y="8216"/>
                  </a:lnTo>
                  <a:lnTo>
                    <a:pt x="2425" y="6817"/>
                  </a:lnTo>
                  <a:lnTo>
                    <a:pt x="3238" y="5414"/>
                  </a:lnTo>
                  <a:lnTo>
                    <a:pt x="2120" y="5414"/>
                  </a:lnTo>
                  <a:lnTo>
                    <a:pt x="2128"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23"/>
          <p:cNvSpPr/>
          <p:nvPr/>
        </p:nvSpPr>
        <p:spPr>
          <a:xfrm>
            <a:off x="4577856" y="957875"/>
            <a:ext cx="238359" cy="604739"/>
          </a:xfrm>
          <a:custGeom>
            <a:rect b="b" l="l" r="r" t="t"/>
            <a:pathLst>
              <a:path extrusionOk="0" h="13784" w="5433">
                <a:moveTo>
                  <a:pt x="2728" y="0"/>
                </a:moveTo>
                <a:lnTo>
                  <a:pt x="1364" y="2351"/>
                </a:lnTo>
                <a:lnTo>
                  <a:pt x="1" y="4698"/>
                </a:lnTo>
                <a:lnTo>
                  <a:pt x="1880" y="4702"/>
                </a:lnTo>
                <a:lnTo>
                  <a:pt x="1863" y="13779"/>
                </a:lnTo>
                <a:lnTo>
                  <a:pt x="3537" y="13783"/>
                </a:lnTo>
                <a:lnTo>
                  <a:pt x="3554" y="4706"/>
                </a:lnTo>
                <a:lnTo>
                  <a:pt x="5433" y="4711"/>
                </a:lnTo>
                <a:lnTo>
                  <a:pt x="5433" y="4711"/>
                </a:lnTo>
                <a:lnTo>
                  <a:pt x="4079" y="2356"/>
                </a:lnTo>
                <a:lnTo>
                  <a:pt x="2728"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4437554" y="1301654"/>
            <a:ext cx="144253" cy="365414"/>
          </a:xfrm>
          <a:custGeom>
            <a:rect b="b" l="l" r="r" t="t"/>
            <a:pathLst>
              <a:path extrusionOk="0" h="8329" w="3288">
                <a:moveTo>
                  <a:pt x="1648" y="0"/>
                </a:moveTo>
                <a:lnTo>
                  <a:pt x="827" y="1420"/>
                </a:lnTo>
                <a:lnTo>
                  <a:pt x="0" y="2840"/>
                </a:lnTo>
                <a:lnTo>
                  <a:pt x="1137" y="2840"/>
                </a:lnTo>
                <a:lnTo>
                  <a:pt x="1123" y="8329"/>
                </a:lnTo>
                <a:lnTo>
                  <a:pt x="2138" y="8329"/>
                </a:lnTo>
                <a:lnTo>
                  <a:pt x="2150" y="2845"/>
                </a:lnTo>
                <a:lnTo>
                  <a:pt x="3287" y="2845"/>
                </a:lnTo>
                <a:lnTo>
                  <a:pt x="2465" y="1420"/>
                </a:lnTo>
                <a:lnTo>
                  <a:pt x="1648"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3"/>
          <p:cNvGrpSpPr/>
          <p:nvPr/>
        </p:nvGrpSpPr>
        <p:grpSpPr>
          <a:xfrm>
            <a:off x="8071692" y="3374463"/>
            <a:ext cx="777728" cy="1334382"/>
            <a:chOff x="7825967" y="3240163"/>
            <a:chExt cx="777728" cy="1334382"/>
          </a:xfrm>
        </p:grpSpPr>
        <p:sp>
          <p:nvSpPr>
            <p:cNvPr id="170" name="Google Shape;170;p23"/>
            <p:cNvSpPr/>
            <p:nvPr/>
          </p:nvSpPr>
          <p:spPr>
            <a:xfrm>
              <a:off x="7825967" y="3240163"/>
              <a:ext cx="777728" cy="1015297"/>
            </a:xfrm>
            <a:custGeom>
              <a:rect b="b" l="l" r="r" t="t"/>
              <a:pathLst>
                <a:path extrusionOk="0" h="23142" w="17727">
                  <a:moveTo>
                    <a:pt x="15489" y="1"/>
                  </a:moveTo>
                  <a:cubicBezTo>
                    <a:pt x="15432" y="1"/>
                    <a:pt x="15375" y="3"/>
                    <a:pt x="15318" y="7"/>
                  </a:cubicBezTo>
                  <a:cubicBezTo>
                    <a:pt x="14405" y="82"/>
                    <a:pt x="13593" y="649"/>
                    <a:pt x="13011" y="1357"/>
                  </a:cubicBezTo>
                  <a:cubicBezTo>
                    <a:pt x="12429" y="2065"/>
                    <a:pt x="12046" y="2908"/>
                    <a:pt x="11647" y="3735"/>
                  </a:cubicBezTo>
                  <a:cubicBezTo>
                    <a:pt x="11250" y="4556"/>
                    <a:pt x="10822" y="5387"/>
                    <a:pt x="10179" y="6042"/>
                  </a:cubicBezTo>
                  <a:cubicBezTo>
                    <a:pt x="10021" y="6204"/>
                    <a:pt x="9812" y="6362"/>
                    <a:pt x="9595" y="6362"/>
                  </a:cubicBezTo>
                  <a:cubicBezTo>
                    <a:pt x="9560" y="6362"/>
                    <a:pt x="9524" y="6358"/>
                    <a:pt x="9489" y="6349"/>
                  </a:cubicBezTo>
                  <a:cubicBezTo>
                    <a:pt x="9235" y="6278"/>
                    <a:pt x="9104" y="5994"/>
                    <a:pt x="9077" y="5732"/>
                  </a:cubicBezTo>
                  <a:cubicBezTo>
                    <a:pt x="9056" y="5470"/>
                    <a:pt x="9099" y="5203"/>
                    <a:pt x="9043" y="4950"/>
                  </a:cubicBezTo>
                  <a:cubicBezTo>
                    <a:pt x="8926" y="4449"/>
                    <a:pt x="8401" y="4138"/>
                    <a:pt x="7885" y="4138"/>
                  </a:cubicBezTo>
                  <a:cubicBezTo>
                    <a:pt x="7767" y="4138"/>
                    <a:pt x="7648" y="4155"/>
                    <a:pt x="7536" y="4189"/>
                  </a:cubicBezTo>
                  <a:cubicBezTo>
                    <a:pt x="6933" y="4373"/>
                    <a:pt x="6508" y="4937"/>
                    <a:pt x="6324" y="5540"/>
                  </a:cubicBezTo>
                  <a:cubicBezTo>
                    <a:pt x="6141" y="6143"/>
                    <a:pt x="6159" y="6785"/>
                    <a:pt x="6176" y="7414"/>
                  </a:cubicBezTo>
                  <a:cubicBezTo>
                    <a:pt x="6211" y="8590"/>
                    <a:pt x="6251" y="9762"/>
                    <a:pt x="6285" y="10937"/>
                  </a:cubicBezTo>
                  <a:cubicBezTo>
                    <a:pt x="6303" y="11567"/>
                    <a:pt x="6259" y="12322"/>
                    <a:pt x="5713" y="12636"/>
                  </a:cubicBezTo>
                  <a:cubicBezTo>
                    <a:pt x="5557" y="12727"/>
                    <a:pt x="5385" y="12764"/>
                    <a:pt x="5207" y="12764"/>
                  </a:cubicBezTo>
                  <a:cubicBezTo>
                    <a:pt x="4931" y="12764"/>
                    <a:pt x="4643" y="12674"/>
                    <a:pt x="4393" y="12554"/>
                  </a:cubicBezTo>
                  <a:cubicBezTo>
                    <a:pt x="3760" y="12248"/>
                    <a:pt x="3222" y="11763"/>
                    <a:pt x="2850" y="11168"/>
                  </a:cubicBezTo>
                  <a:cubicBezTo>
                    <a:pt x="2575" y="10722"/>
                    <a:pt x="2352" y="10181"/>
                    <a:pt x="1872" y="9971"/>
                  </a:cubicBezTo>
                  <a:cubicBezTo>
                    <a:pt x="1749" y="9918"/>
                    <a:pt x="1620" y="9893"/>
                    <a:pt x="1491" y="9893"/>
                  </a:cubicBezTo>
                  <a:cubicBezTo>
                    <a:pt x="1011" y="9893"/>
                    <a:pt x="525" y="10234"/>
                    <a:pt x="293" y="10679"/>
                  </a:cubicBezTo>
                  <a:cubicBezTo>
                    <a:pt x="1" y="11238"/>
                    <a:pt x="89" y="11908"/>
                    <a:pt x="84" y="12541"/>
                  </a:cubicBezTo>
                  <a:cubicBezTo>
                    <a:pt x="45" y="16339"/>
                    <a:pt x="897" y="20543"/>
                    <a:pt x="4253" y="22737"/>
                  </a:cubicBezTo>
                  <a:cubicBezTo>
                    <a:pt x="5087" y="23016"/>
                    <a:pt x="5896" y="23142"/>
                    <a:pt x="6699" y="23142"/>
                  </a:cubicBezTo>
                  <a:cubicBezTo>
                    <a:pt x="7856" y="23142"/>
                    <a:pt x="9000" y="22880"/>
                    <a:pt x="10192" y="22439"/>
                  </a:cubicBezTo>
                  <a:cubicBezTo>
                    <a:pt x="12207" y="21696"/>
                    <a:pt x="13976" y="20341"/>
                    <a:pt x="15340" y="18681"/>
                  </a:cubicBezTo>
                  <a:cubicBezTo>
                    <a:pt x="15733" y="18205"/>
                    <a:pt x="16100" y="17689"/>
                    <a:pt x="16271" y="17099"/>
                  </a:cubicBezTo>
                  <a:cubicBezTo>
                    <a:pt x="16441" y="16509"/>
                    <a:pt x="16393" y="15827"/>
                    <a:pt x="16013" y="15342"/>
                  </a:cubicBezTo>
                  <a:cubicBezTo>
                    <a:pt x="15660" y="14896"/>
                    <a:pt x="15103" y="14708"/>
                    <a:pt x="14524" y="14708"/>
                  </a:cubicBezTo>
                  <a:cubicBezTo>
                    <a:pt x="14152" y="14708"/>
                    <a:pt x="13771" y="14786"/>
                    <a:pt x="13430" y="14923"/>
                  </a:cubicBezTo>
                  <a:cubicBezTo>
                    <a:pt x="12963" y="15111"/>
                    <a:pt x="12530" y="15381"/>
                    <a:pt x="12040" y="15486"/>
                  </a:cubicBezTo>
                  <a:cubicBezTo>
                    <a:pt x="11936" y="15508"/>
                    <a:pt x="11828" y="15519"/>
                    <a:pt x="11719" y="15519"/>
                  </a:cubicBezTo>
                  <a:cubicBezTo>
                    <a:pt x="11316" y="15519"/>
                    <a:pt x="10910" y="15366"/>
                    <a:pt x="10721" y="15018"/>
                  </a:cubicBezTo>
                  <a:cubicBezTo>
                    <a:pt x="10481" y="14582"/>
                    <a:pt x="10695" y="14009"/>
                    <a:pt x="11066" y="13673"/>
                  </a:cubicBezTo>
                  <a:cubicBezTo>
                    <a:pt x="11437" y="13340"/>
                    <a:pt x="11927" y="13179"/>
                    <a:pt x="12395" y="12999"/>
                  </a:cubicBezTo>
                  <a:cubicBezTo>
                    <a:pt x="13692" y="12493"/>
                    <a:pt x="14904" y="11767"/>
                    <a:pt x="15957" y="10853"/>
                  </a:cubicBezTo>
                  <a:cubicBezTo>
                    <a:pt x="16481" y="10399"/>
                    <a:pt x="17010" y="9713"/>
                    <a:pt x="16734" y="9076"/>
                  </a:cubicBezTo>
                  <a:cubicBezTo>
                    <a:pt x="16534" y="8616"/>
                    <a:pt x="15987" y="8411"/>
                    <a:pt x="15489" y="8362"/>
                  </a:cubicBezTo>
                  <a:cubicBezTo>
                    <a:pt x="14991" y="8319"/>
                    <a:pt x="14475" y="8380"/>
                    <a:pt x="13994" y="8237"/>
                  </a:cubicBezTo>
                  <a:cubicBezTo>
                    <a:pt x="13575" y="8105"/>
                    <a:pt x="13159" y="7699"/>
                    <a:pt x="13286" y="7275"/>
                  </a:cubicBezTo>
                  <a:cubicBezTo>
                    <a:pt x="13361" y="7043"/>
                    <a:pt x="13575" y="6881"/>
                    <a:pt x="13771" y="6737"/>
                  </a:cubicBezTo>
                  <a:cubicBezTo>
                    <a:pt x="14868" y="5929"/>
                    <a:pt x="15848" y="4963"/>
                    <a:pt x="16669" y="3874"/>
                  </a:cubicBezTo>
                  <a:cubicBezTo>
                    <a:pt x="17224" y="3144"/>
                    <a:pt x="17726" y="2232"/>
                    <a:pt x="17473" y="1349"/>
                  </a:cubicBezTo>
                  <a:cubicBezTo>
                    <a:pt x="17235" y="521"/>
                    <a:pt x="16351" y="1"/>
                    <a:pt x="15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8008869" y="3262319"/>
              <a:ext cx="542308" cy="1312226"/>
            </a:xfrm>
            <a:custGeom>
              <a:rect b="b" l="l" r="r" t="t"/>
              <a:pathLst>
                <a:path extrusionOk="0" h="29910" w="12361">
                  <a:moveTo>
                    <a:pt x="12360" y="1"/>
                  </a:moveTo>
                  <a:lnTo>
                    <a:pt x="12360" y="1"/>
                  </a:lnTo>
                  <a:cubicBezTo>
                    <a:pt x="12360" y="1"/>
                    <a:pt x="12334" y="17"/>
                    <a:pt x="12290" y="53"/>
                  </a:cubicBezTo>
                  <a:cubicBezTo>
                    <a:pt x="12246" y="92"/>
                    <a:pt x="12181" y="148"/>
                    <a:pt x="12098" y="219"/>
                  </a:cubicBezTo>
                  <a:cubicBezTo>
                    <a:pt x="11931" y="364"/>
                    <a:pt x="11687" y="577"/>
                    <a:pt x="11377" y="866"/>
                  </a:cubicBezTo>
                  <a:cubicBezTo>
                    <a:pt x="10761" y="1443"/>
                    <a:pt x="9900" y="2316"/>
                    <a:pt x="8973" y="3505"/>
                  </a:cubicBezTo>
                  <a:cubicBezTo>
                    <a:pt x="8506" y="4099"/>
                    <a:pt x="8024" y="4773"/>
                    <a:pt x="7522" y="5503"/>
                  </a:cubicBezTo>
                  <a:cubicBezTo>
                    <a:pt x="7020" y="6232"/>
                    <a:pt x="6491" y="7018"/>
                    <a:pt x="5962" y="7867"/>
                  </a:cubicBezTo>
                  <a:cubicBezTo>
                    <a:pt x="5438" y="8714"/>
                    <a:pt x="4914" y="9619"/>
                    <a:pt x="4446" y="10602"/>
                  </a:cubicBezTo>
                  <a:cubicBezTo>
                    <a:pt x="4210" y="11092"/>
                    <a:pt x="4000" y="11603"/>
                    <a:pt x="3790" y="12123"/>
                  </a:cubicBezTo>
                  <a:cubicBezTo>
                    <a:pt x="3576" y="12643"/>
                    <a:pt x="3367" y="13168"/>
                    <a:pt x="3147" y="13700"/>
                  </a:cubicBezTo>
                  <a:cubicBezTo>
                    <a:pt x="2292" y="15838"/>
                    <a:pt x="1544" y="17905"/>
                    <a:pt x="1028" y="19832"/>
                  </a:cubicBezTo>
                  <a:cubicBezTo>
                    <a:pt x="503" y="21760"/>
                    <a:pt x="211" y="23543"/>
                    <a:pt x="110" y="25046"/>
                  </a:cubicBezTo>
                  <a:cubicBezTo>
                    <a:pt x="1" y="26553"/>
                    <a:pt x="75" y="27777"/>
                    <a:pt x="172" y="28616"/>
                  </a:cubicBezTo>
                  <a:cubicBezTo>
                    <a:pt x="267" y="29455"/>
                    <a:pt x="372" y="29909"/>
                    <a:pt x="372" y="29909"/>
                  </a:cubicBezTo>
                  <a:cubicBezTo>
                    <a:pt x="372" y="29909"/>
                    <a:pt x="372" y="29879"/>
                    <a:pt x="364" y="29822"/>
                  </a:cubicBezTo>
                  <a:cubicBezTo>
                    <a:pt x="355" y="29761"/>
                    <a:pt x="346" y="29683"/>
                    <a:pt x="329" y="29574"/>
                  </a:cubicBezTo>
                  <a:cubicBezTo>
                    <a:pt x="294" y="29354"/>
                    <a:pt x="251" y="29031"/>
                    <a:pt x="206" y="28612"/>
                  </a:cubicBezTo>
                  <a:cubicBezTo>
                    <a:pt x="124" y="27773"/>
                    <a:pt x="63" y="26553"/>
                    <a:pt x="176" y="25050"/>
                  </a:cubicBezTo>
                  <a:cubicBezTo>
                    <a:pt x="289" y="23551"/>
                    <a:pt x="587" y="21777"/>
                    <a:pt x="1112" y="19854"/>
                  </a:cubicBezTo>
                  <a:cubicBezTo>
                    <a:pt x="1636" y="17932"/>
                    <a:pt x="2383" y="15873"/>
                    <a:pt x="3236" y="13736"/>
                  </a:cubicBezTo>
                  <a:cubicBezTo>
                    <a:pt x="3454" y="13202"/>
                    <a:pt x="3668" y="12678"/>
                    <a:pt x="3877" y="12158"/>
                  </a:cubicBezTo>
                  <a:cubicBezTo>
                    <a:pt x="4087" y="11638"/>
                    <a:pt x="4293" y="11131"/>
                    <a:pt x="4529" y="10642"/>
                  </a:cubicBezTo>
                  <a:cubicBezTo>
                    <a:pt x="4992" y="9667"/>
                    <a:pt x="5517" y="8758"/>
                    <a:pt x="6041" y="7910"/>
                  </a:cubicBezTo>
                  <a:cubicBezTo>
                    <a:pt x="6560" y="7067"/>
                    <a:pt x="7090" y="6280"/>
                    <a:pt x="7588" y="5546"/>
                  </a:cubicBezTo>
                  <a:cubicBezTo>
                    <a:pt x="8086" y="4816"/>
                    <a:pt x="8567" y="4144"/>
                    <a:pt x="9025" y="3549"/>
                  </a:cubicBezTo>
                  <a:cubicBezTo>
                    <a:pt x="9943" y="2351"/>
                    <a:pt x="10795" y="1477"/>
                    <a:pt x="11403" y="892"/>
                  </a:cubicBezTo>
                  <a:cubicBezTo>
                    <a:pt x="11705" y="604"/>
                    <a:pt x="11949" y="380"/>
                    <a:pt x="12111" y="232"/>
                  </a:cubicBezTo>
                  <a:cubicBezTo>
                    <a:pt x="12194" y="158"/>
                    <a:pt x="12255" y="101"/>
                    <a:pt x="12298" y="61"/>
                  </a:cubicBezTo>
                  <a:cubicBezTo>
                    <a:pt x="12338" y="23"/>
                    <a:pt x="12360" y="1"/>
                    <a:pt x="12360"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8156322" y="3423942"/>
              <a:ext cx="48962" cy="303159"/>
            </a:xfrm>
            <a:custGeom>
              <a:rect b="b" l="l" r="r" t="t"/>
              <a:pathLst>
                <a:path extrusionOk="0" h="6910" w="1116">
                  <a:moveTo>
                    <a:pt x="6" y="0"/>
                  </a:moveTo>
                  <a:cubicBezTo>
                    <a:pt x="0" y="0"/>
                    <a:pt x="14" y="97"/>
                    <a:pt x="53" y="272"/>
                  </a:cubicBezTo>
                  <a:cubicBezTo>
                    <a:pt x="88" y="446"/>
                    <a:pt x="137" y="695"/>
                    <a:pt x="198" y="1006"/>
                  </a:cubicBezTo>
                  <a:cubicBezTo>
                    <a:pt x="311" y="1630"/>
                    <a:pt x="442" y="2491"/>
                    <a:pt x="565" y="3453"/>
                  </a:cubicBezTo>
                  <a:cubicBezTo>
                    <a:pt x="692" y="4409"/>
                    <a:pt x="805" y="5275"/>
                    <a:pt x="910" y="5900"/>
                  </a:cubicBezTo>
                  <a:cubicBezTo>
                    <a:pt x="962" y="6214"/>
                    <a:pt x="1006" y="6468"/>
                    <a:pt x="1041" y="6638"/>
                  </a:cubicBezTo>
                  <a:cubicBezTo>
                    <a:pt x="1075" y="6813"/>
                    <a:pt x="1102" y="6910"/>
                    <a:pt x="1107" y="6910"/>
                  </a:cubicBezTo>
                  <a:cubicBezTo>
                    <a:pt x="1115" y="6906"/>
                    <a:pt x="1102" y="6809"/>
                    <a:pt x="1081" y="6634"/>
                  </a:cubicBezTo>
                  <a:cubicBezTo>
                    <a:pt x="1054" y="6442"/>
                    <a:pt x="1019" y="6192"/>
                    <a:pt x="976" y="5891"/>
                  </a:cubicBezTo>
                  <a:cubicBezTo>
                    <a:pt x="892" y="5248"/>
                    <a:pt x="783" y="4388"/>
                    <a:pt x="661" y="3439"/>
                  </a:cubicBezTo>
                  <a:cubicBezTo>
                    <a:pt x="538" y="2479"/>
                    <a:pt x="394" y="1613"/>
                    <a:pt x="263" y="992"/>
                  </a:cubicBezTo>
                  <a:cubicBezTo>
                    <a:pt x="198" y="682"/>
                    <a:pt x="137" y="433"/>
                    <a:pt x="88" y="262"/>
                  </a:cubicBezTo>
                  <a:cubicBezTo>
                    <a:pt x="40" y="92"/>
                    <a:pt x="10" y="0"/>
                    <a:pt x="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8204844" y="3651900"/>
              <a:ext cx="358394" cy="75197"/>
            </a:xfrm>
            <a:custGeom>
              <a:rect b="b" l="l" r="r" t="t"/>
              <a:pathLst>
                <a:path extrusionOk="0" h="1714" w="8169">
                  <a:moveTo>
                    <a:pt x="8085" y="0"/>
                  </a:moveTo>
                  <a:cubicBezTo>
                    <a:pt x="8019" y="0"/>
                    <a:pt x="7936" y="5"/>
                    <a:pt x="7841" y="9"/>
                  </a:cubicBezTo>
                  <a:cubicBezTo>
                    <a:pt x="7631" y="18"/>
                    <a:pt x="7325" y="40"/>
                    <a:pt x="6944" y="84"/>
                  </a:cubicBezTo>
                  <a:cubicBezTo>
                    <a:pt x="6193" y="163"/>
                    <a:pt x="5157" y="324"/>
                    <a:pt x="4025" y="560"/>
                  </a:cubicBezTo>
                  <a:cubicBezTo>
                    <a:pt x="2894" y="800"/>
                    <a:pt x="1879" y="1075"/>
                    <a:pt x="1159" y="1303"/>
                  </a:cubicBezTo>
                  <a:cubicBezTo>
                    <a:pt x="796" y="1412"/>
                    <a:pt x="503" y="1517"/>
                    <a:pt x="306" y="1587"/>
                  </a:cubicBezTo>
                  <a:cubicBezTo>
                    <a:pt x="215" y="1622"/>
                    <a:pt x="140" y="1652"/>
                    <a:pt x="80" y="1674"/>
                  </a:cubicBezTo>
                  <a:cubicBezTo>
                    <a:pt x="27" y="1696"/>
                    <a:pt x="1" y="1710"/>
                    <a:pt x="1" y="1714"/>
                  </a:cubicBezTo>
                  <a:cubicBezTo>
                    <a:pt x="1" y="1714"/>
                    <a:pt x="31" y="1710"/>
                    <a:pt x="84" y="1696"/>
                  </a:cubicBezTo>
                  <a:cubicBezTo>
                    <a:pt x="149" y="1674"/>
                    <a:pt x="227" y="1652"/>
                    <a:pt x="320" y="1622"/>
                  </a:cubicBezTo>
                  <a:cubicBezTo>
                    <a:pt x="520" y="1561"/>
                    <a:pt x="814" y="1468"/>
                    <a:pt x="1176" y="1369"/>
                  </a:cubicBezTo>
                  <a:cubicBezTo>
                    <a:pt x="1901" y="1154"/>
                    <a:pt x="2916" y="892"/>
                    <a:pt x="4043" y="651"/>
                  </a:cubicBezTo>
                  <a:cubicBezTo>
                    <a:pt x="5175" y="415"/>
                    <a:pt x="6206" y="245"/>
                    <a:pt x="6954" y="149"/>
                  </a:cubicBezTo>
                  <a:cubicBezTo>
                    <a:pt x="7329" y="97"/>
                    <a:pt x="7635" y="66"/>
                    <a:pt x="7845" y="44"/>
                  </a:cubicBezTo>
                  <a:cubicBezTo>
                    <a:pt x="7941" y="36"/>
                    <a:pt x="8019" y="26"/>
                    <a:pt x="8085" y="18"/>
                  </a:cubicBezTo>
                  <a:cubicBezTo>
                    <a:pt x="8142" y="14"/>
                    <a:pt x="8168" y="5"/>
                    <a:pt x="8168" y="5"/>
                  </a:cubicBezTo>
                  <a:cubicBezTo>
                    <a:pt x="8168" y="0"/>
                    <a:pt x="8142" y="0"/>
                    <a:pt x="808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7865277" y="3676029"/>
              <a:ext cx="192556" cy="449649"/>
            </a:xfrm>
            <a:custGeom>
              <a:rect b="b" l="l" r="r" t="t"/>
              <a:pathLst>
                <a:path extrusionOk="0" h="10249" w="4389">
                  <a:moveTo>
                    <a:pt x="1" y="1"/>
                  </a:moveTo>
                  <a:cubicBezTo>
                    <a:pt x="1" y="6"/>
                    <a:pt x="14" y="41"/>
                    <a:pt x="40" y="111"/>
                  </a:cubicBezTo>
                  <a:cubicBezTo>
                    <a:pt x="75" y="184"/>
                    <a:pt x="119" y="285"/>
                    <a:pt x="171" y="408"/>
                  </a:cubicBezTo>
                  <a:cubicBezTo>
                    <a:pt x="289" y="678"/>
                    <a:pt x="452" y="1045"/>
                    <a:pt x="648" y="1501"/>
                  </a:cubicBezTo>
                  <a:cubicBezTo>
                    <a:pt x="1049" y="2427"/>
                    <a:pt x="1574" y="3716"/>
                    <a:pt x="2151" y="5145"/>
                  </a:cubicBezTo>
                  <a:cubicBezTo>
                    <a:pt x="2723" y="6570"/>
                    <a:pt x="3261" y="7859"/>
                    <a:pt x="3677" y="8776"/>
                  </a:cubicBezTo>
                  <a:cubicBezTo>
                    <a:pt x="3886" y="9236"/>
                    <a:pt x="4061" y="9607"/>
                    <a:pt x="4183" y="9860"/>
                  </a:cubicBezTo>
                  <a:cubicBezTo>
                    <a:pt x="4244" y="9978"/>
                    <a:pt x="4292" y="10075"/>
                    <a:pt x="4332" y="10148"/>
                  </a:cubicBezTo>
                  <a:cubicBezTo>
                    <a:pt x="4367" y="10214"/>
                    <a:pt x="4385" y="10249"/>
                    <a:pt x="4389" y="10249"/>
                  </a:cubicBezTo>
                  <a:cubicBezTo>
                    <a:pt x="4389" y="10245"/>
                    <a:pt x="4375" y="10210"/>
                    <a:pt x="4349" y="10140"/>
                  </a:cubicBezTo>
                  <a:cubicBezTo>
                    <a:pt x="4314" y="10065"/>
                    <a:pt x="4270" y="9965"/>
                    <a:pt x="4218" y="9843"/>
                  </a:cubicBezTo>
                  <a:cubicBezTo>
                    <a:pt x="4100" y="9571"/>
                    <a:pt x="3939" y="9204"/>
                    <a:pt x="3738" y="8750"/>
                  </a:cubicBezTo>
                  <a:cubicBezTo>
                    <a:pt x="3340" y="7824"/>
                    <a:pt x="2811" y="6535"/>
                    <a:pt x="2239" y="5110"/>
                  </a:cubicBezTo>
                  <a:cubicBezTo>
                    <a:pt x="1666" y="3681"/>
                    <a:pt x="1128" y="2392"/>
                    <a:pt x="708" y="1474"/>
                  </a:cubicBezTo>
                  <a:cubicBezTo>
                    <a:pt x="504" y="1015"/>
                    <a:pt x="329" y="644"/>
                    <a:pt x="206" y="390"/>
                  </a:cubicBezTo>
                  <a:cubicBezTo>
                    <a:pt x="145" y="272"/>
                    <a:pt x="97" y="176"/>
                    <a:pt x="58" y="101"/>
                  </a:cubicBezTo>
                  <a:cubicBezTo>
                    <a:pt x="23" y="36"/>
                    <a:pt x="6" y="1"/>
                    <a:pt x="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a:off x="8057610" y="3961942"/>
              <a:ext cx="474920" cy="163732"/>
            </a:xfrm>
            <a:custGeom>
              <a:rect b="b" l="l" r="r" t="t"/>
              <a:pathLst>
                <a:path extrusionOk="0" h="3732" w="10825">
                  <a:moveTo>
                    <a:pt x="10825" y="0"/>
                  </a:moveTo>
                  <a:cubicBezTo>
                    <a:pt x="10820" y="0"/>
                    <a:pt x="10782" y="8"/>
                    <a:pt x="10707" y="26"/>
                  </a:cubicBezTo>
                  <a:cubicBezTo>
                    <a:pt x="10628" y="53"/>
                    <a:pt x="10519" y="83"/>
                    <a:pt x="10388" y="123"/>
                  </a:cubicBezTo>
                  <a:cubicBezTo>
                    <a:pt x="10112" y="206"/>
                    <a:pt x="9711" y="333"/>
                    <a:pt x="9217" y="490"/>
                  </a:cubicBezTo>
                  <a:cubicBezTo>
                    <a:pt x="8234" y="813"/>
                    <a:pt x="6883" y="1285"/>
                    <a:pt x="5397" y="1822"/>
                  </a:cubicBezTo>
                  <a:cubicBezTo>
                    <a:pt x="3912" y="2360"/>
                    <a:pt x="2565" y="2840"/>
                    <a:pt x="1586" y="3177"/>
                  </a:cubicBezTo>
                  <a:cubicBezTo>
                    <a:pt x="1106" y="3343"/>
                    <a:pt x="713" y="3479"/>
                    <a:pt x="424" y="3575"/>
                  </a:cubicBezTo>
                  <a:cubicBezTo>
                    <a:pt x="297" y="3623"/>
                    <a:pt x="193" y="3657"/>
                    <a:pt x="110" y="3684"/>
                  </a:cubicBezTo>
                  <a:cubicBezTo>
                    <a:pt x="39" y="3710"/>
                    <a:pt x="1" y="3728"/>
                    <a:pt x="5" y="3732"/>
                  </a:cubicBezTo>
                  <a:cubicBezTo>
                    <a:pt x="5" y="3732"/>
                    <a:pt x="44" y="3723"/>
                    <a:pt x="118" y="3706"/>
                  </a:cubicBezTo>
                  <a:cubicBezTo>
                    <a:pt x="201" y="3679"/>
                    <a:pt x="306" y="3649"/>
                    <a:pt x="437" y="3610"/>
                  </a:cubicBezTo>
                  <a:cubicBezTo>
                    <a:pt x="717" y="3532"/>
                    <a:pt x="1114" y="3405"/>
                    <a:pt x="1608" y="3243"/>
                  </a:cubicBezTo>
                  <a:cubicBezTo>
                    <a:pt x="2591" y="2919"/>
                    <a:pt x="3942" y="2447"/>
                    <a:pt x="5428" y="1910"/>
                  </a:cubicBezTo>
                  <a:cubicBezTo>
                    <a:pt x="6913" y="1372"/>
                    <a:pt x="8260" y="892"/>
                    <a:pt x="9239" y="555"/>
                  </a:cubicBezTo>
                  <a:cubicBezTo>
                    <a:pt x="9723" y="389"/>
                    <a:pt x="10117" y="254"/>
                    <a:pt x="10401" y="157"/>
                  </a:cubicBezTo>
                  <a:cubicBezTo>
                    <a:pt x="10528" y="113"/>
                    <a:pt x="10633" y="75"/>
                    <a:pt x="10716" y="48"/>
                  </a:cubicBezTo>
                  <a:cubicBezTo>
                    <a:pt x="10786" y="22"/>
                    <a:pt x="10825" y="4"/>
                    <a:pt x="1082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3"/>
          <p:cNvSpPr/>
          <p:nvPr/>
        </p:nvSpPr>
        <p:spPr>
          <a:xfrm>
            <a:off x="3503875" y="4691494"/>
            <a:ext cx="5958719" cy="5089"/>
          </a:xfrm>
          <a:custGeom>
            <a:rect b="b" l="l" r="r" t="t"/>
            <a:pathLst>
              <a:path extrusionOk="0" h="116" w="135819">
                <a:moveTo>
                  <a:pt x="67912" y="1"/>
                </a:moveTo>
                <a:cubicBezTo>
                  <a:pt x="30398" y="1"/>
                  <a:pt x="0" y="27"/>
                  <a:pt x="0" y="59"/>
                </a:cubicBezTo>
                <a:cubicBezTo>
                  <a:pt x="0" y="89"/>
                  <a:pt x="30398" y="115"/>
                  <a:pt x="67912" y="115"/>
                </a:cubicBezTo>
                <a:cubicBezTo>
                  <a:pt x="105412" y="115"/>
                  <a:pt x="135819" y="89"/>
                  <a:pt x="135819" y="59"/>
                </a:cubicBezTo>
                <a:cubicBezTo>
                  <a:pt x="135819" y="27"/>
                  <a:pt x="105412" y="1"/>
                  <a:pt x="67912"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23"/>
          <p:cNvGrpSpPr/>
          <p:nvPr/>
        </p:nvGrpSpPr>
        <p:grpSpPr>
          <a:xfrm>
            <a:off x="3929256" y="3919614"/>
            <a:ext cx="576962" cy="773332"/>
            <a:chOff x="3429656" y="3785314"/>
            <a:chExt cx="576962" cy="773332"/>
          </a:xfrm>
        </p:grpSpPr>
        <p:sp>
          <p:nvSpPr>
            <p:cNvPr id="178" name="Google Shape;178;p23"/>
            <p:cNvSpPr/>
            <p:nvPr/>
          </p:nvSpPr>
          <p:spPr>
            <a:xfrm>
              <a:off x="3429656" y="4237325"/>
              <a:ext cx="230725" cy="140304"/>
            </a:xfrm>
            <a:custGeom>
              <a:rect b="b" l="l" r="r" t="t"/>
              <a:pathLst>
                <a:path extrusionOk="0" h="3198" w="5259">
                  <a:moveTo>
                    <a:pt x="2536" y="0"/>
                  </a:moveTo>
                  <a:cubicBezTo>
                    <a:pt x="2246" y="0"/>
                    <a:pt x="1955" y="26"/>
                    <a:pt x="1670" y="73"/>
                  </a:cubicBezTo>
                  <a:cubicBezTo>
                    <a:pt x="1198" y="151"/>
                    <a:pt x="704" y="291"/>
                    <a:pt x="381" y="645"/>
                  </a:cubicBezTo>
                  <a:cubicBezTo>
                    <a:pt x="63" y="1004"/>
                    <a:pt x="1" y="1628"/>
                    <a:pt x="368" y="1930"/>
                  </a:cubicBezTo>
                  <a:cubicBezTo>
                    <a:pt x="577" y="2103"/>
                    <a:pt x="860" y="2136"/>
                    <a:pt x="1128" y="2136"/>
                  </a:cubicBezTo>
                  <a:cubicBezTo>
                    <a:pt x="1146" y="2136"/>
                    <a:pt x="1163" y="2136"/>
                    <a:pt x="1181" y="2136"/>
                  </a:cubicBezTo>
                  <a:cubicBezTo>
                    <a:pt x="1442" y="2134"/>
                    <a:pt x="1713" y="2116"/>
                    <a:pt x="1979" y="2116"/>
                  </a:cubicBezTo>
                  <a:cubicBezTo>
                    <a:pt x="2417" y="2116"/>
                    <a:pt x="2840" y="2166"/>
                    <a:pt x="3183" y="2424"/>
                  </a:cubicBezTo>
                  <a:cubicBezTo>
                    <a:pt x="3497" y="2660"/>
                    <a:pt x="3707" y="3054"/>
                    <a:pt x="4083" y="3167"/>
                  </a:cubicBezTo>
                  <a:cubicBezTo>
                    <a:pt x="4150" y="3188"/>
                    <a:pt x="4219" y="3197"/>
                    <a:pt x="4288" y="3197"/>
                  </a:cubicBezTo>
                  <a:cubicBezTo>
                    <a:pt x="4595" y="3197"/>
                    <a:pt x="4900" y="3005"/>
                    <a:pt x="5057" y="2735"/>
                  </a:cubicBezTo>
                  <a:cubicBezTo>
                    <a:pt x="5254" y="2402"/>
                    <a:pt x="5258" y="1987"/>
                    <a:pt x="5166" y="1616"/>
                  </a:cubicBezTo>
                  <a:cubicBezTo>
                    <a:pt x="5166" y="1616"/>
                    <a:pt x="5075" y="803"/>
                    <a:pt x="4275" y="387"/>
                  </a:cubicBezTo>
                  <a:cubicBezTo>
                    <a:pt x="3740" y="113"/>
                    <a:pt x="3140" y="0"/>
                    <a:pt x="2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3554866" y="3785314"/>
              <a:ext cx="162065" cy="334616"/>
            </a:xfrm>
            <a:custGeom>
              <a:rect b="b" l="l" r="r" t="t"/>
              <a:pathLst>
                <a:path extrusionOk="0" h="7627" w="3694">
                  <a:moveTo>
                    <a:pt x="1509" y="1"/>
                  </a:moveTo>
                  <a:cubicBezTo>
                    <a:pt x="1180" y="1"/>
                    <a:pt x="849" y="163"/>
                    <a:pt x="621" y="408"/>
                  </a:cubicBezTo>
                  <a:cubicBezTo>
                    <a:pt x="337" y="709"/>
                    <a:pt x="184" y="1111"/>
                    <a:pt x="97" y="1517"/>
                  </a:cubicBezTo>
                  <a:cubicBezTo>
                    <a:pt x="31" y="1846"/>
                    <a:pt x="0" y="2177"/>
                    <a:pt x="0" y="2509"/>
                  </a:cubicBezTo>
                  <a:cubicBezTo>
                    <a:pt x="0" y="3550"/>
                    <a:pt x="293" y="4599"/>
                    <a:pt x="582" y="5608"/>
                  </a:cubicBezTo>
                  <a:cubicBezTo>
                    <a:pt x="753" y="6194"/>
                    <a:pt x="936" y="6806"/>
                    <a:pt x="1373" y="7229"/>
                  </a:cubicBezTo>
                  <a:cubicBezTo>
                    <a:pt x="1609" y="7457"/>
                    <a:pt x="1993" y="7627"/>
                    <a:pt x="2374" y="7627"/>
                  </a:cubicBezTo>
                  <a:cubicBezTo>
                    <a:pt x="2697" y="7627"/>
                    <a:pt x="3012" y="7505"/>
                    <a:pt x="3235" y="7185"/>
                  </a:cubicBezTo>
                  <a:cubicBezTo>
                    <a:pt x="3611" y="6640"/>
                    <a:pt x="3693" y="5944"/>
                    <a:pt x="3693" y="5281"/>
                  </a:cubicBezTo>
                  <a:lnTo>
                    <a:pt x="3693" y="5250"/>
                  </a:lnTo>
                  <a:cubicBezTo>
                    <a:pt x="3689" y="3808"/>
                    <a:pt x="3357" y="2366"/>
                    <a:pt x="2727" y="1063"/>
                  </a:cubicBezTo>
                  <a:cubicBezTo>
                    <a:pt x="2518" y="622"/>
                    <a:pt x="2221" y="158"/>
                    <a:pt x="1745" y="32"/>
                  </a:cubicBezTo>
                  <a:cubicBezTo>
                    <a:pt x="1666" y="10"/>
                    <a:pt x="1587" y="1"/>
                    <a:pt x="15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3727853" y="3883016"/>
              <a:ext cx="278766" cy="276572"/>
            </a:xfrm>
            <a:custGeom>
              <a:rect b="b" l="l" r="r" t="t"/>
              <a:pathLst>
                <a:path extrusionOk="0" h="6304" w="6354">
                  <a:moveTo>
                    <a:pt x="5006" y="0"/>
                  </a:moveTo>
                  <a:cubicBezTo>
                    <a:pt x="4686" y="0"/>
                    <a:pt x="4367" y="87"/>
                    <a:pt x="4064" y="195"/>
                  </a:cubicBezTo>
                  <a:cubicBezTo>
                    <a:pt x="3159" y="514"/>
                    <a:pt x="2320" y="1008"/>
                    <a:pt x="1604" y="1646"/>
                  </a:cubicBezTo>
                  <a:cubicBezTo>
                    <a:pt x="996" y="2188"/>
                    <a:pt x="467" y="2852"/>
                    <a:pt x="231" y="3635"/>
                  </a:cubicBezTo>
                  <a:cubicBezTo>
                    <a:pt x="0" y="4417"/>
                    <a:pt x="95" y="5331"/>
                    <a:pt x="624" y="5955"/>
                  </a:cubicBezTo>
                  <a:lnTo>
                    <a:pt x="555" y="5863"/>
                  </a:lnTo>
                  <a:lnTo>
                    <a:pt x="555" y="5863"/>
                  </a:lnTo>
                  <a:cubicBezTo>
                    <a:pt x="787" y="6167"/>
                    <a:pt x="1151" y="6303"/>
                    <a:pt x="1565" y="6303"/>
                  </a:cubicBezTo>
                  <a:cubicBezTo>
                    <a:pt x="1845" y="6303"/>
                    <a:pt x="2148" y="6241"/>
                    <a:pt x="2447" y="6126"/>
                  </a:cubicBezTo>
                  <a:cubicBezTo>
                    <a:pt x="3185" y="5846"/>
                    <a:pt x="3740" y="5230"/>
                    <a:pt x="4222" y="4605"/>
                  </a:cubicBezTo>
                  <a:cubicBezTo>
                    <a:pt x="4825" y="3831"/>
                    <a:pt x="5366" y="3009"/>
                    <a:pt x="5838" y="2148"/>
                  </a:cubicBezTo>
                  <a:cubicBezTo>
                    <a:pt x="6104" y="1660"/>
                    <a:pt x="6354" y="1061"/>
                    <a:pt x="6096" y="567"/>
                  </a:cubicBezTo>
                  <a:cubicBezTo>
                    <a:pt x="5921" y="234"/>
                    <a:pt x="5541" y="42"/>
                    <a:pt x="5166" y="8"/>
                  </a:cubicBezTo>
                  <a:cubicBezTo>
                    <a:pt x="5112" y="3"/>
                    <a:pt x="5059" y="0"/>
                    <a:pt x="50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3539555" y="4279398"/>
              <a:ext cx="159169" cy="279248"/>
            </a:xfrm>
            <a:custGeom>
              <a:rect b="b" l="l" r="r" t="t"/>
              <a:pathLst>
                <a:path extrusionOk="0" h="6365" w="3628">
                  <a:moveTo>
                    <a:pt x="125" y="1"/>
                  </a:moveTo>
                  <a:cubicBezTo>
                    <a:pt x="44" y="1"/>
                    <a:pt x="0" y="4"/>
                    <a:pt x="0" y="9"/>
                  </a:cubicBezTo>
                  <a:cubicBezTo>
                    <a:pt x="0" y="19"/>
                    <a:pt x="114" y="36"/>
                    <a:pt x="315" y="54"/>
                  </a:cubicBezTo>
                  <a:cubicBezTo>
                    <a:pt x="511" y="84"/>
                    <a:pt x="799" y="145"/>
                    <a:pt x="1124" y="307"/>
                  </a:cubicBezTo>
                  <a:cubicBezTo>
                    <a:pt x="1442" y="459"/>
                    <a:pt x="1787" y="731"/>
                    <a:pt x="2080" y="1102"/>
                  </a:cubicBezTo>
                  <a:cubicBezTo>
                    <a:pt x="2378" y="1474"/>
                    <a:pt x="2631" y="1937"/>
                    <a:pt x="2840" y="2448"/>
                  </a:cubicBezTo>
                  <a:cubicBezTo>
                    <a:pt x="3042" y="2960"/>
                    <a:pt x="3199" y="3466"/>
                    <a:pt x="3300" y="3934"/>
                  </a:cubicBezTo>
                  <a:cubicBezTo>
                    <a:pt x="3395" y="4402"/>
                    <a:pt x="3453" y="4830"/>
                    <a:pt x="3492" y="5193"/>
                  </a:cubicBezTo>
                  <a:cubicBezTo>
                    <a:pt x="3522" y="5534"/>
                    <a:pt x="3553" y="5822"/>
                    <a:pt x="3575" y="6050"/>
                  </a:cubicBezTo>
                  <a:cubicBezTo>
                    <a:pt x="3592" y="6254"/>
                    <a:pt x="3610" y="6364"/>
                    <a:pt x="3619" y="6364"/>
                  </a:cubicBezTo>
                  <a:cubicBezTo>
                    <a:pt x="3627" y="6364"/>
                    <a:pt x="3627" y="6250"/>
                    <a:pt x="3623" y="6044"/>
                  </a:cubicBezTo>
                  <a:cubicBezTo>
                    <a:pt x="3619" y="5844"/>
                    <a:pt x="3610" y="5546"/>
                    <a:pt x="3584" y="5184"/>
                  </a:cubicBezTo>
                  <a:cubicBezTo>
                    <a:pt x="3553" y="4822"/>
                    <a:pt x="3510" y="4384"/>
                    <a:pt x="3413" y="3908"/>
                  </a:cubicBezTo>
                  <a:cubicBezTo>
                    <a:pt x="3317" y="3432"/>
                    <a:pt x="3165" y="2920"/>
                    <a:pt x="2959" y="2400"/>
                  </a:cubicBezTo>
                  <a:cubicBezTo>
                    <a:pt x="2749" y="1881"/>
                    <a:pt x="2487" y="1409"/>
                    <a:pt x="2172" y="1028"/>
                  </a:cubicBezTo>
                  <a:cubicBezTo>
                    <a:pt x="1866" y="648"/>
                    <a:pt x="1503" y="372"/>
                    <a:pt x="1162" y="223"/>
                  </a:cubicBezTo>
                  <a:cubicBezTo>
                    <a:pt x="826" y="71"/>
                    <a:pt x="525" y="19"/>
                    <a:pt x="319" y="5"/>
                  </a:cubicBezTo>
                  <a:cubicBezTo>
                    <a:pt x="241" y="2"/>
                    <a:pt x="176" y="1"/>
                    <a:pt x="12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3625017" y="3907278"/>
              <a:ext cx="73881" cy="622375"/>
            </a:xfrm>
            <a:custGeom>
              <a:rect b="b" l="l" r="r" t="t"/>
              <a:pathLst>
                <a:path extrusionOk="0" h="14186" w="1684">
                  <a:moveTo>
                    <a:pt x="5" y="0"/>
                  </a:moveTo>
                  <a:lnTo>
                    <a:pt x="5" y="0"/>
                  </a:lnTo>
                  <a:cubicBezTo>
                    <a:pt x="1" y="0"/>
                    <a:pt x="10" y="53"/>
                    <a:pt x="31" y="145"/>
                  </a:cubicBezTo>
                  <a:cubicBezTo>
                    <a:pt x="53" y="250"/>
                    <a:pt x="89" y="385"/>
                    <a:pt x="128" y="551"/>
                  </a:cubicBezTo>
                  <a:cubicBezTo>
                    <a:pt x="172" y="726"/>
                    <a:pt x="220" y="940"/>
                    <a:pt x="277" y="1194"/>
                  </a:cubicBezTo>
                  <a:cubicBezTo>
                    <a:pt x="338" y="1442"/>
                    <a:pt x="398" y="1731"/>
                    <a:pt x="460" y="2045"/>
                  </a:cubicBezTo>
                  <a:cubicBezTo>
                    <a:pt x="723" y="3313"/>
                    <a:pt x="1011" y="5083"/>
                    <a:pt x="1225" y="7045"/>
                  </a:cubicBezTo>
                  <a:cubicBezTo>
                    <a:pt x="1443" y="9007"/>
                    <a:pt x="1552" y="10795"/>
                    <a:pt x="1584" y="12088"/>
                  </a:cubicBezTo>
                  <a:cubicBezTo>
                    <a:pt x="1605" y="12735"/>
                    <a:pt x="1605" y="13259"/>
                    <a:pt x="1605" y="13622"/>
                  </a:cubicBezTo>
                  <a:cubicBezTo>
                    <a:pt x="1605" y="13792"/>
                    <a:pt x="1600" y="13933"/>
                    <a:pt x="1600" y="14042"/>
                  </a:cubicBezTo>
                  <a:cubicBezTo>
                    <a:pt x="1605" y="14133"/>
                    <a:pt x="1605" y="14186"/>
                    <a:pt x="1610" y="14186"/>
                  </a:cubicBezTo>
                  <a:cubicBezTo>
                    <a:pt x="1614" y="14186"/>
                    <a:pt x="1622" y="14138"/>
                    <a:pt x="1627" y="14042"/>
                  </a:cubicBezTo>
                  <a:cubicBezTo>
                    <a:pt x="1636" y="13933"/>
                    <a:pt x="1644" y="13792"/>
                    <a:pt x="1653" y="13622"/>
                  </a:cubicBezTo>
                  <a:cubicBezTo>
                    <a:pt x="1671" y="13264"/>
                    <a:pt x="1683" y="12735"/>
                    <a:pt x="1675" y="12088"/>
                  </a:cubicBezTo>
                  <a:cubicBezTo>
                    <a:pt x="1667" y="10791"/>
                    <a:pt x="1570" y="8999"/>
                    <a:pt x="1356" y="7033"/>
                  </a:cubicBezTo>
                  <a:cubicBezTo>
                    <a:pt x="1138" y="5061"/>
                    <a:pt x="836" y="3296"/>
                    <a:pt x="552" y="2029"/>
                  </a:cubicBezTo>
                  <a:cubicBezTo>
                    <a:pt x="482" y="1710"/>
                    <a:pt x="412" y="1425"/>
                    <a:pt x="346" y="1176"/>
                  </a:cubicBezTo>
                  <a:cubicBezTo>
                    <a:pt x="285" y="927"/>
                    <a:pt x="229" y="713"/>
                    <a:pt x="176" y="538"/>
                  </a:cubicBezTo>
                  <a:cubicBezTo>
                    <a:pt x="128" y="377"/>
                    <a:pt x="89" y="241"/>
                    <a:pt x="53" y="136"/>
                  </a:cubicBezTo>
                  <a:cubicBezTo>
                    <a:pt x="27" y="48"/>
                    <a:pt x="10" y="0"/>
                    <a:pt x="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3694861" y="3953650"/>
              <a:ext cx="204183" cy="424379"/>
            </a:xfrm>
            <a:custGeom>
              <a:rect b="b" l="l" r="r" t="t"/>
              <a:pathLst>
                <a:path extrusionOk="0" h="9673" w="4654">
                  <a:moveTo>
                    <a:pt x="4631" y="1"/>
                  </a:moveTo>
                  <a:cubicBezTo>
                    <a:pt x="4614" y="1"/>
                    <a:pt x="4485" y="84"/>
                    <a:pt x="4266" y="237"/>
                  </a:cubicBezTo>
                  <a:cubicBezTo>
                    <a:pt x="4204" y="276"/>
                    <a:pt x="4143" y="320"/>
                    <a:pt x="4073" y="368"/>
                  </a:cubicBezTo>
                  <a:cubicBezTo>
                    <a:pt x="4003" y="421"/>
                    <a:pt x="3937" y="486"/>
                    <a:pt x="3859" y="548"/>
                  </a:cubicBezTo>
                  <a:cubicBezTo>
                    <a:pt x="3715" y="683"/>
                    <a:pt x="3526" y="818"/>
                    <a:pt x="3365" y="1010"/>
                  </a:cubicBezTo>
                  <a:cubicBezTo>
                    <a:pt x="2657" y="1728"/>
                    <a:pt x="1848" y="2886"/>
                    <a:pt x="1250" y="4302"/>
                  </a:cubicBezTo>
                  <a:cubicBezTo>
                    <a:pt x="944" y="5005"/>
                    <a:pt x="704" y="5695"/>
                    <a:pt x="529" y="6337"/>
                  </a:cubicBezTo>
                  <a:cubicBezTo>
                    <a:pt x="345" y="6976"/>
                    <a:pt x="232" y="7561"/>
                    <a:pt x="149" y="8055"/>
                  </a:cubicBezTo>
                  <a:cubicBezTo>
                    <a:pt x="70" y="8554"/>
                    <a:pt x="30" y="8955"/>
                    <a:pt x="13" y="9240"/>
                  </a:cubicBezTo>
                  <a:cubicBezTo>
                    <a:pt x="4" y="9520"/>
                    <a:pt x="0" y="9673"/>
                    <a:pt x="8" y="9673"/>
                  </a:cubicBezTo>
                  <a:cubicBezTo>
                    <a:pt x="18" y="9673"/>
                    <a:pt x="39" y="9520"/>
                    <a:pt x="65" y="9244"/>
                  </a:cubicBezTo>
                  <a:cubicBezTo>
                    <a:pt x="97" y="8965"/>
                    <a:pt x="149" y="8562"/>
                    <a:pt x="236" y="8073"/>
                  </a:cubicBezTo>
                  <a:cubicBezTo>
                    <a:pt x="333" y="7583"/>
                    <a:pt x="458" y="7002"/>
                    <a:pt x="647" y="6369"/>
                  </a:cubicBezTo>
                  <a:cubicBezTo>
                    <a:pt x="825" y="5734"/>
                    <a:pt x="1067" y="5048"/>
                    <a:pt x="1368" y="4354"/>
                  </a:cubicBezTo>
                  <a:cubicBezTo>
                    <a:pt x="1962" y="2946"/>
                    <a:pt x="2749" y="1797"/>
                    <a:pt x="3431" y="1076"/>
                  </a:cubicBezTo>
                  <a:cubicBezTo>
                    <a:pt x="4113" y="346"/>
                    <a:pt x="4654" y="28"/>
                    <a:pt x="4633" y="1"/>
                  </a:cubicBezTo>
                  <a:cubicBezTo>
                    <a:pt x="4632" y="1"/>
                    <a:pt x="4632" y="1"/>
                    <a:pt x="463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3"/>
          <p:cNvSpPr/>
          <p:nvPr/>
        </p:nvSpPr>
        <p:spPr>
          <a:xfrm>
            <a:off x="6241693" y="1996627"/>
            <a:ext cx="21498" cy="21322"/>
          </a:xfrm>
          <a:custGeom>
            <a:rect b="b" l="l" r="r" t="t"/>
            <a:pathLst>
              <a:path extrusionOk="0" h="486" w="49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a:off x="7105967" y="2325226"/>
            <a:ext cx="21541" cy="21541"/>
          </a:xfrm>
          <a:custGeom>
            <a:rect b="b" l="l" r="r" t="t"/>
            <a:pathLst>
              <a:path extrusionOk="0" h="491" w="491">
                <a:moveTo>
                  <a:pt x="245" y="1"/>
                </a:moveTo>
                <a:cubicBezTo>
                  <a:pt x="110" y="1"/>
                  <a:pt x="1" y="111"/>
                  <a:pt x="1" y="246"/>
                </a:cubicBezTo>
                <a:cubicBezTo>
                  <a:pt x="1" y="381"/>
                  <a:pt x="110" y="490"/>
                  <a:pt x="245" y="490"/>
                </a:cubicBezTo>
                <a:cubicBezTo>
                  <a:pt x="381" y="490"/>
                  <a:pt x="491" y="381"/>
                  <a:pt x="491" y="246"/>
                </a:cubicBezTo>
                <a:cubicBezTo>
                  <a:pt x="491" y="111"/>
                  <a:pt x="381"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6948775" y="3888553"/>
            <a:ext cx="69055" cy="15619"/>
          </a:xfrm>
          <a:custGeom>
            <a:rect b="b" l="l" r="r" t="t"/>
            <a:pathLst>
              <a:path extrusionOk="0" h="356" w="1574">
                <a:moveTo>
                  <a:pt x="0" y="1"/>
                </a:moveTo>
                <a:lnTo>
                  <a:pt x="0" y="355"/>
                </a:lnTo>
                <a:lnTo>
                  <a:pt x="1573" y="355"/>
                </a:lnTo>
                <a:lnTo>
                  <a:pt x="157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7189192" y="3888553"/>
            <a:ext cx="69231" cy="15619"/>
          </a:xfrm>
          <a:custGeom>
            <a:rect b="b" l="l" r="r" t="t"/>
            <a:pathLst>
              <a:path extrusionOk="0" h="356" w="1578">
                <a:moveTo>
                  <a:pt x="0" y="1"/>
                </a:moveTo>
                <a:lnTo>
                  <a:pt x="0" y="355"/>
                </a:lnTo>
                <a:lnTo>
                  <a:pt x="1578" y="355"/>
                </a:lnTo>
                <a:lnTo>
                  <a:pt x="157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7429785" y="3888553"/>
            <a:ext cx="69275" cy="15619"/>
          </a:xfrm>
          <a:custGeom>
            <a:rect b="b" l="l" r="r" t="t"/>
            <a:pathLst>
              <a:path extrusionOk="0" h="356" w="1579">
                <a:moveTo>
                  <a:pt x="1" y="1"/>
                </a:moveTo>
                <a:lnTo>
                  <a:pt x="1" y="355"/>
                </a:lnTo>
                <a:lnTo>
                  <a:pt x="1579" y="355"/>
                </a:lnTo>
                <a:lnTo>
                  <a:pt x="15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a:off x="7670422" y="3888553"/>
            <a:ext cx="69275" cy="15619"/>
          </a:xfrm>
          <a:custGeom>
            <a:rect b="b" l="l" r="r" t="t"/>
            <a:pathLst>
              <a:path extrusionOk="0" h="356" w="1579">
                <a:moveTo>
                  <a:pt x="1" y="1"/>
                </a:moveTo>
                <a:lnTo>
                  <a:pt x="1" y="355"/>
                </a:lnTo>
                <a:lnTo>
                  <a:pt x="1578" y="355"/>
                </a:lnTo>
                <a:lnTo>
                  <a:pt x="15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a:off x="7103072" y="3160632"/>
            <a:ext cx="24437" cy="23384"/>
          </a:xfrm>
          <a:custGeom>
            <a:rect b="b" l="l" r="r" t="t"/>
            <a:pathLst>
              <a:path extrusionOk="0" h="533" w="557">
                <a:moveTo>
                  <a:pt x="277" y="0"/>
                </a:moveTo>
                <a:cubicBezTo>
                  <a:pt x="124" y="0"/>
                  <a:pt x="1" y="118"/>
                  <a:pt x="1" y="267"/>
                </a:cubicBezTo>
                <a:cubicBezTo>
                  <a:pt x="1" y="414"/>
                  <a:pt x="124" y="533"/>
                  <a:pt x="277" y="533"/>
                </a:cubicBezTo>
                <a:cubicBezTo>
                  <a:pt x="434" y="533"/>
                  <a:pt x="557" y="414"/>
                  <a:pt x="557" y="267"/>
                </a:cubicBezTo>
                <a:cubicBezTo>
                  <a:pt x="557" y="118"/>
                  <a:pt x="434" y="0"/>
                  <a:pt x="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6276325" y="2796625"/>
            <a:ext cx="1613430" cy="1461858"/>
          </a:xfrm>
          <a:custGeom>
            <a:rect b="b" l="l" r="r" t="t"/>
            <a:pathLst>
              <a:path extrusionOk="0" h="15301" w="35998">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7388589" y="3109215"/>
            <a:ext cx="24393" cy="23603"/>
          </a:xfrm>
          <a:custGeom>
            <a:rect b="b" l="l" r="r" t="t"/>
            <a:pathLst>
              <a:path extrusionOk="0" h="538" w="556">
                <a:moveTo>
                  <a:pt x="276" y="1"/>
                </a:moveTo>
                <a:cubicBezTo>
                  <a:pt x="122" y="1"/>
                  <a:pt x="1" y="123"/>
                  <a:pt x="1" y="267"/>
                </a:cubicBezTo>
                <a:cubicBezTo>
                  <a:pt x="1" y="416"/>
                  <a:pt x="122" y="538"/>
                  <a:pt x="276" y="538"/>
                </a:cubicBezTo>
                <a:cubicBezTo>
                  <a:pt x="429" y="538"/>
                  <a:pt x="556" y="416"/>
                  <a:pt x="556" y="267"/>
                </a:cubicBezTo>
                <a:cubicBezTo>
                  <a:pt x="556" y="123"/>
                  <a:pt x="429" y="1"/>
                  <a:pt x="27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3"/>
          <p:cNvGrpSpPr/>
          <p:nvPr/>
        </p:nvGrpSpPr>
        <p:grpSpPr>
          <a:xfrm>
            <a:off x="6345231" y="2886609"/>
            <a:ext cx="1407691" cy="1286147"/>
            <a:chOff x="6117656" y="2752309"/>
            <a:chExt cx="1407691" cy="1286147"/>
          </a:xfrm>
        </p:grpSpPr>
        <p:sp>
          <p:nvSpPr>
            <p:cNvPr id="194" name="Google Shape;194;p23"/>
            <p:cNvSpPr/>
            <p:nvPr/>
          </p:nvSpPr>
          <p:spPr>
            <a:xfrm>
              <a:off x="6117656" y="3670896"/>
              <a:ext cx="54095" cy="15750"/>
            </a:xfrm>
            <a:custGeom>
              <a:rect b="b" l="l" r="r" t="t"/>
              <a:pathLst>
                <a:path extrusionOk="0" h="359" w="1233">
                  <a:moveTo>
                    <a:pt x="1" y="0"/>
                  </a:moveTo>
                  <a:lnTo>
                    <a:pt x="1" y="359"/>
                  </a:lnTo>
                  <a:lnTo>
                    <a:pt x="1233" y="359"/>
                  </a:lnTo>
                  <a:lnTo>
                    <a:pt x="12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6239970" y="3754253"/>
              <a:ext cx="69055" cy="15619"/>
            </a:xfrm>
            <a:custGeom>
              <a:rect b="b" l="l" r="r" t="t"/>
              <a:pathLst>
                <a:path extrusionOk="0" h="356" w="1574">
                  <a:moveTo>
                    <a:pt x="0" y="1"/>
                  </a:moveTo>
                  <a:lnTo>
                    <a:pt x="0" y="355"/>
                  </a:lnTo>
                  <a:lnTo>
                    <a:pt x="1574" y="355"/>
                  </a:lnTo>
                  <a:lnTo>
                    <a:pt x="15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6480563" y="3754253"/>
              <a:ext cx="69055" cy="15619"/>
            </a:xfrm>
            <a:custGeom>
              <a:rect b="b" l="l" r="r" t="t"/>
              <a:pathLst>
                <a:path extrusionOk="0" h="356" w="1574">
                  <a:moveTo>
                    <a:pt x="1" y="1"/>
                  </a:moveTo>
                  <a:lnTo>
                    <a:pt x="1" y="355"/>
                  </a:lnTo>
                  <a:lnTo>
                    <a:pt x="1574" y="355"/>
                  </a:lnTo>
                  <a:lnTo>
                    <a:pt x="15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6117656" y="3463032"/>
              <a:ext cx="54095" cy="15619"/>
            </a:xfrm>
            <a:custGeom>
              <a:rect b="b" l="l" r="r" t="t"/>
              <a:pathLst>
                <a:path extrusionOk="0" h="356" w="1233">
                  <a:moveTo>
                    <a:pt x="1" y="1"/>
                  </a:moveTo>
                  <a:lnTo>
                    <a:pt x="1" y="355"/>
                  </a:lnTo>
                  <a:lnTo>
                    <a:pt x="1233" y="355"/>
                  </a:lnTo>
                  <a:lnTo>
                    <a:pt x="12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6117656" y="3071564"/>
              <a:ext cx="54095" cy="15531"/>
            </a:xfrm>
            <a:custGeom>
              <a:rect b="b" l="l" r="r" t="t"/>
              <a:pathLst>
                <a:path extrusionOk="0" h="354" w="1233">
                  <a:moveTo>
                    <a:pt x="1" y="0"/>
                  </a:moveTo>
                  <a:lnTo>
                    <a:pt x="1" y="354"/>
                  </a:lnTo>
                  <a:lnTo>
                    <a:pt x="1233" y="354"/>
                  </a:lnTo>
                  <a:lnTo>
                    <a:pt x="12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6117656" y="2874843"/>
              <a:ext cx="54095" cy="15531"/>
            </a:xfrm>
            <a:custGeom>
              <a:rect b="b" l="l" r="r" t="t"/>
              <a:pathLst>
                <a:path extrusionOk="0" h="354" w="1233">
                  <a:moveTo>
                    <a:pt x="1" y="0"/>
                  </a:moveTo>
                  <a:lnTo>
                    <a:pt x="1" y="354"/>
                  </a:lnTo>
                  <a:lnTo>
                    <a:pt x="1233" y="354"/>
                  </a:lnTo>
                  <a:lnTo>
                    <a:pt x="12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6120332" y="3267276"/>
              <a:ext cx="54095" cy="15619"/>
            </a:xfrm>
            <a:custGeom>
              <a:rect b="b" l="l" r="r" t="t"/>
              <a:pathLst>
                <a:path extrusionOk="0" h="356" w="1233">
                  <a:moveTo>
                    <a:pt x="0" y="1"/>
                  </a:moveTo>
                  <a:lnTo>
                    <a:pt x="0" y="355"/>
                  </a:lnTo>
                  <a:lnTo>
                    <a:pt x="1233" y="355"/>
                  </a:lnTo>
                  <a:lnTo>
                    <a:pt x="12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6197415" y="2752309"/>
              <a:ext cx="1312797" cy="936853"/>
            </a:xfrm>
            <a:custGeom>
              <a:rect b="b" l="l" r="r" t="t"/>
              <a:pathLst>
                <a:path extrusionOk="0" h="21354" w="29923">
                  <a:moveTo>
                    <a:pt x="57" y="0"/>
                  </a:moveTo>
                  <a:cubicBezTo>
                    <a:pt x="57" y="0"/>
                    <a:pt x="53" y="36"/>
                    <a:pt x="53" y="105"/>
                  </a:cubicBezTo>
                  <a:cubicBezTo>
                    <a:pt x="48" y="180"/>
                    <a:pt x="48" y="285"/>
                    <a:pt x="48" y="420"/>
                  </a:cubicBezTo>
                  <a:cubicBezTo>
                    <a:pt x="44" y="700"/>
                    <a:pt x="39" y="1102"/>
                    <a:pt x="35" y="1626"/>
                  </a:cubicBezTo>
                  <a:cubicBezTo>
                    <a:pt x="31" y="2680"/>
                    <a:pt x="26" y="4209"/>
                    <a:pt x="18" y="6110"/>
                  </a:cubicBezTo>
                  <a:cubicBezTo>
                    <a:pt x="13" y="9925"/>
                    <a:pt x="9" y="15248"/>
                    <a:pt x="0" y="21297"/>
                  </a:cubicBezTo>
                  <a:lnTo>
                    <a:pt x="0" y="21354"/>
                  </a:lnTo>
                  <a:lnTo>
                    <a:pt x="4344" y="21354"/>
                  </a:lnTo>
                  <a:cubicBezTo>
                    <a:pt x="11402" y="21344"/>
                    <a:pt x="17796" y="21340"/>
                    <a:pt x="22427" y="21336"/>
                  </a:cubicBezTo>
                  <a:cubicBezTo>
                    <a:pt x="24739" y="21327"/>
                    <a:pt x="26610" y="21323"/>
                    <a:pt x="27912" y="21318"/>
                  </a:cubicBezTo>
                  <a:cubicBezTo>
                    <a:pt x="28555" y="21314"/>
                    <a:pt x="29057" y="21310"/>
                    <a:pt x="29402" y="21305"/>
                  </a:cubicBezTo>
                  <a:cubicBezTo>
                    <a:pt x="29569" y="21305"/>
                    <a:pt x="29695" y="21301"/>
                    <a:pt x="29787" y="21301"/>
                  </a:cubicBezTo>
                  <a:cubicBezTo>
                    <a:pt x="29874" y="21301"/>
                    <a:pt x="29922" y="21297"/>
                    <a:pt x="29922" y="21297"/>
                  </a:cubicBezTo>
                  <a:cubicBezTo>
                    <a:pt x="29922" y="21297"/>
                    <a:pt x="29874" y="21292"/>
                    <a:pt x="29787" y="21287"/>
                  </a:cubicBezTo>
                  <a:cubicBezTo>
                    <a:pt x="29695" y="21287"/>
                    <a:pt x="29569" y="21283"/>
                    <a:pt x="29402" y="21283"/>
                  </a:cubicBezTo>
                  <a:cubicBezTo>
                    <a:pt x="29057" y="21279"/>
                    <a:pt x="28555" y="21275"/>
                    <a:pt x="27912" y="21271"/>
                  </a:cubicBezTo>
                  <a:cubicBezTo>
                    <a:pt x="26610" y="21265"/>
                    <a:pt x="24739" y="21261"/>
                    <a:pt x="22427" y="21253"/>
                  </a:cubicBezTo>
                  <a:cubicBezTo>
                    <a:pt x="17796" y="21249"/>
                    <a:pt x="11402" y="21244"/>
                    <a:pt x="4344" y="21235"/>
                  </a:cubicBezTo>
                  <a:lnTo>
                    <a:pt x="113" y="21235"/>
                  </a:lnTo>
                  <a:cubicBezTo>
                    <a:pt x="105" y="15212"/>
                    <a:pt x="101" y="9912"/>
                    <a:pt x="97" y="6110"/>
                  </a:cubicBezTo>
                  <a:cubicBezTo>
                    <a:pt x="87" y="4209"/>
                    <a:pt x="83" y="2680"/>
                    <a:pt x="79" y="1626"/>
                  </a:cubicBezTo>
                  <a:cubicBezTo>
                    <a:pt x="75" y="1102"/>
                    <a:pt x="70" y="700"/>
                    <a:pt x="65" y="420"/>
                  </a:cubicBezTo>
                  <a:cubicBezTo>
                    <a:pt x="65" y="285"/>
                    <a:pt x="61" y="180"/>
                    <a:pt x="61" y="105"/>
                  </a:cubicBezTo>
                  <a:cubicBezTo>
                    <a:pt x="61" y="36"/>
                    <a:pt x="57" y="0"/>
                    <a:pt x="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6267425" y="3272494"/>
              <a:ext cx="1244945" cy="5177"/>
            </a:xfrm>
            <a:custGeom>
              <a:rect b="b" l="l" r="r" t="t"/>
              <a:pathLst>
                <a:path extrusionOk="0" h="118" w="29018">
                  <a:moveTo>
                    <a:pt x="14509" y="0"/>
                  </a:moveTo>
                  <a:cubicBezTo>
                    <a:pt x="6494" y="0"/>
                    <a:pt x="0" y="27"/>
                    <a:pt x="0" y="57"/>
                  </a:cubicBezTo>
                  <a:cubicBezTo>
                    <a:pt x="0" y="92"/>
                    <a:pt x="6494" y="118"/>
                    <a:pt x="14509" y="118"/>
                  </a:cubicBezTo>
                  <a:cubicBezTo>
                    <a:pt x="22519" y="118"/>
                    <a:pt x="29017" y="92"/>
                    <a:pt x="29017" y="57"/>
                  </a:cubicBezTo>
                  <a:cubicBezTo>
                    <a:pt x="29017" y="27"/>
                    <a:pt x="22519" y="0"/>
                    <a:pt x="145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a:off x="6267425" y="3076695"/>
              <a:ext cx="1244945" cy="5265"/>
            </a:xfrm>
            <a:custGeom>
              <a:rect b="b" l="l" r="r" t="t"/>
              <a:pathLst>
                <a:path extrusionOk="0" h="120" w="29018">
                  <a:moveTo>
                    <a:pt x="14509" y="1"/>
                  </a:moveTo>
                  <a:cubicBezTo>
                    <a:pt x="6494" y="1"/>
                    <a:pt x="0" y="27"/>
                    <a:pt x="0" y="58"/>
                  </a:cubicBezTo>
                  <a:cubicBezTo>
                    <a:pt x="0" y="93"/>
                    <a:pt x="6494" y="119"/>
                    <a:pt x="14509" y="119"/>
                  </a:cubicBezTo>
                  <a:cubicBezTo>
                    <a:pt x="22519" y="119"/>
                    <a:pt x="29017" y="93"/>
                    <a:pt x="29017" y="58"/>
                  </a:cubicBezTo>
                  <a:cubicBezTo>
                    <a:pt x="29017" y="27"/>
                    <a:pt x="22519" y="1"/>
                    <a:pt x="145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6267425" y="2879975"/>
              <a:ext cx="1244945" cy="5265"/>
            </a:xfrm>
            <a:custGeom>
              <a:rect b="b" l="l" r="r" t="t"/>
              <a:pathLst>
                <a:path extrusionOk="0" h="120" w="29018">
                  <a:moveTo>
                    <a:pt x="14509" y="1"/>
                  </a:moveTo>
                  <a:cubicBezTo>
                    <a:pt x="6494" y="1"/>
                    <a:pt x="0" y="27"/>
                    <a:pt x="0" y="59"/>
                  </a:cubicBezTo>
                  <a:cubicBezTo>
                    <a:pt x="0" y="93"/>
                    <a:pt x="6494" y="119"/>
                    <a:pt x="14509" y="119"/>
                  </a:cubicBezTo>
                  <a:cubicBezTo>
                    <a:pt x="22519" y="119"/>
                    <a:pt x="29017" y="93"/>
                    <a:pt x="29017" y="59"/>
                  </a:cubicBezTo>
                  <a:cubicBezTo>
                    <a:pt x="29017" y="27"/>
                    <a:pt x="22519" y="1"/>
                    <a:pt x="145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6267425" y="3468249"/>
              <a:ext cx="1244945" cy="5001"/>
            </a:xfrm>
            <a:custGeom>
              <a:rect b="b" l="l" r="r" t="t"/>
              <a:pathLst>
                <a:path extrusionOk="0" h="114" w="29018">
                  <a:moveTo>
                    <a:pt x="14509" y="0"/>
                  </a:moveTo>
                  <a:cubicBezTo>
                    <a:pt x="6494" y="0"/>
                    <a:pt x="0" y="26"/>
                    <a:pt x="0" y="57"/>
                  </a:cubicBezTo>
                  <a:cubicBezTo>
                    <a:pt x="0" y="87"/>
                    <a:pt x="6494" y="113"/>
                    <a:pt x="14509" y="113"/>
                  </a:cubicBezTo>
                  <a:cubicBezTo>
                    <a:pt x="22519" y="113"/>
                    <a:pt x="29017" y="87"/>
                    <a:pt x="29017" y="57"/>
                  </a:cubicBezTo>
                  <a:cubicBezTo>
                    <a:pt x="29017" y="26"/>
                    <a:pt x="22519" y="0"/>
                    <a:pt x="145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a:off x="6265284" y="2766699"/>
              <a:ext cx="1244926" cy="877801"/>
            </a:xfrm>
            <a:custGeom>
              <a:rect b="b" l="l" r="r" t="t"/>
              <a:pathLst>
                <a:path extrusionOk="0" h="20008" w="28376">
                  <a:moveTo>
                    <a:pt x="18153" y="1"/>
                  </a:moveTo>
                  <a:lnTo>
                    <a:pt x="14714" y="6534"/>
                  </a:lnTo>
                  <a:lnTo>
                    <a:pt x="12425" y="4668"/>
                  </a:lnTo>
                  <a:lnTo>
                    <a:pt x="9605" y="9593"/>
                  </a:lnTo>
                  <a:lnTo>
                    <a:pt x="7578" y="8164"/>
                  </a:lnTo>
                  <a:lnTo>
                    <a:pt x="4143" y="13504"/>
                  </a:lnTo>
                  <a:lnTo>
                    <a:pt x="2469" y="12220"/>
                  </a:lnTo>
                  <a:lnTo>
                    <a:pt x="0" y="16048"/>
                  </a:lnTo>
                  <a:lnTo>
                    <a:pt x="0" y="20007"/>
                  </a:lnTo>
                  <a:lnTo>
                    <a:pt x="28375" y="20007"/>
                  </a:lnTo>
                  <a:lnTo>
                    <a:pt x="28375" y="2641"/>
                  </a:lnTo>
                  <a:lnTo>
                    <a:pt x="24849" y="3649"/>
                  </a:lnTo>
                  <a:lnTo>
                    <a:pt x="21855" y="7303"/>
                  </a:lnTo>
                  <a:lnTo>
                    <a:pt x="181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a:off x="6265284" y="2819433"/>
              <a:ext cx="1260062" cy="709243"/>
            </a:xfrm>
            <a:custGeom>
              <a:rect b="b" l="l" r="r" t="t"/>
              <a:pathLst>
                <a:path extrusionOk="0" h="16166" w="28721">
                  <a:moveTo>
                    <a:pt x="25041" y="1"/>
                  </a:moveTo>
                  <a:lnTo>
                    <a:pt x="25027" y="13"/>
                  </a:lnTo>
                  <a:cubicBezTo>
                    <a:pt x="24240" y="1036"/>
                    <a:pt x="23252" y="2306"/>
                    <a:pt x="22122" y="3767"/>
                  </a:cubicBezTo>
                  <a:lnTo>
                    <a:pt x="22122" y="3767"/>
                  </a:lnTo>
                  <a:cubicBezTo>
                    <a:pt x="20021" y="3763"/>
                    <a:pt x="17561" y="3759"/>
                    <a:pt x="14889" y="3759"/>
                  </a:cubicBezTo>
                  <a:lnTo>
                    <a:pt x="14859" y="3759"/>
                  </a:lnTo>
                  <a:lnTo>
                    <a:pt x="14841" y="3785"/>
                  </a:lnTo>
                  <a:cubicBezTo>
                    <a:pt x="13884" y="5376"/>
                    <a:pt x="12853" y="7089"/>
                    <a:pt x="11786" y="8863"/>
                  </a:cubicBezTo>
                  <a:cubicBezTo>
                    <a:pt x="10766" y="10563"/>
                    <a:pt x="9777" y="12212"/>
                    <a:pt x="8840" y="13769"/>
                  </a:cubicBezTo>
                  <a:lnTo>
                    <a:pt x="8840" y="13769"/>
                  </a:lnTo>
                  <a:cubicBezTo>
                    <a:pt x="7421" y="11828"/>
                    <a:pt x="6105" y="10033"/>
                    <a:pt x="4942" y="8444"/>
                  </a:cubicBezTo>
                  <a:lnTo>
                    <a:pt x="4903" y="8387"/>
                  </a:lnTo>
                  <a:lnTo>
                    <a:pt x="4864" y="8444"/>
                  </a:lnTo>
                  <a:cubicBezTo>
                    <a:pt x="3387" y="10782"/>
                    <a:pt x="2168" y="12704"/>
                    <a:pt x="1315" y="14055"/>
                  </a:cubicBezTo>
                  <a:cubicBezTo>
                    <a:pt x="896" y="14723"/>
                    <a:pt x="563" y="15247"/>
                    <a:pt x="337" y="15610"/>
                  </a:cubicBezTo>
                  <a:cubicBezTo>
                    <a:pt x="228" y="15790"/>
                    <a:pt x="144" y="15925"/>
                    <a:pt x="83" y="16022"/>
                  </a:cubicBezTo>
                  <a:cubicBezTo>
                    <a:pt x="26" y="16117"/>
                    <a:pt x="0" y="16165"/>
                    <a:pt x="0" y="16165"/>
                  </a:cubicBezTo>
                  <a:cubicBezTo>
                    <a:pt x="0" y="16165"/>
                    <a:pt x="35" y="16122"/>
                    <a:pt x="97" y="16030"/>
                  </a:cubicBezTo>
                  <a:cubicBezTo>
                    <a:pt x="158" y="15933"/>
                    <a:pt x="245" y="15798"/>
                    <a:pt x="359" y="15628"/>
                  </a:cubicBezTo>
                  <a:cubicBezTo>
                    <a:pt x="595" y="15265"/>
                    <a:pt x="931" y="14745"/>
                    <a:pt x="1359" y="14081"/>
                  </a:cubicBezTo>
                  <a:cubicBezTo>
                    <a:pt x="2213" y="12751"/>
                    <a:pt x="3432" y="10853"/>
                    <a:pt x="4909" y="8556"/>
                  </a:cubicBezTo>
                  <a:lnTo>
                    <a:pt x="4909" y="8556"/>
                  </a:lnTo>
                  <a:cubicBezTo>
                    <a:pt x="6070" y="10150"/>
                    <a:pt x="7380" y="11954"/>
                    <a:pt x="8797" y="13902"/>
                  </a:cubicBezTo>
                  <a:lnTo>
                    <a:pt x="8849" y="13972"/>
                  </a:lnTo>
                  <a:lnTo>
                    <a:pt x="8893" y="13898"/>
                  </a:lnTo>
                  <a:cubicBezTo>
                    <a:pt x="9841" y="12320"/>
                    <a:pt x="10847" y="10650"/>
                    <a:pt x="11887" y="8920"/>
                  </a:cubicBezTo>
                  <a:cubicBezTo>
                    <a:pt x="12947" y="7155"/>
                    <a:pt x="13973" y="5451"/>
                    <a:pt x="14922" y="3868"/>
                  </a:cubicBezTo>
                  <a:lnTo>
                    <a:pt x="14922" y="3868"/>
                  </a:lnTo>
                  <a:cubicBezTo>
                    <a:pt x="17592" y="3863"/>
                    <a:pt x="20050" y="3863"/>
                    <a:pt x="22148" y="3859"/>
                  </a:cubicBezTo>
                  <a:lnTo>
                    <a:pt x="22169" y="3859"/>
                  </a:lnTo>
                  <a:lnTo>
                    <a:pt x="22183" y="3841"/>
                  </a:lnTo>
                  <a:cubicBezTo>
                    <a:pt x="23306" y="2371"/>
                    <a:pt x="24285" y="1094"/>
                    <a:pt x="25070" y="65"/>
                  </a:cubicBezTo>
                  <a:lnTo>
                    <a:pt x="25070" y="65"/>
                  </a:lnTo>
                  <a:cubicBezTo>
                    <a:pt x="26221" y="57"/>
                    <a:pt x="27133" y="53"/>
                    <a:pt x="27760" y="49"/>
                  </a:cubicBezTo>
                  <a:cubicBezTo>
                    <a:pt x="28069" y="49"/>
                    <a:pt x="28310" y="44"/>
                    <a:pt x="28476" y="44"/>
                  </a:cubicBezTo>
                  <a:cubicBezTo>
                    <a:pt x="28555" y="39"/>
                    <a:pt x="28611" y="39"/>
                    <a:pt x="28660" y="39"/>
                  </a:cubicBezTo>
                  <a:cubicBezTo>
                    <a:pt x="28698" y="35"/>
                    <a:pt x="28720" y="35"/>
                    <a:pt x="28720" y="35"/>
                  </a:cubicBezTo>
                  <a:cubicBezTo>
                    <a:pt x="28720" y="31"/>
                    <a:pt x="28698" y="31"/>
                    <a:pt x="28660" y="31"/>
                  </a:cubicBezTo>
                  <a:cubicBezTo>
                    <a:pt x="28611" y="27"/>
                    <a:pt x="28555" y="27"/>
                    <a:pt x="28476" y="27"/>
                  </a:cubicBezTo>
                  <a:cubicBezTo>
                    <a:pt x="28310" y="23"/>
                    <a:pt x="28069" y="17"/>
                    <a:pt x="27760" y="17"/>
                  </a:cubicBezTo>
                  <a:cubicBezTo>
                    <a:pt x="27130" y="13"/>
                    <a:pt x="26213" y="9"/>
                    <a:pt x="250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p:nvPr/>
          </p:nvSpPr>
          <p:spPr>
            <a:xfrm>
              <a:off x="6508159" y="3234899"/>
              <a:ext cx="24569" cy="23603"/>
            </a:xfrm>
            <a:custGeom>
              <a:rect b="b" l="l" r="r" t="t"/>
              <a:pathLst>
                <a:path extrusionOk="0" h="538" w="560">
                  <a:moveTo>
                    <a:pt x="281" y="1"/>
                  </a:moveTo>
                  <a:cubicBezTo>
                    <a:pt x="128" y="1"/>
                    <a:pt x="1" y="123"/>
                    <a:pt x="1" y="271"/>
                  </a:cubicBezTo>
                  <a:cubicBezTo>
                    <a:pt x="1" y="416"/>
                    <a:pt x="128" y="538"/>
                    <a:pt x="281" y="538"/>
                  </a:cubicBezTo>
                  <a:cubicBezTo>
                    <a:pt x="434" y="538"/>
                    <a:pt x="560" y="416"/>
                    <a:pt x="560" y="271"/>
                  </a:cubicBezTo>
                  <a:cubicBezTo>
                    <a:pt x="560" y="123"/>
                    <a:pt x="434" y="1"/>
                    <a:pt x="2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a:off x="6239970" y="3886175"/>
              <a:ext cx="157985" cy="152281"/>
            </a:xfrm>
            <a:custGeom>
              <a:rect b="b" l="l" r="r" t="t"/>
              <a:pathLst>
                <a:path extrusionOk="0" h="3471" w="3601">
                  <a:moveTo>
                    <a:pt x="1801" y="1"/>
                  </a:moveTo>
                  <a:cubicBezTo>
                    <a:pt x="805" y="1"/>
                    <a:pt x="0" y="779"/>
                    <a:pt x="0" y="1735"/>
                  </a:cubicBezTo>
                  <a:cubicBezTo>
                    <a:pt x="0" y="2693"/>
                    <a:pt x="805" y="3470"/>
                    <a:pt x="1801" y="3470"/>
                  </a:cubicBezTo>
                  <a:cubicBezTo>
                    <a:pt x="2792" y="3470"/>
                    <a:pt x="3601" y="2693"/>
                    <a:pt x="3601" y="1735"/>
                  </a:cubicBezTo>
                  <a:cubicBezTo>
                    <a:pt x="3601" y="779"/>
                    <a:pt x="2792" y="1"/>
                    <a:pt x="18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a:off x="6515090" y="3911314"/>
              <a:ext cx="927816" cy="28605"/>
            </a:xfrm>
            <a:custGeom>
              <a:rect b="b" l="l" r="r" t="t"/>
              <a:pathLst>
                <a:path extrusionOk="0" h="652" w="21148">
                  <a:moveTo>
                    <a:pt x="0" y="0"/>
                  </a:moveTo>
                  <a:lnTo>
                    <a:pt x="0" y="652"/>
                  </a:lnTo>
                  <a:lnTo>
                    <a:pt x="21148" y="652"/>
                  </a:lnTo>
                  <a:lnTo>
                    <a:pt x="21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a:off x="6515090" y="3982430"/>
              <a:ext cx="385244" cy="28649"/>
            </a:xfrm>
            <a:custGeom>
              <a:rect b="b" l="l" r="r" t="t"/>
              <a:pathLst>
                <a:path extrusionOk="0" h="653" w="8781">
                  <a:moveTo>
                    <a:pt x="0" y="1"/>
                  </a:moveTo>
                  <a:lnTo>
                    <a:pt x="0" y="652"/>
                  </a:lnTo>
                  <a:lnTo>
                    <a:pt x="8780" y="652"/>
                  </a:lnTo>
                  <a:lnTo>
                    <a:pt x="87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23"/>
          <p:cNvGrpSpPr/>
          <p:nvPr/>
        </p:nvGrpSpPr>
        <p:grpSpPr>
          <a:xfrm>
            <a:off x="3940094" y="1807838"/>
            <a:ext cx="1294564" cy="589573"/>
            <a:chOff x="3940094" y="1807838"/>
            <a:chExt cx="1294564" cy="589573"/>
          </a:xfrm>
        </p:grpSpPr>
        <p:grpSp>
          <p:nvGrpSpPr>
            <p:cNvPr id="213" name="Google Shape;213;p23"/>
            <p:cNvGrpSpPr/>
            <p:nvPr/>
          </p:nvGrpSpPr>
          <p:grpSpPr>
            <a:xfrm>
              <a:off x="3940094" y="1807838"/>
              <a:ext cx="1294564" cy="589573"/>
              <a:chOff x="3543907" y="2562740"/>
              <a:chExt cx="1294564" cy="381675"/>
            </a:xfrm>
          </p:grpSpPr>
          <p:sp>
            <p:nvSpPr>
              <p:cNvPr id="214" name="Google Shape;214;p23"/>
              <p:cNvSpPr/>
              <p:nvPr/>
            </p:nvSpPr>
            <p:spPr>
              <a:xfrm>
                <a:off x="3597011" y="2562740"/>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3543907" y="2596242"/>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3"/>
            <p:cNvSpPr/>
            <p:nvPr/>
          </p:nvSpPr>
          <p:spPr>
            <a:xfrm>
              <a:off x="4099654" y="1961924"/>
              <a:ext cx="114112" cy="114156"/>
            </a:xfrm>
            <a:custGeom>
              <a:rect b="b" l="l" r="r" t="t"/>
              <a:pathLst>
                <a:path extrusionOk="0" h="2602" w="2601">
                  <a:moveTo>
                    <a:pt x="1302" y="1"/>
                  </a:moveTo>
                  <a:cubicBezTo>
                    <a:pt x="582" y="1"/>
                    <a:pt x="1" y="582"/>
                    <a:pt x="1" y="1298"/>
                  </a:cubicBezTo>
                  <a:cubicBezTo>
                    <a:pt x="1" y="2020"/>
                    <a:pt x="582" y="2601"/>
                    <a:pt x="1302" y="2601"/>
                  </a:cubicBezTo>
                  <a:cubicBezTo>
                    <a:pt x="2020" y="2601"/>
                    <a:pt x="2601" y="2020"/>
                    <a:pt x="2601" y="1298"/>
                  </a:cubicBezTo>
                  <a:cubicBezTo>
                    <a:pt x="2601" y="582"/>
                    <a:pt x="2020" y="1"/>
                    <a:pt x="13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4270842" y="1979561"/>
              <a:ext cx="397704" cy="22112"/>
            </a:xfrm>
            <a:custGeom>
              <a:rect b="b" l="l" r="r" t="t"/>
              <a:pathLst>
                <a:path extrusionOk="0" h="504" w="9065">
                  <a:moveTo>
                    <a:pt x="0" y="1"/>
                  </a:moveTo>
                  <a:lnTo>
                    <a:pt x="0" y="503"/>
                  </a:lnTo>
                  <a:lnTo>
                    <a:pt x="9064" y="503"/>
                  </a:lnTo>
                  <a:lnTo>
                    <a:pt x="906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4270842" y="2029574"/>
              <a:ext cx="773516" cy="22331"/>
            </a:xfrm>
            <a:custGeom>
              <a:rect b="b" l="l" r="r" t="t"/>
              <a:pathLst>
                <a:path extrusionOk="0" h="509" w="17631">
                  <a:moveTo>
                    <a:pt x="0" y="1"/>
                  </a:moveTo>
                  <a:lnTo>
                    <a:pt x="0" y="508"/>
                  </a:lnTo>
                  <a:lnTo>
                    <a:pt x="17630" y="508"/>
                  </a:lnTo>
                  <a:lnTo>
                    <a:pt x="176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4099654" y="2137367"/>
              <a:ext cx="114112" cy="114112"/>
            </a:xfrm>
            <a:custGeom>
              <a:rect b="b" l="l" r="r" t="t"/>
              <a:pathLst>
                <a:path extrusionOk="0" h="2601" w="2601">
                  <a:moveTo>
                    <a:pt x="1302" y="0"/>
                  </a:moveTo>
                  <a:cubicBezTo>
                    <a:pt x="582" y="0"/>
                    <a:pt x="1" y="581"/>
                    <a:pt x="1" y="1299"/>
                  </a:cubicBezTo>
                  <a:cubicBezTo>
                    <a:pt x="1" y="2019"/>
                    <a:pt x="582" y="2600"/>
                    <a:pt x="1302" y="2600"/>
                  </a:cubicBezTo>
                  <a:cubicBezTo>
                    <a:pt x="2020" y="2600"/>
                    <a:pt x="2601" y="2019"/>
                    <a:pt x="2601" y="1299"/>
                  </a:cubicBezTo>
                  <a:cubicBezTo>
                    <a:pt x="2601" y="581"/>
                    <a:pt x="2020" y="0"/>
                    <a:pt x="13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4270842" y="2154960"/>
              <a:ext cx="203086" cy="22156"/>
            </a:xfrm>
            <a:custGeom>
              <a:rect b="b" l="l" r="r" t="t"/>
              <a:pathLst>
                <a:path extrusionOk="0" h="505" w="4629">
                  <a:moveTo>
                    <a:pt x="0" y="1"/>
                  </a:moveTo>
                  <a:lnTo>
                    <a:pt x="0" y="504"/>
                  </a:lnTo>
                  <a:lnTo>
                    <a:pt x="4629" y="504"/>
                  </a:lnTo>
                  <a:lnTo>
                    <a:pt x="46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4270842" y="2205018"/>
              <a:ext cx="773516" cy="22287"/>
            </a:xfrm>
            <a:custGeom>
              <a:rect b="b" l="l" r="r" t="t"/>
              <a:pathLst>
                <a:path extrusionOk="0" h="508" w="17631">
                  <a:moveTo>
                    <a:pt x="0" y="1"/>
                  </a:moveTo>
                  <a:lnTo>
                    <a:pt x="0" y="508"/>
                  </a:lnTo>
                  <a:lnTo>
                    <a:pt x="17630" y="508"/>
                  </a:lnTo>
                  <a:lnTo>
                    <a:pt x="176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23"/>
          <p:cNvGrpSpPr/>
          <p:nvPr/>
        </p:nvGrpSpPr>
        <p:grpSpPr>
          <a:xfrm>
            <a:off x="6193917" y="1459403"/>
            <a:ext cx="906007" cy="136663"/>
            <a:chOff x="5966342" y="1378202"/>
            <a:chExt cx="906007" cy="136663"/>
          </a:xfrm>
        </p:grpSpPr>
        <p:sp>
          <p:nvSpPr>
            <p:cNvPr id="223" name="Google Shape;223;p23"/>
            <p:cNvSpPr/>
            <p:nvPr/>
          </p:nvSpPr>
          <p:spPr>
            <a:xfrm>
              <a:off x="5966342" y="1378202"/>
              <a:ext cx="153861" cy="136663"/>
            </a:xfrm>
            <a:custGeom>
              <a:rect b="b" l="l" r="r" t="t"/>
              <a:pathLst>
                <a:path extrusionOk="0" h="3115" w="3507">
                  <a:moveTo>
                    <a:pt x="1755" y="0"/>
                  </a:moveTo>
                  <a:cubicBezTo>
                    <a:pt x="1298" y="0"/>
                    <a:pt x="846" y="200"/>
                    <a:pt x="539" y="582"/>
                  </a:cubicBezTo>
                  <a:cubicBezTo>
                    <a:pt x="1" y="1255"/>
                    <a:pt x="110" y="2234"/>
                    <a:pt x="779" y="2772"/>
                  </a:cubicBezTo>
                  <a:cubicBezTo>
                    <a:pt x="1068" y="3002"/>
                    <a:pt x="1412" y="3115"/>
                    <a:pt x="1754" y="3115"/>
                  </a:cubicBezTo>
                  <a:cubicBezTo>
                    <a:pt x="2210" y="3115"/>
                    <a:pt x="2661" y="2915"/>
                    <a:pt x="2968" y="2531"/>
                  </a:cubicBezTo>
                  <a:cubicBezTo>
                    <a:pt x="3506" y="1863"/>
                    <a:pt x="3401" y="879"/>
                    <a:pt x="2728" y="342"/>
                  </a:cubicBezTo>
                  <a:cubicBezTo>
                    <a:pt x="2440" y="112"/>
                    <a:pt x="2096" y="0"/>
                    <a:pt x="17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6003940" y="1423214"/>
              <a:ext cx="78839" cy="50146"/>
            </a:xfrm>
            <a:custGeom>
              <a:rect b="b" l="l" r="r" t="t"/>
              <a:pathLst>
                <a:path extrusionOk="0" h="1143" w="1797">
                  <a:moveTo>
                    <a:pt x="1767" y="1"/>
                  </a:moveTo>
                  <a:cubicBezTo>
                    <a:pt x="1725" y="1"/>
                    <a:pt x="1324" y="360"/>
                    <a:pt x="853" y="819"/>
                  </a:cubicBezTo>
                  <a:cubicBezTo>
                    <a:pt x="797" y="875"/>
                    <a:pt x="741" y="928"/>
                    <a:pt x="686" y="981"/>
                  </a:cubicBezTo>
                  <a:lnTo>
                    <a:pt x="686" y="981"/>
                  </a:lnTo>
                  <a:cubicBezTo>
                    <a:pt x="336" y="636"/>
                    <a:pt x="62" y="394"/>
                    <a:pt x="26" y="394"/>
                  </a:cubicBezTo>
                  <a:cubicBezTo>
                    <a:pt x="25" y="394"/>
                    <a:pt x="24" y="394"/>
                    <a:pt x="23" y="395"/>
                  </a:cubicBezTo>
                  <a:cubicBezTo>
                    <a:pt x="1" y="413"/>
                    <a:pt x="267" y="714"/>
                    <a:pt x="647" y="1099"/>
                  </a:cubicBezTo>
                  <a:lnTo>
                    <a:pt x="687" y="1143"/>
                  </a:lnTo>
                  <a:lnTo>
                    <a:pt x="726" y="1103"/>
                  </a:lnTo>
                  <a:cubicBezTo>
                    <a:pt x="796" y="1038"/>
                    <a:pt x="862" y="972"/>
                    <a:pt x="931" y="902"/>
                  </a:cubicBezTo>
                  <a:cubicBezTo>
                    <a:pt x="1421" y="430"/>
                    <a:pt x="1796" y="28"/>
                    <a:pt x="1770" y="2"/>
                  </a:cubicBezTo>
                  <a:cubicBezTo>
                    <a:pt x="1770" y="1"/>
                    <a:pt x="1769" y="1"/>
                    <a:pt x="17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6235364" y="1411237"/>
              <a:ext cx="636985" cy="5177"/>
            </a:xfrm>
            <a:custGeom>
              <a:rect b="b" l="l" r="r" t="t"/>
              <a:pathLst>
                <a:path extrusionOk="0" h="118" w="14519">
                  <a:moveTo>
                    <a:pt x="7259" y="0"/>
                  </a:moveTo>
                  <a:cubicBezTo>
                    <a:pt x="3252" y="0"/>
                    <a:pt x="0" y="26"/>
                    <a:pt x="0" y="61"/>
                  </a:cubicBezTo>
                  <a:cubicBezTo>
                    <a:pt x="0" y="91"/>
                    <a:pt x="3252" y="117"/>
                    <a:pt x="7259" y="117"/>
                  </a:cubicBezTo>
                  <a:cubicBezTo>
                    <a:pt x="11267" y="117"/>
                    <a:pt x="14518" y="91"/>
                    <a:pt x="14518" y="61"/>
                  </a:cubicBezTo>
                  <a:cubicBezTo>
                    <a:pt x="14518" y="26"/>
                    <a:pt x="11267" y="0"/>
                    <a:pt x="7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6242822" y="1473535"/>
              <a:ext cx="368178" cy="5001"/>
            </a:xfrm>
            <a:custGeom>
              <a:rect b="b" l="l" r="r" t="t"/>
              <a:pathLst>
                <a:path extrusionOk="0" h="114" w="8392">
                  <a:moveTo>
                    <a:pt x="4196" y="0"/>
                  </a:moveTo>
                  <a:cubicBezTo>
                    <a:pt x="1880" y="0"/>
                    <a:pt x="0" y="22"/>
                    <a:pt x="0" y="57"/>
                  </a:cubicBezTo>
                  <a:cubicBezTo>
                    <a:pt x="0" y="87"/>
                    <a:pt x="1880" y="113"/>
                    <a:pt x="4196" y="113"/>
                  </a:cubicBezTo>
                  <a:cubicBezTo>
                    <a:pt x="6513" y="113"/>
                    <a:pt x="8391" y="87"/>
                    <a:pt x="8391" y="57"/>
                  </a:cubicBezTo>
                  <a:cubicBezTo>
                    <a:pt x="8391" y="22"/>
                    <a:pt x="6513" y="0"/>
                    <a:pt x="41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23"/>
          <p:cNvGrpSpPr/>
          <p:nvPr/>
        </p:nvGrpSpPr>
        <p:grpSpPr>
          <a:xfrm>
            <a:off x="8042062" y="2843136"/>
            <a:ext cx="496812" cy="472595"/>
            <a:chOff x="7814487" y="2708836"/>
            <a:chExt cx="496812" cy="472595"/>
          </a:xfrm>
        </p:grpSpPr>
        <p:sp>
          <p:nvSpPr>
            <p:cNvPr id="228" name="Google Shape;228;p23"/>
            <p:cNvSpPr/>
            <p:nvPr/>
          </p:nvSpPr>
          <p:spPr>
            <a:xfrm>
              <a:off x="7814487" y="2708836"/>
              <a:ext cx="496812" cy="472595"/>
            </a:xfrm>
            <a:custGeom>
              <a:rect b="b" l="l" r="r" t="t"/>
              <a:pathLst>
                <a:path extrusionOk="0" h="10772" w="11324">
                  <a:moveTo>
                    <a:pt x="5922" y="1"/>
                  </a:moveTo>
                  <a:cubicBezTo>
                    <a:pt x="5106" y="1"/>
                    <a:pt x="4261" y="192"/>
                    <a:pt x="3483" y="573"/>
                  </a:cubicBezTo>
                  <a:cubicBezTo>
                    <a:pt x="2399" y="1115"/>
                    <a:pt x="1473" y="2063"/>
                    <a:pt x="957" y="3243"/>
                  </a:cubicBezTo>
                  <a:cubicBezTo>
                    <a:pt x="555" y="4152"/>
                    <a:pt x="442" y="5153"/>
                    <a:pt x="555" y="6088"/>
                  </a:cubicBezTo>
                  <a:cubicBezTo>
                    <a:pt x="621" y="6556"/>
                    <a:pt x="743" y="7006"/>
                    <a:pt x="910" y="7430"/>
                  </a:cubicBezTo>
                  <a:cubicBezTo>
                    <a:pt x="1077" y="7838"/>
                    <a:pt x="1295" y="8215"/>
                    <a:pt x="1542" y="8563"/>
                  </a:cubicBezTo>
                  <a:lnTo>
                    <a:pt x="1542" y="8563"/>
                  </a:lnTo>
                  <a:cubicBezTo>
                    <a:pt x="1044" y="9137"/>
                    <a:pt x="560" y="9694"/>
                    <a:pt x="101" y="10223"/>
                  </a:cubicBezTo>
                  <a:lnTo>
                    <a:pt x="0" y="10336"/>
                  </a:lnTo>
                  <a:lnTo>
                    <a:pt x="0" y="10336"/>
                  </a:lnTo>
                  <a:lnTo>
                    <a:pt x="153" y="10306"/>
                  </a:lnTo>
                  <a:cubicBezTo>
                    <a:pt x="1085" y="10128"/>
                    <a:pt x="1978" y="9954"/>
                    <a:pt x="2797" y="9798"/>
                  </a:cubicBezTo>
                  <a:lnTo>
                    <a:pt x="2797" y="9798"/>
                  </a:lnTo>
                  <a:cubicBezTo>
                    <a:pt x="3776" y="10473"/>
                    <a:pt x="4868" y="10768"/>
                    <a:pt x="5822" y="10768"/>
                  </a:cubicBezTo>
                  <a:cubicBezTo>
                    <a:pt x="5831" y="10768"/>
                    <a:pt x="5839" y="10768"/>
                    <a:pt x="5847" y="10768"/>
                  </a:cubicBezTo>
                  <a:cubicBezTo>
                    <a:pt x="5892" y="10770"/>
                    <a:pt x="5938" y="10771"/>
                    <a:pt x="5984" y="10771"/>
                  </a:cubicBezTo>
                  <a:cubicBezTo>
                    <a:pt x="6057" y="10771"/>
                    <a:pt x="6131" y="10768"/>
                    <a:pt x="6201" y="10760"/>
                  </a:cubicBezTo>
                  <a:cubicBezTo>
                    <a:pt x="6319" y="10751"/>
                    <a:pt x="6433" y="10747"/>
                    <a:pt x="6547" y="10734"/>
                  </a:cubicBezTo>
                  <a:cubicBezTo>
                    <a:pt x="6769" y="10695"/>
                    <a:pt x="6983" y="10673"/>
                    <a:pt x="7185" y="10611"/>
                  </a:cubicBezTo>
                  <a:cubicBezTo>
                    <a:pt x="7285" y="10585"/>
                    <a:pt x="7386" y="10558"/>
                    <a:pt x="7481" y="10532"/>
                  </a:cubicBezTo>
                  <a:cubicBezTo>
                    <a:pt x="7574" y="10498"/>
                    <a:pt x="7665" y="10467"/>
                    <a:pt x="7757" y="10432"/>
                  </a:cubicBezTo>
                  <a:cubicBezTo>
                    <a:pt x="7941" y="10375"/>
                    <a:pt x="8098" y="10288"/>
                    <a:pt x="8256" y="10217"/>
                  </a:cubicBezTo>
                  <a:cubicBezTo>
                    <a:pt x="8875" y="9912"/>
                    <a:pt x="9287" y="9558"/>
                    <a:pt x="9557" y="9313"/>
                  </a:cubicBezTo>
                  <a:cubicBezTo>
                    <a:pt x="9688" y="9186"/>
                    <a:pt x="9776" y="9077"/>
                    <a:pt x="9841" y="9011"/>
                  </a:cubicBezTo>
                  <a:cubicBezTo>
                    <a:pt x="9907" y="8942"/>
                    <a:pt x="9934" y="8902"/>
                    <a:pt x="9934" y="8902"/>
                  </a:cubicBezTo>
                  <a:lnTo>
                    <a:pt x="9934" y="8902"/>
                  </a:lnTo>
                  <a:cubicBezTo>
                    <a:pt x="9934" y="8902"/>
                    <a:pt x="9898" y="8933"/>
                    <a:pt x="9833" y="8999"/>
                  </a:cubicBezTo>
                  <a:cubicBezTo>
                    <a:pt x="9763" y="9064"/>
                    <a:pt x="9671" y="9169"/>
                    <a:pt x="9536" y="9291"/>
                  </a:cubicBezTo>
                  <a:cubicBezTo>
                    <a:pt x="9265" y="9527"/>
                    <a:pt x="8849" y="9872"/>
                    <a:pt x="8234" y="10170"/>
                  </a:cubicBezTo>
                  <a:cubicBezTo>
                    <a:pt x="8076" y="10240"/>
                    <a:pt x="7915" y="10322"/>
                    <a:pt x="7735" y="10375"/>
                  </a:cubicBezTo>
                  <a:cubicBezTo>
                    <a:pt x="7648" y="10406"/>
                    <a:pt x="7556" y="10441"/>
                    <a:pt x="7465" y="10471"/>
                  </a:cubicBezTo>
                  <a:cubicBezTo>
                    <a:pt x="7368" y="10498"/>
                    <a:pt x="7268" y="10520"/>
                    <a:pt x="7171" y="10546"/>
                  </a:cubicBezTo>
                  <a:cubicBezTo>
                    <a:pt x="6971" y="10602"/>
                    <a:pt x="6757" y="10624"/>
                    <a:pt x="6538" y="10663"/>
                  </a:cubicBezTo>
                  <a:cubicBezTo>
                    <a:pt x="6428" y="10673"/>
                    <a:pt x="6315" y="10677"/>
                    <a:pt x="6197" y="10685"/>
                  </a:cubicBezTo>
                  <a:cubicBezTo>
                    <a:pt x="6135" y="10693"/>
                    <a:pt x="6071" y="10696"/>
                    <a:pt x="6008" y="10696"/>
                  </a:cubicBezTo>
                  <a:cubicBezTo>
                    <a:pt x="5954" y="10696"/>
                    <a:pt x="5901" y="10694"/>
                    <a:pt x="5847" y="10689"/>
                  </a:cubicBezTo>
                  <a:cubicBezTo>
                    <a:pt x="4895" y="10689"/>
                    <a:pt x="3806" y="10388"/>
                    <a:pt x="2836" y="9707"/>
                  </a:cubicBezTo>
                  <a:lnTo>
                    <a:pt x="2818" y="9693"/>
                  </a:lnTo>
                  <a:lnTo>
                    <a:pt x="2802" y="9698"/>
                  </a:lnTo>
                  <a:cubicBezTo>
                    <a:pt x="2019" y="9847"/>
                    <a:pt x="1171" y="10008"/>
                    <a:pt x="281" y="10176"/>
                  </a:cubicBezTo>
                  <a:lnTo>
                    <a:pt x="281" y="10176"/>
                  </a:lnTo>
                  <a:cubicBezTo>
                    <a:pt x="720" y="9676"/>
                    <a:pt x="1181" y="9146"/>
                    <a:pt x="1652" y="8605"/>
                  </a:cubicBezTo>
                  <a:lnTo>
                    <a:pt x="1682" y="8571"/>
                  </a:lnTo>
                  <a:lnTo>
                    <a:pt x="1656" y="8535"/>
                  </a:lnTo>
                  <a:cubicBezTo>
                    <a:pt x="1408" y="8182"/>
                    <a:pt x="1184" y="7801"/>
                    <a:pt x="1014" y="7391"/>
                  </a:cubicBezTo>
                  <a:cubicBezTo>
                    <a:pt x="852" y="6971"/>
                    <a:pt x="734" y="6530"/>
                    <a:pt x="668" y="6070"/>
                  </a:cubicBezTo>
                  <a:cubicBezTo>
                    <a:pt x="559" y="5157"/>
                    <a:pt x="668" y="4178"/>
                    <a:pt x="1067" y="3291"/>
                  </a:cubicBezTo>
                  <a:cubicBezTo>
                    <a:pt x="1569" y="2137"/>
                    <a:pt x="2478" y="1207"/>
                    <a:pt x="3536" y="673"/>
                  </a:cubicBezTo>
                  <a:cubicBezTo>
                    <a:pt x="4296" y="301"/>
                    <a:pt x="5124" y="110"/>
                    <a:pt x="5925" y="110"/>
                  </a:cubicBezTo>
                  <a:cubicBezTo>
                    <a:pt x="6244" y="110"/>
                    <a:pt x="6558" y="140"/>
                    <a:pt x="6862" y="201"/>
                  </a:cubicBezTo>
                  <a:cubicBezTo>
                    <a:pt x="7394" y="302"/>
                    <a:pt x="7910" y="463"/>
                    <a:pt x="8360" y="713"/>
                  </a:cubicBezTo>
                  <a:cubicBezTo>
                    <a:pt x="8815" y="957"/>
                    <a:pt x="9230" y="1246"/>
                    <a:pt x="9575" y="1591"/>
                  </a:cubicBezTo>
                  <a:cubicBezTo>
                    <a:pt x="10287" y="2256"/>
                    <a:pt x="10733" y="3077"/>
                    <a:pt x="10973" y="3864"/>
                  </a:cubicBezTo>
                  <a:cubicBezTo>
                    <a:pt x="11223" y="4654"/>
                    <a:pt x="11253" y="5419"/>
                    <a:pt x="11170" y="6070"/>
                  </a:cubicBezTo>
                  <a:cubicBezTo>
                    <a:pt x="11096" y="6726"/>
                    <a:pt x="10894" y="7264"/>
                    <a:pt x="10702" y="7683"/>
                  </a:cubicBezTo>
                  <a:cubicBezTo>
                    <a:pt x="10650" y="7788"/>
                    <a:pt x="10602" y="7889"/>
                    <a:pt x="10559" y="7980"/>
                  </a:cubicBezTo>
                  <a:cubicBezTo>
                    <a:pt x="10511" y="8067"/>
                    <a:pt x="10454" y="8151"/>
                    <a:pt x="10410" y="8225"/>
                  </a:cubicBezTo>
                  <a:cubicBezTo>
                    <a:pt x="10318" y="8378"/>
                    <a:pt x="10235" y="8509"/>
                    <a:pt x="10156" y="8601"/>
                  </a:cubicBezTo>
                  <a:cubicBezTo>
                    <a:pt x="10087" y="8697"/>
                    <a:pt x="10029" y="8771"/>
                    <a:pt x="9990" y="8824"/>
                  </a:cubicBezTo>
                  <a:cubicBezTo>
                    <a:pt x="9950" y="8876"/>
                    <a:pt x="9934" y="8902"/>
                    <a:pt x="9934" y="8902"/>
                  </a:cubicBezTo>
                  <a:cubicBezTo>
                    <a:pt x="9938" y="8902"/>
                    <a:pt x="9960" y="8880"/>
                    <a:pt x="9999" y="8833"/>
                  </a:cubicBezTo>
                  <a:cubicBezTo>
                    <a:pt x="10043" y="8781"/>
                    <a:pt x="10099" y="8706"/>
                    <a:pt x="10174" y="8614"/>
                  </a:cubicBezTo>
                  <a:cubicBezTo>
                    <a:pt x="10257" y="8523"/>
                    <a:pt x="10344" y="8396"/>
                    <a:pt x="10436" y="8243"/>
                  </a:cubicBezTo>
                  <a:cubicBezTo>
                    <a:pt x="10484" y="8168"/>
                    <a:pt x="10541" y="8089"/>
                    <a:pt x="10593" y="7998"/>
                  </a:cubicBezTo>
                  <a:cubicBezTo>
                    <a:pt x="10642" y="7906"/>
                    <a:pt x="10690" y="7810"/>
                    <a:pt x="10742" y="7706"/>
                  </a:cubicBezTo>
                  <a:cubicBezTo>
                    <a:pt x="10943" y="7286"/>
                    <a:pt x="11152" y="6744"/>
                    <a:pt x="11235" y="6080"/>
                  </a:cubicBezTo>
                  <a:cubicBezTo>
                    <a:pt x="11323" y="5419"/>
                    <a:pt x="11297" y="4646"/>
                    <a:pt x="11057" y="3842"/>
                  </a:cubicBezTo>
                  <a:cubicBezTo>
                    <a:pt x="10816" y="3038"/>
                    <a:pt x="10362" y="2203"/>
                    <a:pt x="9645" y="1522"/>
                  </a:cubicBezTo>
                  <a:cubicBezTo>
                    <a:pt x="9295" y="1171"/>
                    <a:pt x="8871" y="870"/>
                    <a:pt x="8409" y="626"/>
                  </a:cubicBezTo>
                  <a:cubicBezTo>
                    <a:pt x="7949" y="368"/>
                    <a:pt x="7425" y="197"/>
                    <a:pt x="6878" y="92"/>
                  </a:cubicBezTo>
                  <a:cubicBezTo>
                    <a:pt x="6568" y="31"/>
                    <a:pt x="6247" y="1"/>
                    <a:pt x="5922"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7997564" y="2870459"/>
              <a:ext cx="149956" cy="166277"/>
            </a:xfrm>
            <a:custGeom>
              <a:rect b="b" l="l" r="r" t="t"/>
              <a:pathLst>
                <a:path extrusionOk="0" h="3790" w="3418">
                  <a:moveTo>
                    <a:pt x="0" y="0"/>
                  </a:moveTo>
                  <a:lnTo>
                    <a:pt x="192" y="927"/>
                  </a:lnTo>
                  <a:lnTo>
                    <a:pt x="385" y="1858"/>
                  </a:lnTo>
                  <a:lnTo>
                    <a:pt x="874" y="1420"/>
                  </a:lnTo>
                  <a:lnTo>
                    <a:pt x="2981" y="3790"/>
                  </a:lnTo>
                  <a:lnTo>
                    <a:pt x="3418" y="3401"/>
                  </a:lnTo>
                  <a:lnTo>
                    <a:pt x="1312" y="1032"/>
                  </a:lnTo>
                  <a:lnTo>
                    <a:pt x="1801" y="595"/>
                  </a:lnTo>
                  <a:lnTo>
                    <a:pt x="900" y="29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23"/>
          <p:cNvGrpSpPr/>
          <p:nvPr/>
        </p:nvGrpSpPr>
        <p:grpSpPr>
          <a:xfrm>
            <a:off x="7739700" y="1512500"/>
            <a:ext cx="1109728" cy="1002828"/>
            <a:chOff x="7739700" y="1512500"/>
            <a:chExt cx="1109728" cy="1002828"/>
          </a:xfrm>
        </p:grpSpPr>
        <p:sp>
          <p:nvSpPr>
            <p:cNvPr id="231" name="Google Shape;231;p23"/>
            <p:cNvSpPr/>
            <p:nvPr/>
          </p:nvSpPr>
          <p:spPr>
            <a:xfrm>
              <a:off x="7739700" y="1512500"/>
              <a:ext cx="1109728" cy="1002828"/>
            </a:xfrm>
            <a:custGeom>
              <a:rect b="b" l="l" r="r" t="t"/>
              <a:pathLst>
                <a:path extrusionOk="0" h="15301" w="35998">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23"/>
            <p:cNvGrpSpPr/>
            <p:nvPr/>
          </p:nvGrpSpPr>
          <p:grpSpPr>
            <a:xfrm>
              <a:off x="7808309" y="1610467"/>
              <a:ext cx="966993" cy="714803"/>
              <a:chOff x="7183784" y="1476167"/>
              <a:chExt cx="966993" cy="714803"/>
            </a:xfrm>
          </p:grpSpPr>
          <p:sp>
            <p:nvSpPr>
              <p:cNvPr id="233" name="Google Shape;233;p23"/>
              <p:cNvSpPr/>
              <p:nvPr/>
            </p:nvSpPr>
            <p:spPr>
              <a:xfrm>
                <a:off x="7393754" y="1862327"/>
                <a:ext cx="21541" cy="21322"/>
              </a:xfrm>
              <a:custGeom>
                <a:rect b="b" l="l" r="r" t="t"/>
                <a:pathLst>
                  <a:path extrusionOk="0" h="486" w="491">
                    <a:moveTo>
                      <a:pt x="245" y="1"/>
                    </a:moveTo>
                    <a:cubicBezTo>
                      <a:pt x="110" y="1"/>
                      <a:pt x="1" y="110"/>
                      <a:pt x="1" y="241"/>
                    </a:cubicBezTo>
                    <a:cubicBezTo>
                      <a:pt x="1" y="376"/>
                      <a:pt x="110" y="485"/>
                      <a:pt x="245" y="485"/>
                    </a:cubicBezTo>
                    <a:cubicBezTo>
                      <a:pt x="380" y="485"/>
                      <a:pt x="491" y="376"/>
                      <a:pt x="491" y="241"/>
                    </a:cubicBezTo>
                    <a:cubicBezTo>
                      <a:pt x="491" y="110"/>
                      <a:pt x="380"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7725074" y="1944762"/>
                <a:ext cx="58877" cy="216730"/>
              </a:xfrm>
              <a:custGeom>
                <a:rect b="b" l="l" r="r" t="t"/>
                <a:pathLst>
                  <a:path extrusionOk="0" h="4940" w="1342">
                    <a:moveTo>
                      <a:pt x="0" y="0"/>
                    </a:moveTo>
                    <a:lnTo>
                      <a:pt x="0" y="4939"/>
                    </a:lnTo>
                    <a:lnTo>
                      <a:pt x="1342" y="4939"/>
                    </a:lnTo>
                    <a:lnTo>
                      <a:pt x="134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7992132" y="1848727"/>
                <a:ext cx="59096" cy="312767"/>
              </a:xfrm>
              <a:custGeom>
                <a:rect b="b" l="l" r="r" t="t"/>
                <a:pathLst>
                  <a:path extrusionOk="0" h="7129" w="1347">
                    <a:moveTo>
                      <a:pt x="0" y="0"/>
                    </a:moveTo>
                    <a:lnTo>
                      <a:pt x="0" y="7128"/>
                    </a:lnTo>
                    <a:lnTo>
                      <a:pt x="1347" y="7128"/>
                    </a:lnTo>
                    <a:lnTo>
                      <a:pt x="13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7309959" y="1716409"/>
                <a:ext cx="59096" cy="445087"/>
              </a:xfrm>
              <a:custGeom>
                <a:rect b="b" l="l" r="r" t="t"/>
                <a:pathLst>
                  <a:path extrusionOk="0" h="10145" w="1347">
                    <a:moveTo>
                      <a:pt x="1" y="1"/>
                    </a:moveTo>
                    <a:lnTo>
                      <a:pt x="1" y="10144"/>
                    </a:lnTo>
                    <a:lnTo>
                      <a:pt x="1347" y="10144"/>
                    </a:lnTo>
                    <a:lnTo>
                      <a:pt x="13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7450700" y="1848727"/>
                <a:ext cx="59096" cy="312767"/>
              </a:xfrm>
              <a:custGeom>
                <a:rect b="b" l="l" r="r" t="t"/>
                <a:pathLst>
                  <a:path extrusionOk="0" h="7129" w="1347">
                    <a:moveTo>
                      <a:pt x="0" y="0"/>
                    </a:moveTo>
                    <a:lnTo>
                      <a:pt x="0" y="7128"/>
                    </a:lnTo>
                    <a:lnTo>
                      <a:pt x="1347" y="7128"/>
                    </a:lnTo>
                    <a:lnTo>
                      <a:pt x="13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7577840" y="1680391"/>
                <a:ext cx="59052" cy="481106"/>
              </a:xfrm>
              <a:custGeom>
                <a:rect b="b" l="l" r="r" t="t"/>
                <a:pathLst>
                  <a:path extrusionOk="0" h="10966" w="1346">
                    <a:moveTo>
                      <a:pt x="0" y="1"/>
                    </a:moveTo>
                    <a:lnTo>
                      <a:pt x="0" y="10965"/>
                    </a:lnTo>
                    <a:lnTo>
                      <a:pt x="1346" y="10965"/>
                    </a:lnTo>
                    <a:lnTo>
                      <a:pt x="13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7378618" y="1668677"/>
                <a:ext cx="59096" cy="492820"/>
              </a:xfrm>
              <a:custGeom>
                <a:rect b="b" l="l" r="r" t="t"/>
                <a:pathLst>
                  <a:path extrusionOk="0" h="11233" w="1347">
                    <a:moveTo>
                      <a:pt x="1" y="0"/>
                    </a:moveTo>
                    <a:lnTo>
                      <a:pt x="1" y="11232"/>
                    </a:lnTo>
                    <a:lnTo>
                      <a:pt x="1346" y="11232"/>
                    </a:lnTo>
                    <a:lnTo>
                      <a:pt x="13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7651457" y="1565534"/>
                <a:ext cx="58877" cy="595964"/>
              </a:xfrm>
              <a:custGeom>
                <a:rect b="b" l="l" r="r" t="t"/>
                <a:pathLst>
                  <a:path extrusionOk="0" h="13584" w="1342">
                    <a:moveTo>
                      <a:pt x="0" y="1"/>
                    </a:moveTo>
                    <a:lnTo>
                      <a:pt x="0" y="13583"/>
                    </a:lnTo>
                    <a:lnTo>
                      <a:pt x="1342" y="13583"/>
                    </a:lnTo>
                    <a:lnTo>
                      <a:pt x="13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7211248" y="2185793"/>
                <a:ext cx="939530" cy="5177"/>
              </a:xfrm>
              <a:custGeom>
                <a:rect b="b" l="l" r="r" t="t"/>
                <a:pathLst>
                  <a:path extrusionOk="0" h="118" w="21415">
                    <a:moveTo>
                      <a:pt x="10708" y="0"/>
                    </a:moveTo>
                    <a:cubicBezTo>
                      <a:pt x="4794" y="0"/>
                      <a:pt x="0" y="26"/>
                      <a:pt x="0" y="57"/>
                    </a:cubicBezTo>
                    <a:cubicBezTo>
                      <a:pt x="0" y="91"/>
                      <a:pt x="4794" y="118"/>
                      <a:pt x="10708" y="118"/>
                    </a:cubicBezTo>
                    <a:cubicBezTo>
                      <a:pt x="16620" y="118"/>
                      <a:pt x="21414" y="91"/>
                      <a:pt x="21414" y="57"/>
                    </a:cubicBezTo>
                    <a:cubicBezTo>
                      <a:pt x="21414" y="26"/>
                      <a:pt x="16620" y="0"/>
                      <a:pt x="107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7183784" y="2082256"/>
                <a:ext cx="36151" cy="11889"/>
              </a:xfrm>
              <a:custGeom>
                <a:rect b="b" l="l" r="r" t="t"/>
                <a:pathLst>
                  <a:path extrusionOk="0" h="271" w="824">
                    <a:moveTo>
                      <a:pt x="1" y="0"/>
                    </a:moveTo>
                    <a:lnTo>
                      <a:pt x="1" y="271"/>
                    </a:lnTo>
                    <a:lnTo>
                      <a:pt x="823" y="271"/>
                    </a:lnTo>
                    <a:lnTo>
                      <a:pt x="8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7183784" y="1923879"/>
                <a:ext cx="36151" cy="11933"/>
              </a:xfrm>
              <a:custGeom>
                <a:rect b="b" l="l" r="r" t="t"/>
                <a:pathLst>
                  <a:path extrusionOk="0" h="272" w="824">
                    <a:moveTo>
                      <a:pt x="1" y="0"/>
                    </a:moveTo>
                    <a:lnTo>
                      <a:pt x="1" y="272"/>
                    </a:lnTo>
                    <a:lnTo>
                      <a:pt x="823" y="272"/>
                    </a:lnTo>
                    <a:lnTo>
                      <a:pt x="8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7183784" y="1625902"/>
                <a:ext cx="36151" cy="11758"/>
              </a:xfrm>
              <a:custGeom>
                <a:rect b="b" l="l" r="r" t="t"/>
                <a:pathLst>
                  <a:path extrusionOk="0" h="268" w="824">
                    <a:moveTo>
                      <a:pt x="1" y="1"/>
                    </a:moveTo>
                    <a:lnTo>
                      <a:pt x="1" y="267"/>
                    </a:lnTo>
                    <a:lnTo>
                      <a:pt x="823" y="267"/>
                    </a:lnTo>
                    <a:lnTo>
                      <a:pt x="8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7183784" y="1476167"/>
                <a:ext cx="36151" cy="11758"/>
              </a:xfrm>
              <a:custGeom>
                <a:rect b="b" l="l" r="r" t="t"/>
                <a:pathLst>
                  <a:path extrusionOk="0" h="268" w="824">
                    <a:moveTo>
                      <a:pt x="1" y="1"/>
                    </a:moveTo>
                    <a:lnTo>
                      <a:pt x="1" y="267"/>
                    </a:lnTo>
                    <a:lnTo>
                      <a:pt x="823" y="267"/>
                    </a:lnTo>
                    <a:lnTo>
                      <a:pt x="8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7185758" y="1774890"/>
                <a:ext cx="36063" cy="11933"/>
              </a:xfrm>
              <a:custGeom>
                <a:rect b="b" l="l" r="r" t="t"/>
                <a:pathLst>
                  <a:path extrusionOk="0" h="272" w="822">
                    <a:moveTo>
                      <a:pt x="0" y="1"/>
                    </a:moveTo>
                    <a:lnTo>
                      <a:pt x="0" y="272"/>
                    </a:lnTo>
                    <a:lnTo>
                      <a:pt x="821" y="272"/>
                    </a:lnTo>
                    <a:lnTo>
                      <a:pt x="8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7851391" y="1716409"/>
                <a:ext cx="59096" cy="445087"/>
              </a:xfrm>
              <a:custGeom>
                <a:rect b="b" l="l" r="r" t="t"/>
                <a:pathLst>
                  <a:path extrusionOk="0" h="10145" w="1347">
                    <a:moveTo>
                      <a:pt x="1" y="1"/>
                    </a:moveTo>
                    <a:lnTo>
                      <a:pt x="1" y="10144"/>
                    </a:lnTo>
                    <a:lnTo>
                      <a:pt x="1347" y="10144"/>
                    </a:lnTo>
                    <a:lnTo>
                      <a:pt x="13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7920051" y="1668677"/>
                <a:ext cx="59096" cy="492820"/>
              </a:xfrm>
              <a:custGeom>
                <a:rect b="b" l="l" r="r" t="t"/>
                <a:pathLst>
                  <a:path extrusionOk="0" h="11233" w="1347">
                    <a:moveTo>
                      <a:pt x="1" y="0"/>
                    </a:moveTo>
                    <a:lnTo>
                      <a:pt x="1" y="11232"/>
                    </a:lnTo>
                    <a:lnTo>
                      <a:pt x="1346" y="11232"/>
                    </a:lnTo>
                    <a:lnTo>
                      <a:pt x="13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9" name="Google Shape;249;p23"/>
          <p:cNvGrpSpPr/>
          <p:nvPr/>
        </p:nvGrpSpPr>
        <p:grpSpPr>
          <a:xfrm flipH="1">
            <a:off x="6415607" y="1911354"/>
            <a:ext cx="1520787" cy="2773390"/>
            <a:chOff x="-823767" y="1667843"/>
            <a:chExt cx="1580203" cy="2881743"/>
          </a:xfrm>
        </p:grpSpPr>
        <p:sp>
          <p:nvSpPr>
            <p:cNvPr id="250" name="Google Shape;250;p23"/>
            <p:cNvSpPr/>
            <p:nvPr/>
          </p:nvSpPr>
          <p:spPr>
            <a:xfrm>
              <a:off x="-216393" y="1767355"/>
              <a:ext cx="5288" cy="1517707"/>
            </a:xfrm>
            <a:custGeom>
              <a:rect b="b" l="l" r="r" t="t"/>
              <a:pathLst>
                <a:path extrusionOk="0" h="33294" w="116">
                  <a:moveTo>
                    <a:pt x="58" y="1"/>
                  </a:moveTo>
                  <a:cubicBezTo>
                    <a:pt x="27" y="1"/>
                    <a:pt x="1" y="7452"/>
                    <a:pt x="1" y="16647"/>
                  </a:cubicBezTo>
                  <a:cubicBezTo>
                    <a:pt x="1" y="25841"/>
                    <a:pt x="27" y="33293"/>
                    <a:pt x="58" y="33293"/>
                  </a:cubicBezTo>
                  <a:cubicBezTo>
                    <a:pt x="89" y="33293"/>
                    <a:pt x="115" y="25841"/>
                    <a:pt x="115" y="16647"/>
                  </a:cubicBezTo>
                  <a:cubicBezTo>
                    <a:pt x="115" y="7452"/>
                    <a:pt x="89" y="1"/>
                    <a:pt x="5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253178" y="2086723"/>
              <a:ext cx="22382" cy="22337"/>
            </a:xfrm>
            <a:custGeom>
              <a:rect b="b" l="l" r="r" t="t"/>
              <a:pathLst>
                <a:path extrusionOk="0" h="490" w="491">
                  <a:moveTo>
                    <a:pt x="246" y="0"/>
                  </a:moveTo>
                  <a:cubicBezTo>
                    <a:pt x="109" y="0"/>
                    <a:pt x="0" y="109"/>
                    <a:pt x="0" y="245"/>
                  </a:cubicBezTo>
                  <a:cubicBezTo>
                    <a:pt x="0" y="381"/>
                    <a:pt x="109" y="490"/>
                    <a:pt x="246" y="490"/>
                  </a:cubicBezTo>
                  <a:cubicBezTo>
                    <a:pt x="381" y="490"/>
                    <a:pt x="490" y="381"/>
                    <a:pt x="490" y="245"/>
                  </a:cubicBezTo>
                  <a:cubicBezTo>
                    <a:pt x="490" y="109"/>
                    <a:pt x="381" y="0"/>
                    <a:pt x="24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224917" y="1767355"/>
              <a:ext cx="22337" cy="22382"/>
            </a:xfrm>
            <a:custGeom>
              <a:rect b="b" l="l" r="r" t="t"/>
              <a:pathLst>
                <a:path extrusionOk="0" h="491" w="490">
                  <a:moveTo>
                    <a:pt x="245" y="1"/>
                  </a:moveTo>
                  <a:cubicBezTo>
                    <a:pt x="109" y="1"/>
                    <a:pt x="0" y="110"/>
                    <a:pt x="0" y="245"/>
                  </a:cubicBezTo>
                  <a:cubicBezTo>
                    <a:pt x="0" y="381"/>
                    <a:pt x="109" y="491"/>
                    <a:pt x="245" y="491"/>
                  </a:cubicBezTo>
                  <a:cubicBezTo>
                    <a:pt x="381" y="491"/>
                    <a:pt x="490" y="381"/>
                    <a:pt x="490" y="245"/>
                  </a:cubicBezTo>
                  <a:cubicBezTo>
                    <a:pt x="490" y="110"/>
                    <a:pt x="381"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p:nvPr/>
          </p:nvSpPr>
          <p:spPr>
            <a:xfrm>
              <a:off x="-235675" y="4406176"/>
              <a:ext cx="327711" cy="143137"/>
            </a:xfrm>
            <a:custGeom>
              <a:rect b="b" l="l" r="r" t="t"/>
              <a:pathLst>
                <a:path extrusionOk="0" h="3140" w="7189">
                  <a:moveTo>
                    <a:pt x="3850" y="0"/>
                  </a:moveTo>
                  <a:lnTo>
                    <a:pt x="0" y="65"/>
                  </a:lnTo>
                  <a:lnTo>
                    <a:pt x="40" y="3077"/>
                  </a:lnTo>
                  <a:lnTo>
                    <a:pt x="280" y="3089"/>
                  </a:lnTo>
                  <a:cubicBezTo>
                    <a:pt x="798" y="3109"/>
                    <a:pt x="2100" y="3139"/>
                    <a:pt x="3379" y="3139"/>
                  </a:cubicBezTo>
                  <a:cubicBezTo>
                    <a:pt x="4722" y="3139"/>
                    <a:pt x="6040" y="3105"/>
                    <a:pt x="6402" y="2989"/>
                  </a:cubicBezTo>
                  <a:cubicBezTo>
                    <a:pt x="7189" y="2736"/>
                    <a:pt x="3903" y="2054"/>
                    <a:pt x="3903" y="2054"/>
                  </a:cubicBezTo>
                  <a:lnTo>
                    <a:pt x="3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235265" y="4494748"/>
              <a:ext cx="64366" cy="49505"/>
            </a:xfrm>
            <a:custGeom>
              <a:rect b="b" l="l" r="r" t="t"/>
              <a:pathLst>
                <a:path extrusionOk="0" h="1086" w="1412">
                  <a:moveTo>
                    <a:pt x="114" y="1"/>
                  </a:moveTo>
                  <a:cubicBezTo>
                    <a:pt x="77" y="1"/>
                    <a:pt x="39" y="2"/>
                    <a:pt x="0" y="6"/>
                  </a:cubicBezTo>
                  <a:lnTo>
                    <a:pt x="17" y="1085"/>
                  </a:lnTo>
                  <a:lnTo>
                    <a:pt x="1411" y="1085"/>
                  </a:lnTo>
                  <a:cubicBezTo>
                    <a:pt x="1350" y="762"/>
                    <a:pt x="1167" y="470"/>
                    <a:pt x="905" y="272"/>
                  </a:cubicBezTo>
                  <a:cubicBezTo>
                    <a:pt x="673" y="99"/>
                    <a:pt x="398" y="1"/>
                    <a:pt x="1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a:off x="-233897" y="4517540"/>
              <a:ext cx="301864" cy="32046"/>
            </a:xfrm>
            <a:custGeom>
              <a:rect b="b" l="l" r="r" t="t"/>
              <a:pathLst>
                <a:path extrusionOk="0" h="703" w="6622">
                  <a:moveTo>
                    <a:pt x="5472" y="0"/>
                  </a:moveTo>
                  <a:cubicBezTo>
                    <a:pt x="5245" y="13"/>
                    <a:pt x="5140" y="502"/>
                    <a:pt x="5140" y="502"/>
                  </a:cubicBezTo>
                  <a:lnTo>
                    <a:pt x="5" y="546"/>
                  </a:lnTo>
                  <a:lnTo>
                    <a:pt x="1" y="634"/>
                  </a:lnTo>
                  <a:cubicBezTo>
                    <a:pt x="680" y="681"/>
                    <a:pt x="1659" y="702"/>
                    <a:pt x="2652" y="702"/>
                  </a:cubicBezTo>
                  <a:cubicBezTo>
                    <a:pt x="4500" y="702"/>
                    <a:pt x="6395" y="627"/>
                    <a:pt x="6486" y="502"/>
                  </a:cubicBezTo>
                  <a:cubicBezTo>
                    <a:pt x="6621" y="310"/>
                    <a:pt x="5472" y="0"/>
                    <a:pt x="54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a:off x="-236450" y="4537415"/>
              <a:ext cx="298217" cy="7020"/>
            </a:xfrm>
            <a:custGeom>
              <a:rect b="b" l="l" r="r" t="t"/>
              <a:pathLst>
                <a:path extrusionOk="0" h="154" w="6542">
                  <a:moveTo>
                    <a:pt x="6472" y="0"/>
                  </a:moveTo>
                  <a:cubicBezTo>
                    <a:pt x="6415" y="6"/>
                    <a:pt x="6354" y="6"/>
                    <a:pt x="6284" y="10"/>
                  </a:cubicBezTo>
                  <a:cubicBezTo>
                    <a:pt x="6092" y="14"/>
                    <a:pt x="5860" y="22"/>
                    <a:pt x="5580" y="36"/>
                  </a:cubicBezTo>
                  <a:cubicBezTo>
                    <a:pt x="4991" y="58"/>
                    <a:pt x="4174" y="84"/>
                    <a:pt x="3268" y="97"/>
                  </a:cubicBezTo>
                  <a:cubicBezTo>
                    <a:pt x="2590" y="107"/>
                    <a:pt x="1959" y="112"/>
                    <a:pt x="1434" y="112"/>
                  </a:cubicBezTo>
                  <a:cubicBezTo>
                    <a:pt x="1263" y="112"/>
                    <a:pt x="1103" y="112"/>
                    <a:pt x="957" y="110"/>
                  </a:cubicBezTo>
                  <a:cubicBezTo>
                    <a:pt x="682" y="110"/>
                    <a:pt x="450" y="105"/>
                    <a:pt x="257" y="105"/>
                  </a:cubicBezTo>
                  <a:lnTo>
                    <a:pt x="65" y="105"/>
                  </a:lnTo>
                  <a:cubicBezTo>
                    <a:pt x="21" y="105"/>
                    <a:pt x="0" y="110"/>
                    <a:pt x="0" y="110"/>
                  </a:cubicBezTo>
                  <a:cubicBezTo>
                    <a:pt x="0" y="110"/>
                    <a:pt x="21" y="115"/>
                    <a:pt x="65" y="115"/>
                  </a:cubicBezTo>
                  <a:cubicBezTo>
                    <a:pt x="122" y="119"/>
                    <a:pt x="188" y="123"/>
                    <a:pt x="257" y="123"/>
                  </a:cubicBezTo>
                  <a:cubicBezTo>
                    <a:pt x="450" y="127"/>
                    <a:pt x="682" y="137"/>
                    <a:pt x="957" y="145"/>
                  </a:cubicBezTo>
                  <a:cubicBezTo>
                    <a:pt x="1283" y="150"/>
                    <a:pt x="1676" y="153"/>
                    <a:pt x="2114" y="153"/>
                  </a:cubicBezTo>
                  <a:cubicBezTo>
                    <a:pt x="2474" y="153"/>
                    <a:pt x="2864" y="151"/>
                    <a:pt x="3273" y="145"/>
                  </a:cubicBezTo>
                  <a:cubicBezTo>
                    <a:pt x="4174" y="127"/>
                    <a:pt x="4991" y="97"/>
                    <a:pt x="5585" y="66"/>
                  </a:cubicBezTo>
                  <a:cubicBezTo>
                    <a:pt x="5860" y="49"/>
                    <a:pt x="6092" y="36"/>
                    <a:pt x="6284" y="27"/>
                  </a:cubicBezTo>
                  <a:cubicBezTo>
                    <a:pt x="6354" y="18"/>
                    <a:pt x="6415" y="14"/>
                    <a:pt x="6472" y="10"/>
                  </a:cubicBezTo>
                  <a:cubicBezTo>
                    <a:pt x="6516" y="10"/>
                    <a:pt x="6542" y="6"/>
                    <a:pt x="6542" y="6"/>
                  </a:cubicBezTo>
                  <a:cubicBezTo>
                    <a:pt x="6542" y="0"/>
                    <a:pt x="6516" y="0"/>
                    <a:pt x="647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a:off x="-730" y="4515443"/>
              <a:ext cx="17915" cy="27807"/>
            </a:xfrm>
            <a:custGeom>
              <a:rect b="b" l="l" r="r" t="t"/>
              <a:pathLst>
                <a:path extrusionOk="0" h="610" w="393">
                  <a:moveTo>
                    <a:pt x="380" y="1"/>
                  </a:moveTo>
                  <a:cubicBezTo>
                    <a:pt x="356" y="1"/>
                    <a:pt x="209" y="76"/>
                    <a:pt x="108" y="252"/>
                  </a:cubicBezTo>
                  <a:cubicBezTo>
                    <a:pt x="0" y="428"/>
                    <a:pt x="11" y="609"/>
                    <a:pt x="25" y="609"/>
                  </a:cubicBezTo>
                  <a:cubicBezTo>
                    <a:pt x="25" y="609"/>
                    <a:pt x="25" y="609"/>
                    <a:pt x="25" y="609"/>
                  </a:cubicBezTo>
                  <a:cubicBezTo>
                    <a:pt x="38" y="609"/>
                    <a:pt x="47" y="444"/>
                    <a:pt x="147" y="273"/>
                  </a:cubicBezTo>
                  <a:cubicBezTo>
                    <a:pt x="248" y="98"/>
                    <a:pt x="392" y="10"/>
                    <a:pt x="383" y="2"/>
                  </a:cubicBezTo>
                  <a:cubicBezTo>
                    <a:pt x="383" y="1"/>
                    <a:pt x="381" y="1"/>
                    <a:pt x="38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a:off x="-52378" y="4502953"/>
              <a:ext cx="9983" cy="14815"/>
            </a:xfrm>
            <a:custGeom>
              <a:rect b="b" l="l" r="r" t="t"/>
              <a:pathLst>
                <a:path extrusionOk="0" h="325" w="219">
                  <a:moveTo>
                    <a:pt x="204" y="1"/>
                  </a:moveTo>
                  <a:cubicBezTo>
                    <a:pt x="192" y="1"/>
                    <a:pt x="142" y="65"/>
                    <a:pt x="87" y="153"/>
                  </a:cubicBezTo>
                  <a:cubicBezTo>
                    <a:pt x="35" y="241"/>
                    <a:pt x="0" y="320"/>
                    <a:pt x="9" y="324"/>
                  </a:cubicBezTo>
                  <a:cubicBezTo>
                    <a:pt x="9" y="325"/>
                    <a:pt x="10" y="325"/>
                    <a:pt x="11" y="325"/>
                  </a:cubicBezTo>
                  <a:cubicBezTo>
                    <a:pt x="27" y="325"/>
                    <a:pt x="77" y="262"/>
                    <a:pt x="126" y="175"/>
                  </a:cubicBezTo>
                  <a:cubicBezTo>
                    <a:pt x="184" y="88"/>
                    <a:pt x="218" y="10"/>
                    <a:pt x="205" y="1"/>
                  </a:cubicBezTo>
                  <a:cubicBezTo>
                    <a:pt x="204" y="1"/>
                    <a:pt x="204" y="1"/>
                    <a:pt x="20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p:nvPr/>
          </p:nvSpPr>
          <p:spPr>
            <a:xfrm>
              <a:off x="-66737" y="4500492"/>
              <a:ext cx="11579" cy="10165"/>
            </a:xfrm>
            <a:custGeom>
              <a:rect b="b" l="l" r="r" t="t"/>
              <a:pathLst>
                <a:path extrusionOk="0" h="223" w="254">
                  <a:moveTo>
                    <a:pt x="240" y="0"/>
                  </a:moveTo>
                  <a:cubicBezTo>
                    <a:pt x="221" y="0"/>
                    <a:pt x="167" y="41"/>
                    <a:pt x="114" y="94"/>
                  </a:cubicBezTo>
                  <a:cubicBezTo>
                    <a:pt x="48" y="155"/>
                    <a:pt x="1" y="213"/>
                    <a:pt x="9" y="221"/>
                  </a:cubicBezTo>
                  <a:cubicBezTo>
                    <a:pt x="10" y="222"/>
                    <a:pt x="11" y="222"/>
                    <a:pt x="13" y="222"/>
                  </a:cubicBezTo>
                  <a:cubicBezTo>
                    <a:pt x="29" y="222"/>
                    <a:pt x="85" y="185"/>
                    <a:pt x="144" y="129"/>
                  </a:cubicBezTo>
                  <a:cubicBezTo>
                    <a:pt x="210" y="68"/>
                    <a:pt x="253" y="11"/>
                    <a:pt x="245" y="3"/>
                  </a:cubicBezTo>
                  <a:cubicBezTo>
                    <a:pt x="244" y="1"/>
                    <a:pt x="242" y="0"/>
                    <a:pt x="24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p:nvPr/>
          </p:nvSpPr>
          <p:spPr>
            <a:xfrm>
              <a:off x="-75718" y="4492970"/>
              <a:ext cx="18599" cy="2279"/>
            </a:xfrm>
            <a:custGeom>
              <a:rect b="b" l="l" r="r" t="t"/>
              <a:pathLst>
                <a:path extrusionOk="0" h="50" w="408">
                  <a:moveTo>
                    <a:pt x="206" y="1"/>
                  </a:moveTo>
                  <a:cubicBezTo>
                    <a:pt x="93" y="1"/>
                    <a:pt x="0" y="10"/>
                    <a:pt x="0" y="23"/>
                  </a:cubicBezTo>
                  <a:cubicBezTo>
                    <a:pt x="5" y="37"/>
                    <a:pt x="93" y="49"/>
                    <a:pt x="206" y="49"/>
                  </a:cubicBezTo>
                  <a:cubicBezTo>
                    <a:pt x="315" y="45"/>
                    <a:pt x="407" y="37"/>
                    <a:pt x="407" y="23"/>
                  </a:cubicBezTo>
                  <a:cubicBezTo>
                    <a:pt x="407" y="10"/>
                    <a:pt x="315" y="1"/>
                    <a:pt x="20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a:off x="-79136" y="4482258"/>
              <a:ext cx="21197" cy="3100"/>
            </a:xfrm>
            <a:custGeom>
              <a:rect b="b" l="l" r="r" t="t"/>
              <a:pathLst>
                <a:path extrusionOk="0" h="68" w="465">
                  <a:moveTo>
                    <a:pt x="21" y="0"/>
                  </a:moveTo>
                  <a:cubicBezTo>
                    <a:pt x="12" y="0"/>
                    <a:pt x="6" y="1"/>
                    <a:pt x="5" y="4"/>
                  </a:cubicBezTo>
                  <a:cubicBezTo>
                    <a:pt x="1" y="18"/>
                    <a:pt x="102" y="57"/>
                    <a:pt x="233" y="66"/>
                  </a:cubicBezTo>
                  <a:cubicBezTo>
                    <a:pt x="248" y="67"/>
                    <a:pt x="263" y="68"/>
                    <a:pt x="278" y="68"/>
                  </a:cubicBezTo>
                  <a:cubicBezTo>
                    <a:pt x="386" y="68"/>
                    <a:pt x="464" y="42"/>
                    <a:pt x="460" y="30"/>
                  </a:cubicBezTo>
                  <a:cubicBezTo>
                    <a:pt x="460" y="18"/>
                    <a:pt x="360" y="26"/>
                    <a:pt x="233" y="18"/>
                  </a:cubicBezTo>
                  <a:cubicBezTo>
                    <a:pt x="137" y="15"/>
                    <a:pt x="55" y="0"/>
                    <a:pt x="2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a:off x="-46224" y="4486178"/>
              <a:ext cx="33323" cy="19237"/>
            </a:xfrm>
            <a:custGeom>
              <a:rect b="b" l="l" r="r" t="t"/>
              <a:pathLst>
                <a:path extrusionOk="0" h="422" w="731">
                  <a:moveTo>
                    <a:pt x="495" y="46"/>
                  </a:moveTo>
                  <a:cubicBezTo>
                    <a:pt x="551" y="46"/>
                    <a:pt x="607" y="57"/>
                    <a:pt x="652" y="85"/>
                  </a:cubicBezTo>
                  <a:cubicBezTo>
                    <a:pt x="691" y="111"/>
                    <a:pt x="678" y="159"/>
                    <a:pt x="634" y="186"/>
                  </a:cubicBezTo>
                  <a:cubicBezTo>
                    <a:pt x="594" y="212"/>
                    <a:pt x="542" y="229"/>
                    <a:pt x="495" y="246"/>
                  </a:cubicBezTo>
                  <a:cubicBezTo>
                    <a:pt x="402" y="281"/>
                    <a:pt x="315" y="303"/>
                    <a:pt x="241" y="317"/>
                  </a:cubicBezTo>
                  <a:cubicBezTo>
                    <a:pt x="166" y="332"/>
                    <a:pt x="106" y="340"/>
                    <a:pt x="65" y="344"/>
                  </a:cubicBezTo>
                  <a:lnTo>
                    <a:pt x="65" y="344"/>
                  </a:lnTo>
                  <a:cubicBezTo>
                    <a:pt x="80" y="307"/>
                    <a:pt x="104" y="258"/>
                    <a:pt x="144" y="207"/>
                  </a:cubicBezTo>
                  <a:cubicBezTo>
                    <a:pt x="192" y="150"/>
                    <a:pt x="263" y="98"/>
                    <a:pt x="354" y="67"/>
                  </a:cubicBezTo>
                  <a:cubicBezTo>
                    <a:pt x="395" y="55"/>
                    <a:pt x="445" y="46"/>
                    <a:pt x="495" y="46"/>
                  </a:cubicBezTo>
                  <a:close/>
                  <a:moveTo>
                    <a:pt x="490" y="0"/>
                  </a:moveTo>
                  <a:cubicBezTo>
                    <a:pt x="326" y="0"/>
                    <a:pt x="183" y="97"/>
                    <a:pt x="122" y="190"/>
                  </a:cubicBezTo>
                  <a:cubicBezTo>
                    <a:pt x="78" y="247"/>
                    <a:pt x="56" y="303"/>
                    <a:pt x="46" y="347"/>
                  </a:cubicBezTo>
                  <a:lnTo>
                    <a:pt x="46" y="347"/>
                  </a:lnTo>
                  <a:cubicBezTo>
                    <a:pt x="16" y="350"/>
                    <a:pt x="1" y="352"/>
                    <a:pt x="1" y="356"/>
                  </a:cubicBezTo>
                  <a:cubicBezTo>
                    <a:pt x="1" y="357"/>
                    <a:pt x="15" y="360"/>
                    <a:pt x="43" y="361"/>
                  </a:cubicBezTo>
                  <a:lnTo>
                    <a:pt x="43" y="361"/>
                  </a:lnTo>
                  <a:cubicBezTo>
                    <a:pt x="35" y="401"/>
                    <a:pt x="35" y="422"/>
                    <a:pt x="35" y="422"/>
                  </a:cubicBezTo>
                  <a:cubicBezTo>
                    <a:pt x="35" y="422"/>
                    <a:pt x="36" y="422"/>
                    <a:pt x="36" y="422"/>
                  </a:cubicBezTo>
                  <a:cubicBezTo>
                    <a:pt x="40" y="422"/>
                    <a:pt x="44" y="399"/>
                    <a:pt x="58" y="362"/>
                  </a:cubicBezTo>
                  <a:lnTo>
                    <a:pt x="58" y="362"/>
                  </a:lnTo>
                  <a:cubicBezTo>
                    <a:pt x="65" y="362"/>
                    <a:pt x="72" y="362"/>
                    <a:pt x="80" y="362"/>
                  </a:cubicBezTo>
                  <a:cubicBezTo>
                    <a:pt x="121" y="362"/>
                    <a:pt x="177" y="359"/>
                    <a:pt x="245" y="351"/>
                  </a:cubicBezTo>
                  <a:cubicBezTo>
                    <a:pt x="324" y="338"/>
                    <a:pt x="411" y="321"/>
                    <a:pt x="507" y="285"/>
                  </a:cubicBezTo>
                  <a:cubicBezTo>
                    <a:pt x="555" y="269"/>
                    <a:pt x="608" y="255"/>
                    <a:pt x="660" y="224"/>
                  </a:cubicBezTo>
                  <a:cubicBezTo>
                    <a:pt x="682" y="207"/>
                    <a:pt x="709" y="180"/>
                    <a:pt x="717" y="146"/>
                  </a:cubicBezTo>
                  <a:cubicBezTo>
                    <a:pt x="731" y="107"/>
                    <a:pt x="709" y="67"/>
                    <a:pt x="678" y="45"/>
                  </a:cubicBezTo>
                  <a:cubicBezTo>
                    <a:pt x="614" y="13"/>
                    <a:pt x="551" y="0"/>
                    <a:pt x="49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a:off x="-58806" y="4481209"/>
              <a:ext cx="17231" cy="21835"/>
            </a:xfrm>
            <a:custGeom>
              <a:rect b="b" l="l" r="r" t="t"/>
              <a:pathLst>
                <a:path extrusionOk="0" h="479" w="378">
                  <a:moveTo>
                    <a:pt x="100" y="0"/>
                  </a:moveTo>
                  <a:cubicBezTo>
                    <a:pt x="94" y="0"/>
                    <a:pt x="89" y="1"/>
                    <a:pt x="84" y="1"/>
                  </a:cubicBezTo>
                  <a:cubicBezTo>
                    <a:pt x="27" y="10"/>
                    <a:pt x="1" y="75"/>
                    <a:pt x="10" y="115"/>
                  </a:cubicBezTo>
                  <a:cubicBezTo>
                    <a:pt x="19" y="158"/>
                    <a:pt x="36" y="198"/>
                    <a:pt x="53" y="224"/>
                  </a:cubicBezTo>
                  <a:cubicBezTo>
                    <a:pt x="93" y="289"/>
                    <a:pt x="136" y="338"/>
                    <a:pt x="176" y="373"/>
                  </a:cubicBezTo>
                  <a:cubicBezTo>
                    <a:pt x="249" y="442"/>
                    <a:pt x="307" y="474"/>
                    <a:pt x="318" y="474"/>
                  </a:cubicBezTo>
                  <a:cubicBezTo>
                    <a:pt x="319" y="474"/>
                    <a:pt x="319" y="473"/>
                    <a:pt x="320" y="473"/>
                  </a:cubicBezTo>
                  <a:cubicBezTo>
                    <a:pt x="325" y="465"/>
                    <a:pt x="267" y="430"/>
                    <a:pt x="198" y="351"/>
                  </a:cubicBezTo>
                  <a:cubicBezTo>
                    <a:pt x="162" y="311"/>
                    <a:pt x="128" y="263"/>
                    <a:pt x="93" y="202"/>
                  </a:cubicBezTo>
                  <a:cubicBezTo>
                    <a:pt x="57" y="154"/>
                    <a:pt x="31" y="59"/>
                    <a:pt x="93" y="45"/>
                  </a:cubicBezTo>
                  <a:cubicBezTo>
                    <a:pt x="95" y="45"/>
                    <a:pt x="97" y="45"/>
                    <a:pt x="99" y="45"/>
                  </a:cubicBezTo>
                  <a:cubicBezTo>
                    <a:pt x="162" y="45"/>
                    <a:pt x="221" y="103"/>
                    <a:pt x="259" y="150"/>
                  </a:cubicBezTo>
                  <a:cubicBezTo>
                    <a:pt x="299" y="202"/>
                    <a:pt x="320" y="259"/>
                    <a:pt x="333" y="307"/>
                  </a:cubicBezTo>
                  <a:cubicBezTo>
                    <a:pt x="355" y="408"/>
                    <a:pt x="333" y="473"/>
                    <a:pt x="337" y="478"/>
                  </a:cubicBezTo>
                  <a:cubicBezTo>
                    <a:pt x="342" y="478"/>
                    <a:pt x="377" y="416"/>
                    <a:pt x="364" y="303"/>
                  </a:cubicBezTo>
                  <a:cubicBezTo>
                    <a:pt x="359" y="251"/>
                    <a:pt x="337" y="185"/>
                    <a:pt x="293" y="124"/>
                  </a:cubicBezTo>
                  <a:cubicBezTo>
                    <a:pt x="252" y="74"/>
                    <a:pt x="199" y="0"/>
                    <a:pt x="10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p:nvPr/>
          </p:nvSpPr>
          <p:spPr>
            <a:xfrm>
              <a:off x="-233670" y="4492924"/>
              <a:ext cx="63363" cy="49916"/>
            </a:xfrm>
            <a:custGeom>
              <a:rect b="b" l="l" r="r" t="t"/>
              <a:pathLst>
                <a:path extrusionOk="0" h="1095" w="1390">
                  <a:moveTo>
                    <a:pt x="220" y="0"/>
                  </a:moveTo>
                  <a:cubicBezTo>
                    <a:pt x="161" y="0"/>
                    <a:pt x="113" y="4"/>
                    <a:pt x="75" y="11"/>
                  </a:cubicBezTo>
                  <a:cubicBezTo>
                    <a:pt x="26" y="20"/>
                    <a:pt x="0" y="28"/>
                    <a:pt x="0" y="32"/>
                  </a:cubicBezTo>
                  <a:cubicBezTo>
                    <a:pt x="0" y="34"/>
                    <a:pt x="4" y="35"/>
                    <a:pt x="12" y="35"/>
                  </a:cubicBezTo>
                  <a:cubicBezTo>
                    <a:pt x="32" y="35"/>
                    <a:pt x="77" y="30"/>
                    <a:pt x="142" y="30"/>
                  </a:cubicBezTo>
                  <a:cubicBezTo>
                    <a:pt x="182" y="30"/>
                    <a:pt x="230" y="32"/>
                    <a:pt x="284" y="38"/>
                  </a:cubicBezTo>
                  <a:cubicBezTo>
                    <a:pt x="458" y="50"/>
                    <a:pt x="700" y="121"/>
                    <a:pt x="909" y="282"/>
                  </a:cubicBezTo>
                  <a:cubicBezTo>
                    <a:pt x="1123" y="444"/>
                    <a:pt x="1250" y="662"/>
                    <a:pt x="1307" y="824"/>
                  </a:cubicBezTo>
                  <a:cubicBezTo>
                    <a:pt x="1367" y="983"/>
                    <a:pt x="1376" y="1095"/>
                    <a:pt x="1385" y="1095"/>
                  </a:cubicBezTo>
                  <a:cubicBezTo>
                    <a:pt x="1385" y="1095"/>
                    <a:pt x="1385" y="1095"/>
                    <a:pt x="1386" y="1095"/>
                  </a:cubicBezTo>
                  <a:cubicBezTo>
                    <a:pt x="1390" y="1095"/>
                    <a:pt x="1390" y="1069"/>
                    <a:pt x="1386" y="1020"/>
                  </a:cubicBezTo>
                  <a:cubicBezTo>
                    <a:pt x="1381" y="968"/>
                    <a:pt x="1368" y="898"/>
                    <a:pt x="1337" y="811"/>
                  </a:cubicBezTo>
                  <a:cubicBezTo>
                    <a:pt x="1285" y="641"/>
                    <a:pt x="1158" y="413"/>
                    <a:pt x="940" y="242"/>
                  </a:cubicBezTo>
                  <a:cubicBezTo>
                    <a:pt x="716" y="76"/>
                    <a:pt x="468" y="11"/>
                    <a:pt x="289" y="2"/>
                  </a:cubicBezTo>
                  <a:cubicBezTo>
                    <a:pt x="264" y="1"/>
                    <a:pt x="242" y="0"/>
                    <a:pt x="22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a:off x="-217760" y="4420900"/>
              <a:ext cx="2416" cy="72115"/>
            </a:xfrm>
            <a:custGeom>
              <a:rect b="b" l="l" r="r" t="t"/>
              <a:pathLst>
                <a:path extrusionOk="0" h="1582" w="53">
                  <a:moveTo>
                    <a:pt x="22" y="0"/>
                  </a:moveTo>
                  <a:cubicBezTo>
                    <a:pt x="10" y="0"/>
                    <a:pt x="0" y="354"/>
                    <a:pt x="5" y="791"/>
                  </a:cubicBezTo>
                  <a:cubicBezTo>
                    <a:pt x="5" y="1229"/>
                    <a:pt x="18" y="1582"/>
                    <a:pt x="31" y="1582"/>
                  </a:cubicBezTo>
                  <a:cubicBezTo>
                    <a:pt x="44" y="1582"/>
                    <a:pt x="53" y="1229"/>
                    <a:pt x="49" y="791"/>
                  </a:cubicBezTo>
                  <a:cubicBezTo>
                    <a:pt x="49" y="354"/>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148426" y="4525837"/>
              <a:ext cx="51420" cy="2690"/>
            </a:xfrm>
            <a:custGeom>
              <a:rect b="b" l="l" r="r" t="t"/>
              <a:pathLst>
                <a:path extrusionOk="0" h="59" w="1128">
                  <a:moveTo>
                    <a:pt x="1075" y="1"/>
                  </a:moveTo>
                  <a:cubicBezTo>
                    <a:pt x="986" y="1"/>
                    <a:pt x="792" y="11"/>
                    <a:pt x="564" y="14"/>
                  </a:cubicBezTo>
                  <a:cubicBezTo>
                    <a:pt x="357" y="14"/>
                    <a:pt x="176" y="9"/>
                    <a:pt x="77" y="9"/>
                  </a:cubicBezTo>
                  <a:cubicBezTo>
                    <a:pt x="28" y="9"/>
                    <a:pt x="0" y="10"/>
                    <a:pt x="0" y="14"/>
                  </a:cubicBezTo>
                  <a:cubicBezTo>
                    <a:pt x="0" y="23"/>
                    <a:pt x="225" y="59"/>
                    <a:pt x="517" y="59"/>
                  </a:cubicBezTo>
                  <a:cubicBezTo>
                    <a:pt x="533" y="59"/>
                    <a:pt x="548" y="58"/>
                    <a:pt x="564" y="58"/>
                  </a:cubicBezTo>
                  <a:cubicBezTo>
                    <a:pt x="879" y="58"/>
                    <a:pt x="1128" y="14"/>
                    <a:pt x="1128" y="6"/>
                  </a:cubicBezTo>
                  <a:cubicBezTo>
                    <a:pt x="1127" y="2"/>
                    <a:pt x="1108" y="1"/>
                    <a:pt x="107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183298" y="4526840"/>
              <a:ext cx="6017" cy="10029"/>
            </a:xfrm>
            <a:custGeom>
              <a:rect b="b" l="l" r="r" t="t"/>
              <a:pathLst>
                <a:path extrusionOk="0" h="220" w="132">
                  <a:moveTo>
                    <a:pt x="13" y="0"/>
                  </a:moveTo>
                  <a:cubicBezTo>
                    <a:pt x="11" y="0"/>
                    <a:pt x="10" y="1"/>
                    <a:pt x="9" y="2"/>
                  </a:cubicBezTo>
                  <a:cubicBezTo>
                    <a:pt x="1" y="14"/>
                    <a:pt x="31" y="54"/>
                    <a:pt x="57" y="115"/>
                  </a:cubicBezTo>
                  <a:cubicBezTo>
                    <a:pt x="88" y="172"/>
                    <a:pt x="101" y="220"/>
                    <a:pt x="114" y="220"/>
                  </a:cubicBezTo>
                  <a:cubicBezTo>
                    <a:pt x="127" y="220"/>
                    <a:pt x="132" y="159"/>
                    <a:pt x="101" y="93"/>
                  </a:cubicBezTo>
                  <a:cubicBezTo>
                    <a:pt x="74" y="35"/>
                    <a:pt x="29" y="0"/>
                    <a:pt x="1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196427" y="4510839"/>
              <a:ext cx="7385" cy="6792"/>
            </a:xfrm>
            <a:custGeom>
              <a:rect b="b" l="l" r="r" t="t"/>
              <a:pathLst>
                <a:path extrusionOk="0" h="149" w="162">
                  <a:moveTo>
                    <a:pt x="13" y="1"/>
                  </a:moveTo>
                  <a:cubicBezTo>
                    <a:pt x="11" y="1"/>
                    <a:pt x="10" y="1"/>
                    <a:pt x="9" y="2"/>
                  </a:cubicBezTo>
                  <a:cubicBezTo>
                    <a:pt x="0" y="16"/>
                    <a:pt x="22" y="55"/>
                    <a:pt x="66" y="95"/>
                  </a:cubicBezTo>
                  <a:cubicBezTo>
                    <a:pt x="99" y="128"/>
                    <a:pt x="134" y="149"/>
                    <a:pt x="148" y="149"/>
                  </a:cubicBezTo>
                  <a:cubicBezTo>
                    <a:pt x="150" y="149"/>
                    <a:pt x="152" y="148"/>
                    <a:pt x="153" y="147"/>
                  </a:cubicBezTo>
                  <a:cubicBezTo>
                    <a:pt x="162" y="138"/>
                    <a:pt x="140" y="99"/>
                    <a:pt x="97" y="59"/>
                  </a:cubicBezTo>
                  <a:cubicBezTo>
                    <a:pt x="62" y="25"/>
                    <a:pt x="28" y="1"/>
                    <a:pt x="1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p:nvPr/>
          </p:nvSpPr>
          <p:spPr>
            <a:xfrm>
              <a:off x="-214889" y="4502953"/>
              <a:ext cx="10485" cy="4285"/>
            </a:xfrm>
            <a:custGeom>
              <a:rect b="b" l="l" r="r" t="t"/>
              <a:pathLst>
                <a:path extrusionOk="0" h="94" w="230">
                  <a:moveTo>
                    <a:pt x="68" y="0"/>
                  </a:moveTo>
                  <a:cubicBezTo>
                    <a:pt x="27" y="0"/>
                    <a:pt x="1" y="13"/>
                    <a:pt x="3" y="22"/>
                  </a:cubicBezTo>
                  <a:cubicBezTo>
                    <a:pt x="8" y="36"/>
                    <a:pt x="56" y="36"/>
                    <a:pt x="113" y="54"/>
                  </a:cubicBezTo>
                  <a:cubicBezTo>
                    <a:pt x="162" y="68"/>
                    <a:pt x="203" y="94"/>
                    <a:pt x="217" y="94"/>
                  </a:cubicBezTo>
                  <a:cubicBezTo>
                    <a:pt x="219" y="94"/>
                    <a:pt x="221" y="93"/>
                    <a:pt x="222" y="92"/>
                  </a:cubicBezTo>
                  <a:cubicBezTo>
                    <a:pt x="230" y="84"/>
                    <a:pt x="200" y="32"/>
                    <a:pt x="130" y="10"/>
                  </a:cubicBezTo>
                  <a:cubicBezTo>
                    <a:pt x="107" y="3"/>
                    <a:pt x="86" y="0"/>
                    <a:pt x="6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a:off x="-228336" y="4500309"/>
              <a:ext cx="5835" cy="2781"/>
            </a:xfrm>
            <a:custGeom>
              <a:rect b="b" l="l" r="r" t="t"/>
              <a:pathLst>
                <a:path extrusionOk="0" h="61" w="128">
                  <a:moveTo>
                    <a:pt x="28" y="1"/>
                  </a:moveTo>
                  <a:cubicBezTo>
                    <a:pt x="17" y="1"/>
                    <a:pt x="8" y="4"/>
                    <a:pt x="6" y="11"/>
                  </a:cubicBezTo>
                  <a:cubicBezTo>
                    <a:pt x="1" y="19"/>
                    <a:pt x="23" y="41"/>
                    <a:pt x="58" y="54"/>
                  </a:cubicBezTo>
                  <a:cubicBezTo>
                    <a:pt x="72" y="58"/>
                    <a:pt x="86" y="61"/>
                    <a:pt x="97" y="61"/>
                  </a:cubicBezTo>
                  <a:cubicBezTo>
                    <a:pt x="111" y="61"/>
                    <a:pt x="121" y="57"/>
                    <a:pt x="123" y="50"/>
                  </a:cubicBezTo>
                  <a:cubicBezTo>
                    <a:pt x="127" y="41"/>
                    <a:pt x="105" y="19"/>
                    <a:pt x="71" y="11"/>
                  </a:cubicBezTo>
                  <a:cubicBezTo>
                    <a:pt x="56" y="4"/>
                    <a:pt x="40" y="1"/>
                    <a:pt x="2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a:off x="557412" y="1720904"/>
              <a:ext cx="199024" cy="228563"/>
            </a:xfrm>
            <a:custGeom>
              <a:rect b="b" l="l" r="r" t="t"/>
              <a:pathLst>
                <a:path extrusionOk="0" h="5014" w="4366">
                  <a:moveTo>
                    <a:pt x="3564" y="1"/>
                  </a:moveTo>
                  <a:cubicBezTo>
                    <a:pt x="3147" y="1"/>
                    <a:pt x="0" y="3253"/>
                    <a:pt x="0" y="3253"/>
                  </a:cubicBezTo>
                  <a:lnTo>
                    <a:pt x="1813" y="5014"/>
                  </a:lnTo>
                  <a:cubicBezTo>
                    <a:pt x="4365" y="3104"/>
                    <a:pt x="2784" y="1898"/>
                    <a:pt x="2582" y="1720"/>
                  </a:cubicBezTo>
                  <a:cubicBezTo>
                    <a:pt x="2382" y="1540"/>
                    <a:pt x="3889" y="159"/>
                    <a:pt x="3588" y="6"/>
                  </a:cubicBezTo>
                  <a:cubicBezTo>
                    <a:pt x="3582" y="2"/>
                    <a:pt x="3574" y="1"/>
                    <a:pt x="3564" y="1"/>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640058" y="1808564"/>
              <a:ext cx="46679" cy="60446"/>
            </a:xfrm>
            <a:custGeom>
              <a:rect b="b" l="l" r="r" t="t"/>
              <a:pathLst>
                <a:path extrusionOk="0" h="1326" w="1024">
                  <a:moveTo>
                    <a:pt x="734" y="1"/>
                  </a:moveTo>
                  <a:cubicBezTo>
                    <a:pt x="728" y="1"/>
                    <a:pt x="702" y="36"/>
                    <a:pt x="664" y="89"/>
                  </a:cubicBezTo>
                  <a:cubicBezTo>
                    <a:pt x="608" y="172"/>
                    <a:pt x="551" y="259"/>
                    <a:pt x="494" y="347"/>
                  </a:cubicBezTo>
                  <a:cubicBezTo>
                    <a:pt x="412" y="469"/>
                    <a:pt x="328" y="596"/>
                    <a:pt x="245" y="727"/>
                  </a:cubicBezTo>
                  <a:cubicBezTo>
                    <a:pt x="197" y="801"/>
                    <a:pt x="149" y="872"/>
                    <a:pt x="97" y="954"/>
                  </a:cubicBezTo>
                  <a:cubicBezTo>
                    <a:pt x="53" y="1033"/>
                    <a:pt x="0" y="1151"/>
                    <a:pt x="79" y="1251"/>
                  </a:cubicBezTo>
                  <a:cubicBezTo>
                    <a:pt x="124" y="1304"/>
                    <a:pt x="185" y="1325"/>
                    <a:pt x="246" y="1325"/>
                  </a:cubicBezTo>
                  <a:cubicBezTo>
                    <a:pt x="290" y="1325"/>
                    <a:pt x="335" y="1314"/>
                    <a:pt x="372" y="1295"/>
                  </a:cubicBezTo>
                  <a:cubicBezTo>
                    <a:pt x="464" y="1247"/>
                    <a:pt x="521" y="1168"/>
                    <a:pt x="564" y="1094"/>
                  </a:cubicBezTo>
                  <a:cubicBezTo>
                    <a:pt x="652" y="959"/>
                    <a:pt x="730" y="832"/>
                    <a:pt x="809" y="709"/>
                  </a:cubicBezTo>
                  <a:cubicBezTo>
                    <a:pt x="862" y="618"/>
                    <a:pt x="914" y="531"/>
                    <a:pt x="966" y="443"/>
                  </a:cubicBezTo>
                  <a:cubicBezTo>
                    <a:pt x="1001" y="382"/>
                    <a:pt x="1023" y="347"/>
                    <a:pt x="1019" y="342"/>
                  </a:cubicBezTo>
                  <a:lnTo>
                    <a:pt x="1019" y="342"/>
                  </a:lnTo>
                  <a:cubicBezTo>
                    <a:pt x="1019" y="342"/>
                    <a:pt x="993" y="373"/>
                    <a:pt x="953" y="434"/>
                  </a:cubicBezTo>
                  <a:cubicBezTo>
                    <a:pt x="896" y="517"/>
                    <a:pt x="840" y="600"/>
                    <a:pt x="779" y="692"/>
                  </a:cubicBezTo>
                  <a:cubicBezTo>
                    <a:pt x="700" y="810"/>
                    <a:pt x="616" y="937"/>
                    <a:pt x="529" y="1072"/>
                  </a:cubicBezTo>
                  <a:cubicBezTo>
                    <a:pt x="485" y="1142"/>
                    <a:pt x="428" y="1212"/>
                    <a:pt x="350" y="1251"/>
                  </a:cubicBezTo>
                  <a:cubicBezTo>
                    <a:pt x="321" y="1268"/>
                    <a:pt x="285" y="1277"/>
                    <a:pt x="249" y="1277"/>
                  </a:cubicBezTo>
                  <a:cubicBezTo>
                    <a:pt x="199" y="1277"/>
                    <a:pt x="147" y="1259"/>
                    <a:pt x="114" y="1221"/>
                  </a:cubicBezTo>
                  <a:cubicBezTo>
                    <a:pt x="57" y="1155"/>
                    <a:pt x="92" y="1055"/>
                    <a:pt x="136" y="976"/>
                  </a:cubicBezTo>
                  <a:cubicBezTo>
                    <a:pt x="184" y="902"/>
                    <a:pt x="232" y="823"/>
                    <a:pt x="281" y="749"/>
                  </a:cubicBezTo>
                  <a:cubicBezTo>
                    <a:pt x="363" y="618"/>
                    <a:pt x="442" y="487"/>
                    <a:pt x="521" y="364"/>
                  </a:cubicBezTo>
                  <a:cubicBezTo>
                    <a:pt x="577" y="273"/>
                    <a:pt x="630" y="185"/>
                    <a:pt x="678" y="102"/>
                  </a:cubicBezTo>
                  <a:cubicBezTo>
                    <a:pt x="717" y="37"/>
                    <a:pt x="735" y="1"/>
                    <a:pt x="735" y="1"/>
                  </a:cubicBezTo>
                  <a:cubicBezTo>
                    <a:pt x="734" y="1"/>
                    <a:pt x="734" y="1"/>
                    <a:pt x="734"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p:nvPr/>
          </p:nvSpPr>
          <p:spPr>
            <a:xfrm>
              <a:off x="657152" y="1828895"/>
              <a:ext cx="37106" cy="52104"/>
            </a:xfrm>
            <a:custGeom>
              <a:rect b="b" l="l" r="r" t="t"/>
              <a:pathLst>
                <a:path extrusionOk="0" h="1143" w="814">
                  <a:moveTo>
                    <a:pt x="574" y="1"/>
                  </a:moveTo>
                  <a:cubicBezTo>
                    <a:pt x="574" y="1"/>
                    <a:pt x="547" y="27"/>
                    <a:pt x="513" y="75"/>
                  </a:cubicBezTo>
                  <a:cubicBezTo>
                    <a:pt x="473" y="128"/>
                    <a:pt x="425" y="202"/>
                    <a:pt x="364" y="299"/>
                  </a:cubicBezTo>
                  <a:cubicBezTo>
                    <a:pt x="307" y="390"/>
                    <a:pt x="237" y="508"/>
                    <a:pt x="154" y="626"/>
                  </a:cubicBezTo>
                  <a:cubicBezTo>
                    <a:pt x="115" y="688"/>
                    <a:pt x="63" y="749"/>
                    <a:pt x="31" y="827"/>
                  </a:cubicBezTo>
                  <a:cubicBezTo>
                    <a:pt x="1" y="906"/>
                    <a:pt x="1" y="1011"/>
                    <a:pt x="67" y="1085"/>
                  </a:cubicBezTo>
                  <a:cubicBezTo>
                    <a:pt x="101" y="1127"/>
                    <a:pt x="150" y="1143"/>
                    <a:pt x="199" y="1143"/>
                  </a:cubicBezTo>
                  <a:cubicBezTo>
                    <a:pt x="243" y="1143"/>
                    <a:pt x="287" y="1130"/>
                    <a:pt x="320" y="1112"/>
                  </a:cubicBezTo>
                  <a:cubicBezTo>
                    <a:pt x="398" y="1072"/>
                    <a:pt x="456" y="1011"/>
                    <a:pt x="503" y="954"/>
                  </a:cubicBezTo>
                  <a:cubicBezTo>
                    <a:pt x="600" y="840"/>
                    <a:pt x="670" y="722"/>
                    <a:pt x="713" y="622"/>
                  </a:cubicBezTo>
                  <a:cubicBezTo>
                    <a:pt x="761" y="517"/>
                    <a:pt x="788" y="430"/>
                    <a:pt x="801" y="368"/>
                  </a:cubicBezTo>
                  <a:cubicBezTo>
                    <a:pt x="814" y="307"/>
                    <a:pt x="814" y="272"/>
                    <a:pt x="814" y="272"/>
                  </a:cubicBezTo>
                  <a:cubicBezTo>
                    <a:pt x="814" y="272"/>
                    <a:pt x="814" y="272"/>
                    <a:pt x="813" y="272"/>
                  </a:cubicBezTo>
                  <a:cubicBezTo>
                    <a:pt x="805" y="272"/>
                    <a:pt x="782" y="411"/>
                    <a:pt x="683" y="609"/>
                  </a:cubicBezTo>
                  <a:cubicBezTo>
                    <a:pt x="634" y="705"/>
                    <a:pt x="565" y="819"/>
                    <a:pt x="469" y="928"/>
                  </a:cubicBezTo>
                  <a:cubicBezTo>
                    <a:pt x="421" y="985"/>
                    <a:pt x="368" y="1037"/>
                    <a:pt x="303" y="1072"/>
                  </a:cubicBezTo>
                  <a:cubicBezTo>
                    <a:pt x="272" y="1088"/>
                    <a:pt x="237" y="1098"/>
                    <a:pt x="203" y="1098"/>
                  </a:cubicBezTo>
                  <a:cubicBezTo>
                    <a:pt x="163" y="1098"/>
                    <a:pt x="125" y="1085"/>
                    <a:pt x="97" y="1055"/>
                  </a:cubicBezTo>
                  <a:cubicBezTo>
                    <a:pt x="49" y="997"/>
                    <a:pt x="49" y="910"/>
                    <a:pt x="75" y="845"/>
                  </a:cubicBezTo>
                  <a:cubicBezTo>
                    <a:pt x="102" y="775"/>
                    <a:pt x="150" y="714"/>
                    <a:pt x="189" y="652"/>
                  </a:cubicBezTo>
                  <a:cubicBezTo>
                    <a:pt x="273" y="525"/>
                    <a:pt x="338" y="412"/>
                    <a:pt x="394" y="315"/>
                  </a:cubicBezTo>
                  <a:cubicBezTo>
                    <a:pt x="438" y="237"/>
                    <a:pt x="482" y="163"/>
                    <a:pt x="525" y="85"/>
                  </a:cubicBezTo>
                  <a:cubicBezTo>
                    <a:pt x="561" y="32"/>
                    <a:pt x="578" y="1"/>
                    <a:pt x="574"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p:nvPr/>
          </p:nvSpPr>
          <p:spPr>
            <a:xfrm>
              <a:off x="590871" y="1833453"/>
              <a:ext cx="74349" cy="34736"/>
            </a:xfrm>
            <a:custGeom>
              <a:rect b="b" l="l" r="r" t="t"/>
              <a:pathLst>
                <a:path extrusionOk="0" h="762" w="1631">
                  <a:moveTo>
                    <a:pt x="1523" y="0"/>
                  </a:moveTo>
                  <a:cubicBezTo>
                    <a:pt x="1512" y="0"/>
                    <a:pt x="1501" y="2"/>
                    <a:pt x="1491" y="2"/>
                  </a:cubicBezTo>
                  <a:cubicBezTo>
                    <a:pt x="1088" y="28"/>
                    <a:pt x="686" y="54"/>
                    <a:pt x="284" y="84"/>
                  </a:cubicBezTo>
                  <a:lnTo>
                    <a:pt x="0" y="762"/>
                  </a:lnTo>
                  <a:cubicBezTo>
                    <a:pt x="192" y="749"/>
                    <a:pt x="384" y="740"/>
                    <a:pt x="577" y="727"/>
                  </a:cubicBezTo>
                  <a:cubicBezTo>
                    <a:pt x="787" y="714"/>
                    <a:pt x="1001" y="701"/>
                    <a:pt x="1193" y="622"/>
                  </a:cubicBezTo>
                  <a:cubicBezTo>
                    <a:pt x="1390" y="544"/>
                    <a:pt x="1569" y="386"/>
                    <a:pt x="1612" y="181"/>
                  </a:cubicBezTo>
                  <a:cubicBezTo>
                    <a:pt x="1630" y="116"/>
                    <a:pt x="1616" y="28"/>
                    <a:pt x="1556" y="6"/>
                  </a:cubicBezTo>
                  <a:cubicBezTo>
                    <a:pt x="1545" y="2"/>
                    <a:pt x="1534" y="0"/>
                    <a:pt x="1523" y="0"/>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590689" y="1832405"/>
              <a:ext cx="75534" cy="35967"/>
            </a:xfrm>
            <a:custGeom>
              <a:rect b="b" l="l" r="r" t="t"/>
              <a:pathLst>
                <a:path extrusionOk="0" h="789" w="1657">
                  <a:moveTo>
                    <a:pt x="1505" y="1"/>
                  </a:moveTo>
                  <a:cubicBezTo>
                    <a:pt x="1486" y="1"/>
                    <a:pt x="1469" y="4"/>
                    <a:pt x="1451" y="8"/>
                  </a:cubicBezTo>
                  <a:cubicBezTo>
                    <a:pt x="1398" y="8"/>
                    <a:pt x="1346" y="12"/>
                    <a:pt x="1297" y="16"/>
                  </a:cubicBezTo>
                  <a:cubicBezTo>
                    <a:pt x="1110" y="29"/>
                    <a:pt x="935" y="42"/>
                    <a:pt x="773" y="55"/>
                  </a:cubicBezTo>
                  <a:cubicBezTo>
                    <a:pt x="646" y="69"/>
                    <a:pt x="529" y="77"/>
                    <a:pt x="420" y="86"/>
                  </a:cubicBezTo>
                  <a:cubicBezTo>
                    <a:pt x="336" y="95"/>
                    <a:pt x="288" y="103"/>
                    <a:pt x="288" y="107"/>
                  </a:cubicBezTo>
                  <a:lnTo>
                    <a:pt x="420" y="107"/>
                  </a:lnTo>
                  <a:cubicBezTo>
                    <a:pt x="533" y="99"/>
                    <a:pt x="646" y="95"/>
                    <a:pt x="773" y="91"/>
                  </a:cubicBezTo>
                  <a:cubicBezTo>
                    <a:pt x="939" y="81"/>
                    <a:pt x="1114" y="69"/>
                    <a:pt x="1302" y="60"/>
                  </a:cubicBezTo>
                  <a:cubicBezTo>
                    <a:pt x="1350" y="55"/>
                    <a:pt x="1402" y="51"/>
                    <a:pt x="1451" y="51"/>
                  </a:cubicBezTo>
                  <a:cubicBezTo>
                    <a:pt x="1473" y="49"/>
                    <a:pt x="1495" y="47"/>
                    <a:pt x="1514" y="47"/>
                  </a:cubicBezTo>
                  <a:cubicBezTo>
                    <a:pt x="1542" y="47"/>
                    <a:pt x="1566" y="52"/>
                    <a:pt x="1582" y="73"/>
                  </a:cubicBezTo>
                  <a:cubicBezTo>
                    <a:pt x="1630" y="151"/>
                    <a:pt x="1582" y="270"/>
                    <a:pt x="1525" y="357"/>
                  </a:cubicBezTo>
                  <a:cubicBezTo>
                    <a:pt x="1402" y="545"/>
                    <a:pt x="1193" y="641"/>
                    <a:pt x="1005" y="680"/>
                  </a:cubicBezTo>
                  <a:cubicBezTo>
                    <a:pt x="813" y="720"/>
                    <a:pt x="634" y="728"/>
                    <a:pt x="485" y="737"/>
                  </a:cubicBezTo>
                  <a:cubicBezTo>
                    <a:pt x="358" y="750"/>
                    <a:pt x="244" y="759"/>
                    <a:pt x="131" y="768"/>
                  </a:cubicBezTo>
                  <a:cubicBezTo>
                    <a:pt x="47" y="777"/>
                    <a:pt x="0" y="781"/>
                    <a:pt x="4" y="785"/>
                  </a:cubicBezTo>
                  <a:cubicBezTo>
                    <a:pt x="4" y="787"/>
                    <a:pt x="15" y="788"/>
                    <a:pt x="36" y="788"/>
                  </a:cubicBezTo>
                  <a:cubicBezTo>
                    <a:pt x="57" y="788"/>
                    <a:pt x="89" y="787"/>
                    <a:pt x="131" y="785"/>
                  </a:cubicBezTo>
                  <a:cubicBezTo>
                    <a:pt x="244" y="781"/>
                    <a:pt x="362" y="777"/>
                    <a:pt x="489" y="772"/>
                  </a:cubicBezTo>
                  <a:cubicBezTo>
                    <a:pt x="638" y="763"/>
                    <a:pt x="817" y="763"/>
                    <a:pt x="1013" y="724"/>
                  </a:cubicBezTo>
                  <a:cubicBezTo>
                    <a:pt x="1210" y="684"/>
                    <a:pt x="1433" y="589"/>
                    <a:pt x="1564" y="383"/>
                  </a:cubicBezTo>
                  <a:cubicBezTo>
                    <a:pt x="1600" y="335"/>
                    <a:pt x="1620" y="278"/>
                    <a:pt x="1638" y="222"/>
                  </a:cubicBezTo>
                  <a:cubicBezTo>
                    <a:pt x="1652" y="165"/>
                    <a:pt x="1656" y="99"/>
                    <a:pt x="1616" y="47"/>
                  </a:cubicBezTo>
                  <a:cubicBezTo>
                    <a:pt x="1600" y="16"/>
                    <a:pt x="1560" y="2"/>
                    <a:pt x="1529" y="2"/>
                  </a:cubicBezTo>
                  <a:cubicBezTo>
                    <a:pt x="1521" y="1"/>
                    <a:pt x="1513" y="1"/>
                    <a:pt x="1505"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a:off x="676708" y="1844667"/>
              <a:ext cx="26941" cy="45084"/>
            </a:xfrm>
            <a:custGeom>
              <a:rect b="b" l="l" r="r" t="t"/>
              <a:pathLst>
                <a:path extrusionOk="0" h="989" w="591">
                  <a:moveTo>
                    <a:pt x="368" y="1"/>
                  </a:moveTo>
                  <a:cubicBezTo>
                    <a:pt x="359" y="1"/>
                    <a:pt x="310" y="96"/>
                    <a:pt x="237" y="258"/>
                  </a:cubicBezTo>
                  <a:cubicBezTo>
                    <a:pt x="193" y="354"/>
                    <a:pt x="149" y="451"/>
                    <a:pt x="106" y="542"/>
                  </a:cubicBezTo>
                  <a:cubicBezTo>
                    <a:pt x="84" y="595"/>
                    <a:pt x="58" y="647"/>
                    <a:pt x="36" y="713"/>
                  </a:cubicBezTo>
                  <a:cubicBezTo>
                    <a:pt x="14" y="774"/>
                    <a:pt x="1" y="857"/>
                    <a:pt x="48" y="923"/>
                  </a:cubicBezTo>
                  <a:cubicBezTo>
                    <a:pt x="70" y="953"/>
                    <a:pt x="101" y="979"/>
                    <a:pt x="145" y="988"/>
                  </a:cubicBezTo>
                  <a:cubicBezTo>
                    <a:pt x="150" y="988"/>
                    <a:pt x="155" y="989"/>
                    <a:pt x="160" y="989"/>
                  </a:cubicBezTo>
                  <a:cubicBezTo>
                    <a:pt x="194" y="989"/>
                    <a:pt x="227" y="977"/>
                    <a:pt x="250" y="962"/>
                  </a:cubicBezTo>
                  <a:cubicBezTo>
                    <a:pt x="310" y="923"/>
                    <a:pt x="354" y="875"/>
                    <a:pt x="385" y="822"/>
                  </a:cubicBezTo>
                  <a:cubicBezTo>
                    <a:pt x="451" y="717"/>
                    <a:pt x="473" y="612"/>
                    <a:pt x="499" y="530"/>
                  </a:cubicBezTo>
                  <a:cubicBezTo>
                    <a:pt x="520" y="441"/>
                    <a:pt x="542" y="376"/>
                    <a:pt x="560" y="328"/>
                  </a:cubicBezTo>
                  <a:cubicBezTo>
                    <a:pt x="578" y="284"/>
                    <a:pt x="590" y="258"/>
                    <a:pt x="586" y="258"/>
                  </a:cubicBezTo>
                  <a:cubicBezTo>
                    <a:pt x="586" y="258"/>
                    <a:pt x="586" y="258"/>
                    <a:pt x="586" y="258"/>
                  </a:cubicBezTo>
                  <a:cubicBezTo>
                    <a:pt x="579" y="258"/>
                    <a:pt x="515" y="350"/>
                    <a:pt x="468" y="516"/>
                  </a:cubicBezTo>
                  <a:cubicBezTo>
                    <a:pt x="437" y="604"/>
                    <a:pt x="411" y="704"/>
                    <a:pt x="350" y="800"/>
                  </a:cubicBezTo>
                  <a:cubicBezTo>
                    <a:pt x="320" y="844"/>
                    <a:pt x="276" y="892"/>
                    <a:pt x="227" y="923"/>
                  </a:cubicBezTo>
                  <a:cubicBezTo>
                    <a:pt x="208" y="935"/>
                    <a:pt x="186" y="942"/>
                    <a:pt x="165" y="942"/>
                  </a:cubicBezTo>
                  <a:cubicBezTo>
                    <a:pt x="135" y="942"/>
                    <a:pt x="106" y="928"/>
                    <a:pt x="88" y="897"/>
                  </a:cubicBezTo>
                  <a:cubicBezTo>
                    <a:pt x="18" y="792"/>
                    <a:pt x="110" y="665"/>
                    <a:pt x="145" y="560"/>
                  </a:cubicBezTo>
                  <a:cubicBezTo>
                    <a:pt x="184" y="463"/>
                    <a:pt x="223" y="368"/>
                    <a:pt x="267" y="272"/>
                  </a:cubicBezTo>
                  <a:cubicBezTo>
                    <a:pt x="332" y="106"/>
                    <a:pt x="372" y="5"/>
                    <a:pt x="368"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a:off x="633265" y="1865180"/>
              <a:ext cx="6655" cy="46861"/>
            </a:xfrm>
            <a:custGeom>
              <a:rect b="b" l="l" r="r" t="t"/>
              <a:pathLst>
                <a:path extrusionOk="0" h="1028" w="146">
                  <a:moveTo>
                    <a:pt x="80" y="1"/>
                  </a:moveTo>
                  <a:cubicBezTo>
                    <a:pt x="79" y="1"/>
                    <a:pt x="79" y="1"/>
                    <a:pt x="79" y="1"/>
                  </a:cubicBezTo>
                  <a:cubicBezTo>
                    <a:pt x="67" y="1"/>
                    <a:pt x="101" y="233"/>
                    <a:pt x="79" y="516"/>
                  </a:cubicBezTo>
                  <a:cubicBezTo>
                    <a:pt x="62" y="800"/>
                    <a:pt x="1" y="1024"/>
                    <a:pt x="14" y="1028"/>
                  </a:cubicBezTo>
                  <a:cubicBezTo>
                    <a:pt x="14" y="1028"/>
                    <a:pt x="14" y="1028"/>
                    <a:pt x="14" y="1028"/>
                  </a:cubicBezTo>
                  <a:cubicBezTo>
                    <a:pt x="24" y="1028"/>
                    <a:pt x="110" y="807"/>
                    <a:pt x="127" y="521"/>
                  </a:cubicBezTo>
                  <a:cubicBezTo>
                    <a:pt x="145" y="230"/>
                    <a:pt x="94" y="1"/>
                    <a:pt x="80"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a:off x="-274696" y="1817590"/>
              <a:ext cx="294251" cy="305967"/>
            </a:xfrm>
            <a:custGeom>
              <a:rect b="b" l="l" r="r" t="t"/>
              <a:pathLst>
                <a:path extrusionOk="0" h="6712" w="6455">
                  <a:moveTo>
                    <a:pt x="4295" y="0"/>
                  </a:moveTo>
                  <a:lnTo>
                    <a:pt x="0" y="4624"/>
                  </a:lnTo>
                  <a:cubicBezTo>
                    <a:pt x="283" y="5249"/>
                    <a:pt x="686" y="5839"/>
                    <a:pt x="1245" y="6237"/>
                  </a:cubicBezTo>
                  <a:cubicBezTo>
                    <a:pt x="1656" y="6532"/>
                    <a:pt x="2159" y="6711"/>
                    <a:pt x="2661" y="6711"/>
                  </a:cubicBezTo>
                  <a:cubicBezTo>
                    <a:pt x="2842" y="6711"/>
                    <a:pt x="3023" y="6688"/>
                    <a:pt x="3199" y="6638"/>
                  </a:cubicBezTo>
                  <a:cubicBezTo>
                    <a:pt x="3859" y="6451"/>
                    <a:pt x="4405" y="5839"/>
                    <a:pt x="4426" y="5152"/>
                  </a:cubicBezTo>
                  <a:cubicBezTo>
                    <a:pt x="4597" y="5350"/>
                    <a:pt x="4858" y="5452"/>
                    <a:pt x="5119" y="5452"/>
                  </a:cubicBezTo>
                  <a:cubicBezTo>
                    <a:pt x="5348" y="5452"/>
                    <a:pt x="5577" y="5373"/>
                    <a:pt x="5743" y="5214"/>
                  </a:cubicBezTo>
                  <a:cubicBezTo>
                    <a:pt x="6096" y="4873"/>
                    <a:pt x="6092" y="4234"/>
                    <a:pt x="5733" y="3899"/>
                  </a:cubicBezTo>
                  <a:cubicBezTo>
                    <a:pt x="6057" y="3732"/>
                    <a:pt x="6428" y="3496"/>
                    <a:pt x="6445" y="3129"/>
                  </a:cubicBezTo>
                  <a:cubicBezTo>
                    <a:pt x="6455" y="2897"/>
                    <a:pt x="6306" y="2683"/>
                    <a:pt x="6122" y="2535"/>
                  </a:cubicBezTo>
                  <a:cubicBezTo>
                    <a:pt x="5934" y="2391"/>
                    <a:pt x="5716" y="2299"/>
                    <a:pt x="5515" y="2177"/>
                  </a:cubicBezTo>
                  <a:cubicBezTo>
                    <a:pt x="4767" y="1731"/>
                    <a:pt x="4287" y="870"/>
                    <a:pt x="42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318731" y="1708186"/>
              <a:ext cx="235674" cy="401649"/>
            </a:xfrm>
            <a:custGeom>
              <a:rect b="b" l="l" r="r" t="t"/>
              <a:pathLst>
                <a:path extrusionOk="0" h="8811" w="5170">
                  <a:moveTo>
                    <a:pt x="2665" y="1"/>
                  </a:moveTo>
                  <a:lnTo>
                    <a:pt x="0" y="2020"/>
                  </a:lnTo>
                  <a:lnTo>
                    <a:pt x="406" y="8615"/>
                  </a:lnTo>
                  <a:lnTo>
                    <a:pt x="3597" y="8811"/>
                  </a:lnTo>
                  <a:cubicBezTo>
                    <a:pt x="3540" y="8466"/>
                    <a:pt x="3680" y="7007"/>
                    <a:pt x="3680" y="7007"/>
                  </a:cubicBezTo>
                  <a:cubicBezTo>
                    <a:pt x="3680" y="7007"/>
                    <a:pt x="5008" y="6866"/>
                    <a:pt x="5091" y="5547"/>
                  </a:cubicBezTo>
                  <a:cubicBezTo>
                    <a:pt x="5170" y="4227"/>
                    <a:pt x="5091" y="1186"/>
                    <a:pt x="5091" y="1186"/>
                  </a:cubicBezTo>
                  <a:lnTo>
                    <a:pt x="2665" y="1"/>
                  </a:ln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114146" y="1855653"/>
              <a:ext cx="15362" cy="15362"/>
            </a:xfrm>
            <a:custGeom>
              <a:rect b="b" l="l" r="r" t="t"/>
              <a:pathLst>
                <a:path extrusionOk="0" h="337" w="337">
                  <a:moveTo>
                    <a:pt x="170" y="0"/>
                  </a:moveTo>
                  <a:cubicBezTo>
                    <a:pt x="75" y="0"/>
                    <a:pt x="0" y="75"/>
                    <a:pt x="0" y="166"/>
                  </a:cubicBezTo>
                  <a:cubicBezTo>
                    <a:pt x="0" y="262"/>
                    <a:pt x="75" y="337"/>
                    <a:pt x="170" y="337"/>
                  </a:cubicBezTo>
                  <a:cubicBezTo>
                    <a:pt x="262" y="337"/>
                    <a:pt x="337" y="262"/>
                    <a:pt x="337" y="166"/>
                  </a:cubicBezTo>
                  <a:cubicBezTo>
                    <a:pt x="337" y="75"/>
                    <a:pt x="262" y="0"/>
                    <a:pt x="17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122123" y="1845579"/>
              <a:ext cx="31271" cy="9436"/>
            </a:xfrm>
            <a:custGeom>
              <a:rect b="b" l="l" r="r" t="t"/>
              <a:pathLst>
                <a:path extrusionOk="0" h="207" w="686">
                  <a:moveTo>
                    <a:pt x="324" y="1"/>
                  </a:moveTo>
                  <a:cubicBezTo>
                    <a:pt x="222" y="1"/>
                    <a:pt x="135" y="37"/>
                    <a:pt x="83" y="72"/>
                  </a:cubicBezTo>
                  <a:cubicBezTo>
                    <a:pt x="22" y="112"/>
                    <a:pt x="0" y="151"/>
                    <a:pt x="9" y="164"/>
                  </a:cubicBezTo>
                  <a:cubicBezTo>
                    <a:pt x="12" y="168"/>
                    <a:pt x="17" y="169"/>
                    <a:pt x="23" y="169"/>
                  </a:cubicBezTo>
                  <a:cubicBezTo>
                    <a:pt x="62" y="169"/>
                    <a:pt x="170" y="111"/>
                    <a:pt x="309" y="111"/>
                  </a:cubicBezTo>
                  <a:cubicBezTo>
                    <a:pt x="321" y="111"/>
                    <a:pt x="333" y="111"/>
                    <a:pt x="345" y="112"/>
                  </a:cubicBezTo>
                  <a:cubicBezTo>
                    <a:pt x="511" y="120"/>
                    <a:pt x="631" y="206"/>
                    <a:pt x="669" y="206"/>
                  </a:cubicBezTo>
                  <a:cubicBezTo>
                    <a:pt x="672" y="206"/>
                    <a:pt x="675" y="205"/>
                    <a:pt x="678" y="203"/>
                  </a:cubicBezTo>
                  <a:cubicBezTo>
                    <a:pt x="686" y="195"/>
                    <a:pt x="669" y="151"/>
                    <a:pt x="617" y="103"/>
                  </a:cubicBezTo>
                  <a:cubicBezTo>
                    <a:pt x="560" y="54"/>
                    <a:pt x="468" y="7"/>
                    <a:pt x="355" y="2"/>
                  </a:cubicBezTo>
                  <a:cubicBezTo>
                    <a:pt x="344" y="1"/>
                    <a:pt x="334" y="1"/>
                    <a:pt x="3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a:off x="-203447" y="1855653"/>
              <a:ext cx="15408" cy="15362"/>
            </a:xfrm>
            <a:custGeom>
              <a:rect b="b" l="l" r="r" t="t"/>
              <a:pathLst>
                <a:path extrusionOk="0" h="337" w="338">
                  <a:moveTo>
                    <a:pt x="172" y="0"/>
                  </a:moveTo>
                  <a:cubicBezTo>
                    <a:pt x="75" y="0"/>
                    <a:pt x="1" y="75"/>
                    <a:pt x="1" y="166"/>
                  </a:cubicBezTo>
                  <a:cubicBezTo>
                    <a:pt x="1" y="262"/>
                    <a:pt x="75" y="337"/>
                    <a:pt x="172" y="337"/>
                  </a:cubicBezTo>
                  <a:cubicBezTo>
                    <a:pt x="263" y="337"/>
                    <a:pt x="338" y="262"/>
                    <a:pt x="338" y="166"/>
                  </a:cubicBezTo>
                  <a:cubicBezTo>
                    <a:pt x="338" y="75"/>
                    <a:pt x="263" y="0"/>
                    <a:pt x="17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a:off x="-213977" y="1845579"/>
              <a:ext cx="31362" cy="9436"/>
            </a:xfrm>
            <a:custGeom>
              <a:rect b="b" l="l" r="r" t="t"/>
              <a:pathLst>
                <a:path extrusionOk="0" h="207" w="688">
                  <a:moveTo>
                    <a:pt x="324" y="1"/>
                  </a:moveTo>
                  <a:cubicBezTo>
                    <a:pt x="223" y="1"/>
                    <a:pt x="136" y="37"/>
                    <a:pt x="84" y="72"/>
                  </a:cubicBezTo>
                  <a:cubicBezTo>
                    <a:pt x="22" y="112"/>
                    <a:pt x="0" y="151"/>
                    <a:pt x="10" y="164"/>
                  </a:cubicBezTo>
                  <a:cubicBezTo>
                    <a:pt x="12" y="168"/>
                    <a:pt x="16" y="169"/>
                    <a:pt x="22" y="169"/>
                  </a:cubicBezTo>
                  <a:cubicBezTo>
                    <a:pt x="59" y="169"/>
                    <a:pt x="170" y="111"/>
                    <a:pt x="310" y="111"/>
                  </a:cubicBezTo>
                  <a:cubicBezTo>
                    <a:pt x="322" y="111"/>
                    <a:pt x="334" y="111"/>
                    <a:pt x="346" y="112"/>
                  </a:cubicBezTo>
                  <a:cubicBezTo>
                    <a:pt x="512" y="120"/>
                    <a:pt x="628" y="206"/>
                    <a:pt x="665" y="206"/>
                  </a:cubicBezTo>
                  <a:cubicBezTo>
                    <a:pt x="668" y="206"/>
                    <a:pt x="671" y="205"/>
                    <a:pt x="674" y="203"/>
                  </a:cubicBezTo>
                  <a:cubicBezTo>
                    <a:pt x="687" y="195"/>
                    <a:pt x="669" y="151"/>
                    <a:pt x="613" y="103"/>
                  </a:cubicBezTo>
                  <a:cubicBezTo>
                    <a:pt x="560" y="54"/>
                    <a:pt x="468" y="7"/>
                    <a:pt x="355" y="2"/>
                  </a:cubicBezTo>
                  <a:cubicBezTo>
                    <a:pt x="344" y="1"/>
                    <a:pt x="334" y="1"/>
                    <a:pt x="3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
            <p:cNvSpPr/>
            <p:nvPr/>
          </p:nvSpPr>
          <p:spPr>
            <a:xfrm>
              <a:off x="-185669" y="1931689"/>
              <a:ext cx="45084" cy="24525"/>
            </a:xfrm>
            <a:custGeom>
              <a:rect b="b" l="l" r="r" t="t"/>
              <a:pathLst>
                <a:path extrusionOk="0" h="538" w="989">
                  <a:moveTo>
                    <a:pt x="79" y="1"/>
                  </a:moveTo>
                  <a:cubicBezTo>
                    <a:pt x="77" y="1"/>
                    <a:pt x="86" y="8"/>
                    <a:pt x="109" y="23"/>
                  </a:cubicBezTo>
                  <a:cubicBezTo>
                    <a:pt x="109" y="23"/>
                    <a:pt x="0" y="333"/>
                    <a:pt x="385" y="495"/>
                  </a:cubicBezTo>
                  <a:cubicBezTo>
                    <a:pt x="458" y="525"/>
                    <a:pt x="525" y="538"/>
                    <a:pt x="586" y="538"/>
                  </a:cubicBezTo>
                  <a:cubicBezTo>
                    <a:pt x="840" y="538"/>
                    <a:pt x="988" y="325"/>
                    <a:pt x="988" y="325"/>
                  </a:cubicBezTo>
                  <a:cubicBezTo>
                    <a:pt x="663" y="325"/>
                    <a:pt x="94" y="1"/>
                    <a:pt x="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a:off x="-230706" y="2000659"/>
              <a:ext cx="79728" cy="41801"/>
            </a:xfrm>
            <a:custGeom>
              <a:rect b="b" l="l" r="r" t="t"/>
              <a:pathLst>
                <a:path extrusionOk="0" h="917" w="1749">
                  <a:moveTo>
                    <a:pt x="0" y="0"/>
                  </a:moveTo>
                  <a:cubicBezTo>
                    <a:pt x="0" y="0"/>
                    <a:pt x="376" y="916"/>
                    <a:pt x="1608" y="916"/>
                  </a:cubicBezTo>
                  <a:cubicBezTo>
                    <a:pt x="1644" y="916"/>
                    <a:pt x="1681" y="915"/>
                    <a:pt x="1718" y="914"/>
                  </a:cubicBezTo>
                  <a:lnTo>
                    <a:pt x="1749" y="591"/>
                  </a:lnTo>
                  <a:lnTo>
                    <a:pt x="1749" y="591"/>
                  </a:lnTo>
                  <a:cubicBezTo>
                    <a:pt x="1749" y="591"/>
                    <a:pt x="1748" y="591"/>
                    <a:pt x="1747" y="591"/>
                  </a:cubicBezTo>
                  <a:cubicBezTo>
                    <a:pt x="1700" y="591"/>
                    <a:pt x="838" y="583"/>
                    <a:pt x="0" y="0"/>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a:off x="-463782" y="1667843"/>
              <a:ext cx="411450" cy="438026"/>
            </a:xfrm>
            <a:custGeom>
              <a:rect b="b" l="l" r="r" t="t"/>
              <a:pathLst>
                <a:path extrusionOk="0" h="9609" w="9026">
                  <a:moveTo>
                    <a:pt x="5554" y="1"/>
                  </a:moveTo>
                  <a:cubicBezTo>
                    <a:pt x="5335" y="1"/>
                    <a:pt x="5151" y="25"/>
                    <a:pt x="5000" y="25"/>
                  </a:cubicBezTo>
                  <a:cubicBezTo>
                    <a:pt x="4633" y="25"/>
                    <a:pt x="3147" y="322"/>
                    <a:pt x="2142" y="1677"/>
                  </a:cubicBezTo>
                  <a:lnTo>
                    <a:pt x="2138" y="1672"/>
                  </a:lnTo>
                  <a:cubicBezTo>
                    <a:pt x="1775" y="2053"/>
                    <a:pt x="1254" y="3289"/>
                    <a:pt x="1194" y="3727"/>
                  </a:cubicBezTo>
                  <a:cubicBezTo>
                    <a:pt x="1137" y="4163"/>
                    <a:pt x="1211" y="4605"/>
                    <a:pt x="1206" y="5046"/>
                  </a:cubicBezTo>
                  <a:cubicBezTo>
                    <a:pt x="1202" y="5488"/>
                    <a:pt x="1101" y="5960"/>
                    <a:pt x="774" y="6252"/>
                  </a:cubicBezTo>
                  <a:cubicBezTo>
                    <a:pt x="564" y="6440"/>
                    <a:pt x="272" y="6545"/>
                    <a:pt x="145" y="6795"/>
                  </a:cubicBezTo>
                  <a:cubicBezTo>
                    <a:pt x="0" y="7087"/>
                    <a:pt x="163" y="7459"/>
                    <a:pt x="433" y="7642"/>
                  </a:cubicBezTo>
                  <a:cubicBezTo>
                    <a:pt x="669" y="7796"/>
                    <a:pt x="953" y="7837"/>
                    <a:pt x="1237" y="7837"/>
                  </a:cubicBezTo>
                  <a:cubicBezTo>
                    <a:pt x="1284" y="7837"/>
                    <a:pt x="1330" y="7836"/>
                    <a:pt x="1377" y="7834"/>
                  </a:cubicBezTo>
                  <a:lnTo>
                    <a:pt x="1377" y="7834"/>
                  </a:lnTo>
                  <a:cubicBezTo>
                    <a:pt x="1303" y="8485"/>
                    <a:pt x="1805" y="9150"/>
                    <a:pt x="2452" y="9250"/>
                  </a:cubicBezTo>
                  <a:cubicBezTo>
                    <a:pt x="2510" y="9259"/>
                    <a:pt x="2567" y="9263"/>
                    <a:pt x="2625" y="9263"/>
                  </a:cubicBezTo>
                  <a:cubicBezTo>
                    <a:pt x="2901" y="9263"/>
                    <a:pt x="3172" y="9164"/>
                    <a:pt x="3396" y="9001"/>
                  </a:cubicBezTo>
                  <a:cubicBezTo>
                    <a:pt x="3619" y="9215"/>
                    <a:pt x="3850" y="9421"/>
                    <a:pt x="4100" y="9609"/>
                  </a:cubicBezTo>
                  <a:cubicBezTo>
                    <a:pt x="4157" y="7686"/>
                    <a:pt x="4113" y="5763"/>
                    <a:pt x="3977" y="3848"/>
                  </a:cubicBezTo>
                  <a:cubicBezTo>
                    <a:pt x="4860" y="3691"/>
                    <a:pt x="6438" y="3215"/>
                    <a:pt x="6713" y="1808"/>
                  </a:cubicBezTo>
                  <a:cubicBezTo>
                    <a:pt x="7063" y="2608"/>
                    <a:pt x="7600" y="3049"/>
                    <a:pt x="8308" y="3657"/>
                  </a:cubicBezTo>
                  <a:cubicBezTo>
                    <a:pt x="8308" y="3657"/>
                    <a:pt x="9025" y="2459"/>
                    <a:pt x="7718" y="1101"/>
                  </a:cubicBezTo>
                  <a:cubicBezTo>
                    <a:pt x="6794" y="142"/>
                    <a:pt x="6076" y="1"/>
                    <a:pt x="555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a:off x="-277933" y="1746249"/>
              <a:ext cx="120572" cy="78999"/>
            </a:xfrm>
            <a:custGeom>
              <a:rect b="b" l="l" r="r" t="t"/>
              <a:pathLst>
                <a:path extrusionOk="0" h="1733" w="2645">
                  <a:moveTo>
                    <a:pt x="2575" y="0"/>
                  </a:moveTo>
                  <a:cubicBezTo>
                    <a:pt x="2575" y="0"/>
                    <a:pt x="2575" y="0"/>
                    <a:pt x="2575" y="0"/>
                  </a:cubicBezTo>
                  <a:cubicBezTo>
                    <a:pt x="2553" y="0"/>
                    <a:pt x="2583" y="210"/>
                    <a:pt x="2522" y="529"/>
                  </a:cubicBezTo>
                  <a:cubicBezTo>
                    <a:pt x="2488" y="686"/>
                    <a:pt x="2431" y="875"/>
                    <a:pt x="2313" y="1049"/>
                  </a:cubicBezTo>
                  <a:cubicBezTo>
                    <a:pt x="2195" y="1224"/>
                    <a:pt x="2016" y="1378"/>
                    <a:pt x="1788" y="1473"/>
                  </a:cubicBezTo>
                  <a:cubicBezTo>
                    <a:pt x="1485" y="1602"/>
                    <a:pt x="1177" y="1629"/>
                    <a:pt x="907" y="1629"/>
                  </a:cubicBezTo>
                  <a:cubicBezTo>
                    <a:pt x="772" y="1629"/>
                    <a:pt x="647" y="1622"/>
                    <a:pt x="538" y="1618"/>
                  </a:cubicBezTo>
                  <a:cubicBezTo>
                    <a:pt x="372" y="1609"/>
                    <a:pt x="238" y="1604"/>
                    <a:pt x="145" y="1604"/>
                  </a:cubicBezTo>
                  <a:cubicBezTo>
                    <a:pt x="52" y="1604"/>
                    <a:pt x="1" y="1609"/>
                    <a:pt x="1" y="1618"/>
                  </a:cubicBezTo>
                  <a:cubicBezTo>
                    <a:pt x="1" y="1636"/>
                    <a:pt x="202" y="1662"/>
                    <a:pt x="534" y="1701"/>
                  </a:cubicBezTo>
                  <a:cubicBezTo>
                    <a:pt x="670" y="1715"/>
                    <a:pt x="836" y="1733"/>
                    <a:pt x="1018" y="1733"/>
                  </a:cubicBezTo>
                  <a:cubicBezTo>
                    <a:pt x="1269" y="1733"/>
                    <a:pt x="1553" y="1699"/>
                    <a:pt x="1836" y="1578"/>
                  </a:cubicBezTo>
                  <a:cubicBezTo>
                    <a:pt x="2081" y="1478"/>
                    <a:pt x="2282" y="1303"/>
                    <a:pt x="2405" y="1106"/>
                  </a:cubicBezTo>
                  <a:cubicBezTo>
                    <a:pt x="2527" y="914"/>
                    <a:pt x="2579" y="713"/>
                    <a:pt x="2601" y="543"/>
                  </a:cubicBezTo>
                  <a:cubicBezTo>
                    <a:pt x="2645" y="209"/>
                    <a:pt x="2584" y="0"/>
                    <a:pt x="257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a:off x="-434699" y="1751811"/>
              <a:ext cx="83922" cy="216666"/>
            </a:xfrm>
            <a:custGeom>
              <a:rect b="b" l="l" r="r" t="t"/>
              <a:pathLst>
                <a:path extrusionOk="0" h="4753" w="1841">
                  <a:moveTo>
                    <a:pt x="1826" y="1"/>
                  </a:moveTo>
                  <a:cubicBezTo>
                    <a:pt x="1817" y="1"/>
                    <a:pt x="1753" y="49"/>
                    <a:pt x="1643" y="132"/>
                  </a:cubicBezTo>
                  <a:cubicBezTo>
                    <a:pt x="1530" y="223"/>
                    <a:pt x="1368" y="360"/>
                    <a:pt x="1181" y="543"/>
                  </a:cubicBezTo>
                  <a:cubicBezTo>
                    <a:pt x="993" y="722"/>
                    <a:pt x="774" y="949"/>
                    <a:pt x="586" y="1242"/>
                  </a:cubicBezTo>
                  <a:cubicBezTo>
                    <a:pt x="394" y="1534"/>
                    <a:pt x="233" y="1897"/>
                    <a:pt x="193" y="2304"/>
                  </a:cubicBezTo>
                  <a:cubicBezTo>
                    <a:pt x="167" y="2510"/>
                    <a:pt x="184" y="2710"/>
                    <a:pt x="227" y="2898"/>
                  </a:cubicBezTo>
                  <a:cubicBezTo>
                    <a:pt x="276" y="3087"/>
                    <a:pt x="350" y="3257"/>
                    <a:pt x="416" y="3414"/>
                  </a:cubicBezTo>
                  <a:cubicBezTo>
                    <a:pt x="551" y="3724"/>
                    <a:pt x="634" y="4025"/>
                    <a:pt x="578" y="4267"/>
                  </a:cubicBezTo>
                  <a:cubicBezTo>
                    <a:pt x="525" y="4511"/>
                    <a:pt x="346" y="4651"/>
                    <a:pt x="219" y="4695"/>
                  </a:cubicBezTo>
                  <a:cubicBezTo>
                    <a:pt x="150" y="4720"/>
                    <a:pt x="94" y="4725"/>
                    <a:pt x="56" y="4725"/>
                  </a:cubicBezTo>
                  <a:cubicBezTo>
                    <a:pt x="34" y="4725"/>
                    <a:pt x="18" y="4723"/>
                    <a:pt x="9" y="4723"/>
                  </a:cubicBezTo>
                  <a:cubicBezTo>
                    <a:pt x="4" y="4723"/>
                    <a:pt x="1" y="4724"/>
                    <a:pt x="1" y="4725"/>
                  </a:cubicBezTo>
                  <a:cubicBezTo>
                    <a:pt x="1" y="4729"/>
                    <a:pt x="23" y="4739"/>
                    <a:pt x="57" y="4747"/>
                  </a:cubicBezTo>
                  <a:cubicBezTo>
                    <a:pt x="74" y="4751"/>
                    <a:pt x="94" y="4753"/>
                    <a:pt x="117" y="4753"/>
                  </a:cubicBezTo>
                  <a:cubicBezTo>
                    <a:pt x="150" y="4753"/>
                    <a:pt x="189" y="4749"/>
                    <a:pt x="233" y="4739"/>
                  </a:cubicBezTo>
                  <a:cubicBezTo>
                    <a:pt x="376" y="4703"/>
                    <a:pt x="586" y="4559"/>
                    <a:pt x="656" y="4288"/>
                  </a:cubicBezTo>
                  <a:cubicBezTo>
                    <a:pt x="731" y="4017"/>
                    <a:pt x="647" y="3690"/>
                    <a:pt x="516" y="3375"/>
                  </a:cubicBezTo>
                  <a:cubicBezTo>
                    <a:pt x="451" y="3213"/>
                    <a:pt x="380" y="3047"/>
                    <a:pt x="342" y="2872"/>
                  </a:cubicBezTo>
                  <a:cubicBezTo>
                    <a:pt x="298" y="2698"/>
                    <a:pt x="285" y="2510"/>
                    <a:pt x="306" y="2317"/>
                  </a:cubicBezTo>
                  <a:cubicBezTo>
                    <a:pt x="346" y="1933"/>
                    <a:pt x="499" y="1587"/>
                    <a:pt x="673" y="1304"/>
                  </a:cubicBezTo>
                  <a:cubicBezTo>
                    <a:pt x="857" y="1015"/>
                    <a:pt x="1062" y="788"/>
                    <a:pt x="1237" y="600"/>
                  </a:cubicBezTo>
                  <a:cubicBezTo>
                    <a:pt x="1600" y="233"/>
                    <a:pt x="1840" y="14"/>
                    <a:pt x="1827" y="1"/>
                  </a:cubicBezTo>
                  <a:cubicBezTo>
                    <a:pt x="1827" y="1"/>
                    <a:pt x="1826" y="1"/>
                    <a:pt x="182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84880" y="1790649"/>
              <a:ext cx="89119" cy="119661"/>
            </a:xfrm>
            <a:custGeom>
              <a:rect b="b" l="l" r="r" t="t"/>
              <a:pathLst>
                <a:path extrusionOk="0" h="2625" w="1955">
                  <a:moveTo>
                    <a:pt x="40" y="1"/>
                  </a:moveTo>
                  <a:cubicBezTo>
                    <a:pt x="40" y="1"/>
                    <a:pt x="40" y="1"/>
                    <a:pt x="40" y="1"/>
                  </a:cubicBezTo>
                  <a:cubicBezTo>
                    <a:pt x="40" y="1"/>
                    <a:pt x="40" y="1"/>
                    <a:pt x="40" y="1"/>
                  </a:cubicBezTo>
                  <a:lnTo>
                    <a:pt x="40" y="1"/>
                  </a:lnTo>
                  <a:cubicBezTo>
                    <a:pt x="26" y="1"/>
                    <a:pt x="0" y="232"/>
                    <a:pt x="44" y="595"/>
                  </a:cubicBezTo>
                  <a:cubicBezTo>
                    <a:pt x="92" y="958"/>
                    <a:pt x="219" y="1469"/>
                    <a:pt x="508" y="1959"/>
                  </a:cubicBezTo>
                  <a:cubicBezTo>
                    <a:pt x="651" y="2203"/>
                    <a:pt x="831" y="2427"/>
                    <a:pt x="1067" y="2540"/>
                  </a:cubicBezTo>
                  <a:cubicBezTo>
                    <a:pt x="1178" y="2597"/>
                    <a:pt x="1297" y="2624"/>
                    <a:pt x="1408" y="2624"/>
                  </a:cubicBezTo>
                  <a:cubicBezTo>
                    <a:pt x="1528" y="2624"/>
                    <a:pt x="1640" y="2593"/>
                    <a:pt x="1726" y="2532"/>
                  </a:cubicBezTo>
                  <a:cubicBezTo>
                    <a:pt x="1897" y="2418"/>
                    <a:pt x="1954" y="2252"/>
                    <a:pt x="1954" y="2147"/>
                  </a:cubicBezTo>
                  <a:cubicBezTo>
                    <a:pt x="1954" y="2042"/>
                    <a:pt x="1917" y="1989"/>
                    <a:pt x="1911" y="1989"/>
                  </a:cubicBezTo>
                  <a:cubicBezTo>
                    <a:pt x="1910" y="1989"/>
                    <a:pt x="1910" y="1989"/>
                    <a:pt x="1910" y="1989"/>
                  </a:cubicBezTo>
                  <a:cubicBezTo>
                    <a:pt x="1902" y="1989"/>
                    <a:pt x="1924" y="2046"/>
                    <a:pt x="1910" y="2142"/>
                  </a:cubicBezTo>
                  <a:cubicBezTo>
                    <a:pt x="1893" y="2235"/>
                    <a:pt x="1831" y="2378"/>
                    <a:pt x="1683" y="2461"/>
                  </a:cubicBezTo>
                  <a:cubicBezTo>
                    <a:pt x="1616" y="2503"/>
                    <a:pt x="1529" y="2525"/>
                    <a:pt x="1435" y="2525"/>
                  </a:cubicBezTo>
                  <a:cubicBezTo>
                    <a:pt x="1332" y="2525"/>
                    <a:pt x="1220" y="2499"/>
                    <a:pt x="1115" y="2445"/>
                  </a:cubicBezTo>
                  <a:cubicBezTo>
                    <a:pt x="914" y="2344"/>
                    <a:pt x="748" y="2134"/>
                    <a:pt x="608" y="1898"/>
                  </a:cubicBezTo>
                  <a:cubicBezTo>
                    <a:pt x="328" y="1426"/>
                    <a:pt x="193" y="936"/>
                    <a:pt x="127" y="583"/>
                  </a:cubicBezTo>
                  <a:cubicBezTo>
                    <a:pt x="63" y="227"/>
                    <a:pt x="58" y="1"/>
                    <a:pt x="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90897" y="2826977"/>
              <a:ext cx="205087" cy="1628251"/>
            </a:xfrm>
            <a:custGeom>
              <a:rect b="b" l="l" r="r" t="t"/>
              <a:pathLst>
                <a:path extrusionOk="0" h="35719" w="4499">
                  <a:moveTo>
                    <a:pt x="1" y="0"/>
                  </a:moveTo>
                  <a:lnTo>
                    <a:pt x="640" y="35718"/>
                  </a:lnTo>
                  <a:cubicBezTo>
                    <a:pt x="640" y="35718"/>
                    <a:pt x="3930" y="24019"/>
                    <a:pt x="4214" y="19308"/>
                  </a:cubicBezTo>
                  <a:cubicBezTo>
                    <a:pt x="4498" y="14593"/>
                    <a:pt x="1" y="1"/>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477919" y="2696154"/>
              <a:ext cx="441491" cy="1776418"/>
            </a:xfrm>
            <a:custGeom>
              <a:rect b="b" l="l" r="r" t="t"/>
              <a:pathLst>
                <a:path extrusionOk="0" h="38742" w="9685">
                  <a:moveTo>
                    <a:pt x="8347" y="0"/>
                  </a:moveTo>
                  <a:lnTo>
                    <a:pt x="2146" y="162"/>
                  </a:lnTo>
                  <a:cubicBezTo>
                    <a:pt x="2145" y="162"/>
                    <a:pt x="2145" y="162"/>
                    <a:pt x="2144" y="162"/>
                  </a:cubicBezTo>
                  <a:cubicBezTo>
                    <a:pt x="2028" y="162"/>
                    <a:pt x="74" y="3039"/>
                    <a:pt x="9" y="5519"/>
                  </a:cubicBezTo>
                  <a:cubicBezTo>
                    <a:pt x="1" y="5759"/>
                    <a:pt x="13" y="6009"/>
                    <a:pt x="35" y="6253"/>
                  </a:cubicBezTo>
                  <a:cubicBezTo>
                    <a:pt x="114" y="7123"/>
                    <a:pt x="332" y="7980"/>
                    <a:pt x="656" y="8793"/>
                  </a:cubicBezTo>
                  <a:cubicBezTo>
                    <a:pt x="2321" y="13001"/>
                    <a:pt x="4043" y="17996"/>
                    <a:pt x="4069" y="19132"/>
                  </a:cubicBezTo>
                  <a:cubicBezTo>
                    <a:pt x="4156" y="22633"/>
                    <a:pt x="4842" y="38741"/>
                    <a:pt x="4842" y="38741"/>
                  </a:cubicBezTo>
                  <a:lnTo>
                    <a:pt x="9685" y="38400"/>
                  </a:lnTo>
                  <a:lnTo>
                    <a:pt x="9527" y="19132"/>
                  </a:lnTo>
                  <a:lnTo>
                    <a:pt x="83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260975" y="2710052"/>
              <a:ext cx="102840" cy="1755934"/>
            </a:xfrm>
            <a:custGeom>
              <a:rect b="b" l="l" r="r" t="t"/>
              <a:pathLst>
                <a:path extrusionOk="0" h="38520" w="2256">
                  <a:moveTo>
                    <a:pt x="32" y="0"/>
                  </a:moveTo>
                  <a:cubicBezTo>
                    <a:pt x="31" y="0"/>
                    <a:pt x="31" y="1"/>
                    <a:pt x="31" y="1"/>
                  </a:cubicBezTo>
                  <a:cubicBezTo>
                    <a:pt x="31" y="1"/>
                    <a:pt x="31" y="1"/>
                    <a:pt x="31" y="1"/>
                  </a:cubicBezTo>
                  <a:cubicBezTo>
                    <a:pt x="33" y="1"/>
                    <a:pt x="34" y="2"/>
                    <a:pt x="36" y="4"/>
                  </a:cubicBezTo>
                  <a:lnTo>
                    <a:pt x="36" y="4"/>
                  </a:lnTo>
                  <a:cubicBezTo>
                    <a:pt x="34" y="2"/>
                    <a:pt x="33" y="0"/>
                    <a:pt x="32" y="0"/>
                  </a:cubicBezTo>
                  <a:close/>
                  <a:moveTo>
                    <a:pt x="36" y="4"/>
                  </a:moveTo>
                  <a:cubicBezTo>
                    <a:pt x="46" y="29"/>
                    <a:pt x="53" y="165"/>
                    <a:pt x="53" y="389"/>
                  </a:cubicBezTo>
                  <a:cubicBezTo>
                    <a:pt x="57" y="647"/>
                    <a:pt x="57" y="1023"/>
                    <a:pt x="57" y="1512"/>
                  </a:cubicBezTo>
                  <a:cubicBezTo>
                    <a:pt x="61" y="2492"/>
                    <a:pt x="0" y="3908"/>
                    <a:pt x="61" y="5655"/>
                  </a:cubicBezTo>
                  <a:cubicBezTo>
                    <a:pt x="79" y="6092"/>
                    <a:pt x="93" y="6547"/>
                    <a:pt x="131" y="7023"/>
                  </a:cubicBezTo>
                  <a:cubicBezTo>
                    <a:pt x="158" y="7500"/>
                    <a:pt x="202" y="7993"/>
                    <a:pt x="254" y="8505"/>
                  </a:cubicBezTo>
                  <a:cubicBezTo>
                    <a:pt x="359" y="9527"/>
                    <a:pt x="503" y="10620"/>
                    <a:pt x="682" y="11760"/>
                  </a:cubicBezTo>
                  <a:cubicBezTo>
                    <a:pt x="865" y="12902"/>
                    <a:pt x="1071" y="14098"/>
                    <a:pt x="1241" y="15344"/>
                  </a:cubicBezTo>
                  <a:cubicBezTo>
                    <a:pt x="1416" y="16585"/>
                    <a:pt x="1556" y="17884"/>
                    <a:pt x="1626" y="19211"/>
                  </a:cubicBezTo>
                  <a:cubicBezTo>
                    <a:pt x="1705" y="20544"/>
                    <a:pt x="1687" y="21847"/>
                    <a:pt x="1713" y="23106"/>
                  </a:cubicBezTo>
                  <a:cubicBezTo>
                    <a:pt x="1735" y="24364"/>
                    <a:pt x="1761" y="25575"/>
                    <a:pt x="1797" y="26728"/>
                  </a:cubicBezTo>
                  <a:cubicBezTo>
                    <a:pt x="1870" y="29040"/>
                    <a:pt x="1954" y="31120"/>
                    <a:pt x="2023" y="32868"/>
                  </a:cubicBezTo>
                  <a:cubicBezTo>
                    <a:pt x="2164" y="36295"/>
                    <a:pt x="2243" y="38205"/>
                    <a:pt x="2255" y="38519"/>
                  </a:cubicBezTo>
                  <a:cubicBezTo>
                    <a:pt x="2255" y="38519"/>
                    <a:pt x="2251" y="38383"/>
                    <a:pt x="2247" y="38126"/>
                  </a:cubicBezTo>
                  <a:cubicBezTo>
                    <a:pt x="2237" y="37864"/>
                    <a:pt x="2225" y="37487"/>
                    <a:pt x="2211" y="37003"/>
                  </a:cubicBezTo>
                  <a:cubicBezTo>
                    <a:pt x="2172" y="36019"/>
                    <a:pt x="2124" y="34607"/>
                    <a:pt x="2059" y="32864"/>
                  </a:cubicBezTo>
                  <a:cubicBezTo>
                    <a:pt x="1993" y="31120"/>
                    <a:pt x="1910" y="29040"/>
                    <a:pt x="1840" y="26728"/>
                  </a:cubicBezTo>
                  <a:cubicBezTo>
                    <a:pt x="1809" y="25575"/>
                    <a:pt x="1779" y="24360"/>
                    <a:pt x="1761" y="23106"/>
                  </a:cubicBezTo>
                  <a:cubicBezTo>
                    <a:pt x="1735" y="21847"/>
                    <a:pt x="1753" y="20544"/>
                    <a:pt x="1674" y="19211"/>
                  </a:cubicBezTo>
                  <a:cubicBezTo>
                    <a:pt x="1600" y="17878"/>
                    <a:pt x="1464" y="16581"/>
                    <a:pt x="1289" y="15335"/>
                  </a:cubicBezTo>
                  <a:cubicBezTo>
                    <a:pt x="1115" y="14090"/>
                    <a:pt x="905" y="12892"/>
                    <a:pt x="726" y="11752"/>
                  </a:cubicBezTo>
                  <a:cubicBezTo>
                    <a:pt x="542" y="10611"/>
                    <a:pt x="398" y="9523"/>
                    <a:pt x="293" y="8505"/>
                  </a:cubicBezTo>
                  <a:cubicBezTo>
                    <a:pt x="240" y="7993"/>
                    <a:pt x="192" y="7500"/>
                    <a:pt x="166" y="7023"/>
                  </a:cubicBezTo>
                  <a:cubicBezTo>
                    <a:pt x="127" y="6547"/>
                    <a:pt x="113" y="6088"/>
                    <a:pt x="93" y="5651"/>
                  </a:cubicBezTo>
                  <a:cubicBezTo>
                    <a:pt x="26" y="3908"/>
                    <a:pt x="83" y="2492"/>
                    <a:pt x="75" y="1512"/>
                  </a:cubicBezTo>
                  <a:cubicBezTo>
                    <a:pt x="75" y="592"/>
                    <a:pt x="63" y="54"/>
                    <a:pt x="36" y="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a:off x="-258422" y="4440821"/>
              <a:ext cx="221999" cy="33505"/>
            </a:xfrm>
            <a:custGeom>
              <a:rect b="b" l="l" r="r" t="t"/>
              <a:pathLst>
                <a:path extrusionOk="0" h="735" w="4870">
                  <a:moveTo>
                    <a:pt x="1" y="1"/>
                  </a:moveTo>
                  <a:lnTo>
                    <a:pt x="1" y="735"/>
                  </a:lnTo>
                  <a:lnTo>
                    <a:pt x="4870" y="735"/>
                  </a:lnTo>
                  <a:lnTo>
                    <a:pt x="4870"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245841" y="2706496"/>
              <a:ext cx="2462" cy="10348"/>
            </a:xfrm>
            <a:custGeom>
              <a:rect b="b" l="l" r="r" t="t"/>
              <a:pathLst>
                <a:path extrusionOk="0" h="227" w="54">
                  <a:moveTo>
                    <a:pt x="23" y="0"/>
                  </a:moveTo>
                  <a:cubicBezTo>
                    <a:pt x="9" y="0"/>
                    <a:pt x="1" y="53"/>
                    <a:pt x="5" y="113"/>
                  </a:cubicBezTo>
                  <a:cubicBezTo>
                    <a:pt x="5" y="174"/>
                    <a:pt x="17" y="227"/>
                    <a:pt x="31" y="227"/>
                  </a:cubicBezTo>
                  <a:cubicBezTo>
                    <a:pt x="44" y="223"/>
                    <a:pt x="53" y="174"/>
                    <a:pt x="49" y="113"/>
                  </a:cubicBezTo>
                  <a:cubicBezTo>
                    <a:pt x="49" y="53"/>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245248" y="2727009"/>
              <a:ext cx="2416" cy="10165"/>
            </a:xfrm>
            <a:custGeom>
              <a:rect b="b" l="l" r="r" t="t"/>
              <a:pathLst>
                <a:path extrusionOk="0" h="223" w="53">
                  <a:moveTo>
                    <a:pt x="22" y="0"/>
                  </a:moveTo>
                  <a:cubicBezTo>
                    <a:pt x="10" y="0"/>
                    <a:pt x="0" y="48"/>
                    <a:pt x="4" y="113"/>
                  </a:cubicBezTo>
                  <a:cubicBezTo>
                    <a:pt x="4" y="174"/>
                    <a:pt x="18" y="223"/>
                    <a:pt x="31" y="223"/>
                  </a:cubicBezTo>
                  <a:cubicBezTo>
                    <a:pt x="44" y="223"/>
                    <a:pt x="53" y="174"/>
                    <a:pt x="49" y="109"/>
                  </a:cubicBezTo>
                  <a:cubicBezTo>
                    <a:pt x="49" y="48"/>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244655" y="2747295"/>
              <a:ext cx="2462" cy="10393"/>
            </a:xfrm>
            <a:custGeom>
              <a:rect b="b" l="l" r="r" t="t"/>
              <a:pathLst>
                <a:path extrusionOk="0" h="228" w="54">
                  <a:moveTo>
                    <a:pt x="23" y="1"/>
                  </a:moveTo>
                  <a:cubicBezTo>
                    <a:pt x="9" y="5"/>
                    <a:pt x="1" y="53"/>
                    <a:pt x="5" y="114"/>
                  </a:cubicBezTo>
                  <a:cubicBezTo>
                    <a:pt x="5" y="175"/>
                    <a:pt x="18" y="227"/>
                    <a:pt x="31" y="227"/>
                  </a:cubicBezTo>
                  <a:cubicBezTo>
                    <a:pt x="44" y="227"/>
                    <a:pt x="53" y="175"/>
                    <a:pt x="49" y="114"/>
                  </a:cubicBezTo>
                  <a:cubicBezTo>
                    <a:pt x="49" y="53"/>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244063" y="2767808"/>
              <a:ext cx="2416" cy="10211"/>
            </a:xfrm>
            <a:custGeom>
              <a:rect b="b" l="l" r="r" t="t"/>
              <a:pathLst>
                <a:path extrusionOk="0" h="224" w="53">
                  <a:moveTo>
                    <a:pt x="23" y="1"/>
                  </a:moveTo>
                  <a:cubicBezTo>
                    <a:pt x="10" y="1"/>
                    <a:pt x="0" y="53"/>
                    <a:pt x="5" y="114"/>
                  </a:cubicBezTo>
                  <a:cubicBezTo>
                    <a:pt x="5" y="176"/>
                    <a:pt x="18" y="223"/>
                    <a:pt x="31" y="223"/>
                  </a:cubicBezTo>
                  <a:cubicBezTo>
                    <a:pt x="45" y="223"/>
                    <a:pt x="53" y="176"/>
                    <a:pt x="49" y="110"/>
                  </a:cubicBezTo>
                  <a:cubicBezTo>
                    <a:pt x="49" y="49"/>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243425" y="2788321"/>
              <a:ext cx="2416" cy="10257"/>
            </a:xfrm>
            <a:custGeom>
              <a:rect b="b" l="l" r="r" t="t"/>
              <a:pathLst>
                <a:path extrusionOk="0" h="225" w="53">
                  <a:moveTo>
                    <a:pt x="24" y="1"/>
                  </a:moveTo>
                  <a:cubicBezTo>
                    <a:pt x="23" y="1"/>
                    <a:pt x="23" y="1"/>
                    <a:pt x="22" y="1"/>
                  </a:cubicBezTo>
                  <a:cubicBezTo>
                    <a:pt x="9" y="1"/>
                    <a:pt x="0" y="49"/>
                    <a:pt x="4" y="110"/>
                  </a:cubicBezTo>
                  <a:cubicBezTo>
                    <a:pt x="4" y="176"/>
                    <a:pt x="17" y="224"/>
                    <a:pt x="31" y="224"/>
                  </a:cubicBezTo>
                  <a:cubicBezTo>
                    <a:pt x="43" y="224"/>
                    <a:pt x="53" y="172"/>
                    <a:pt x="48" y="110"/>
                  </a:cubicBezTo>
                  <a:cubicBezTo>
                    <a:pt x="48" y="51"/>
                    <a:pt x="36" y="1"/>
                    <a:pt x="2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242878" y="2808652"/>
              <a:ext cx="2462" cy="10257"/>
            </a:xfrm>
            <a:custGeom>
              <a:rect b="b" l="l" r="r" t="t"/>
              <a:pathLst>
                <a:path extrusionOk="0" h="225" w="54">
                  <a:moveTo>
                    <a:pt x="23" y="1"/>
                  </a:moveTo>
                  <a:cubicBezTo>
                    <a:pt x="10" y="1"/>
                    <a:pt x="1" y="53"/>
                    <a:pt x="5" y="114"/>
                  </a:cubicBezTo>
                  <a:cubicBezTo>
                    <a:pt x="5" y="173"/>
                    <a:pt x="18" y="224"/>
                    <a:pt x="30" y="224"/>
                  </a:cubicBezTo>
                  <a:cubicBezTo>
                    <a:pt x="30" y="224"/>
                    <a:pt x="31" y="224"/>
                    <a:pt x="31" y="224"/>
                  </a:cubicBezTo>
                  <a:cubicBezTo>
                    <a:pt x="45" y="224"/>
                    <a:pt x="53" y="176"/>
                    <a:pt x="49" y="114"/>
                  </a:cubicBezTo>
                  <a:cubicBezTo>
                    <a:pt x="49" y="49"/>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242239" y="2829165"/>
              <a:ext cx="2416" cy="10211"/>
            </a:xfrm>
            <a:custGeom>
              <a:rect b="b" l="l" r="r" t="t"/>
              <a:pathLst>
                <a:path extrusionOk="0" h="224" w="53">
                  <a:moveTo>
                    <a:pt x="22" y="1"/>
                  </a:moveTo>
                  <a:cubicBezTo>
                    <a:pt x="9" y="1"/>
                    <a:pt x="0" y="49"/>
                    <a:pt x="5" y="115"/>
                  </a:cubicBezTo>
                  <a:cubicBezTo>
                    <a:pt x="5" y="176"/>
                    <a:pt x="17" y="224"/>
                    <a:pt x="31" y="224"/>
                  </a:cubicBezTo>
                  <a:cubicBezTo>
                    <a:pt x="43" y="224"/>
                    <a:pt x="53" y="171"/>
                    <a:pt x="49" y="110"/>
                  </a:cubicBezTo>
                  <a:cubicBezTo>
                    <a:pt x="49" y="49"/>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241692" y="2849496"/>
              <a:ext cx="2462" cy="10393"/>
            </a:xfrm>
            <a:custGeom>
              <a:rect b="b" l="l" r="r" t="t"/>
              <a:pathLst>
                <a:path extrusionOk="0" h="228" w="54">
                  <a:moveTo>
                    <a:pt x="23" y="0"/>
                  </a:moveTo>
                  <a:cubicBezTo>
                    <a:pt x="10" y="0"/>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241054" y="2870009"/>
              <a:ext cx="2416" cy="10211"/>
            </a:xfrm>
            <a:custGeom>
              <a:rect b="b" l="l" r="r" t="t"/>
              <a:pathLst>
                <a:path extrusionOk="0" h="224" w="53">
                  <a:moveTo>
                    <a:pt x="23" y="0"/>
                  </a:moveTo>
                  <a:cubicBezTo>
                    <a:pt x="9" y="0"/>
                    <a:pt x="1" y="53"/>
                    <a:pt x="5" y="115"/>
                  </a:cubicBezTo>
                  <a:cubicBezTo>
                    <a:pt x="5" y="175"/>
                    <a:pt x="17" y="224"/>
                    <a:pt x="31" y="224"/>
                  </a:cubicBezTo>
                  <a:cubicBezTo>
                    <a:pt x="44" y="224"/>
                    <a:pt x="53" y="175"/>
                    <a:pt x="49" y="110"/>
                  </a:cubicBezTo>
                  <a:cubicBezTo>
                    <a:pt x="49" y="48"/>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240462" y="2890295"/>
              <a:ext cx="2416" cy="10439"/>
            </a:xfrm>
            <a:custGeom>
              <a:rect b="b" l="l" r="r" t="t"/>
              <a:pathLst>
                <a:path extrusionOk="0" h="229" w="53">
                  <a:moveTo>
                    <a:pt x="22" y="1"/>
                  </a:moveTo>
                  <a:cubicBezTo>
                    <a:pt x="10" y="6"/>
                    <a:pt x="0" y="53"/>
                    <a:pt x="4" y="115"/>
                  </a:cubicBezTo>
                  <a:cubicBezTo>
                    <a:pt x="4" y="176"/>
                    <a:pt x="18" y="229"/>
                    <a:pt x="31" y="229"/>
                  </a:cubicBezTo>
                  <a:cubicBezTo>
                    <a:pt x="44" y="229"/>
                    <a:pt x="53" y="176"/>
                    <a:pt x="48" y="115"/>
                  </a:cubicBezTo>
                  <a:cubicBezTo>
                    <a:pt x="48" y="53"/>
                    <a:pt x="36"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239869" y="2910853"/>
              <a:ext cx="2462" cy="10211"/>
            </a:xfrm>
            <a:custGeom>
              <a:rect b="b" l="l" r="r" t="t"/>
              <a:pathLst>
                <a:path extrusionOk="0" h="224" w="54">
                  <a:moveTo>
                    <a:pt x="23" y="1"/>
                  </a:moveTo>
                  <a:cubicBezTo>
                    <a:pt x="9" y="1"/>
                    <a:pt x="1" y="53"/>
                    <a:pt x="5" y="114"/>
                  </a:cubicBezTo>
                  <a:cubicBezTo>
                    <a:pt x="5" y="175"/>
                    <a:pt x="18" y="223"/>
                    <a:pt x="31" y="223"/>
                  </a:cubicBezTo>
                  <a:cubicBezTo>
                    <a:pt x="44" y="223"/>
                    <a:pt x="53" y="175"/>
                    <a:pt x="49" y="114"/>
                  </a:cubicBezTo>
                  <a:cubicBezTo>
                    <a:pt x="49" y="48"/>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239459" y="2931367"/>
              <a:ext cx="2051" cy="10211"/>
            </a:xfrm>
            <a:custGeom>
              <a:rect b="b" l="l" r="r" t="t"/>
              <a:pathLst>
                <a:path extrusionOk="0" h="224" w="45">
                  <a:moveTo>
                    <a:pt x="22" y="1"/>
                  </a:moveTo>
                  <a:cubicBezTo>
                    <a:pt x="9" y="1"/>
                    <a:pt x="0" y="49"/>
                    <a:pt x="0" y="110"/>
                  </a:cubicBezTo>
                  <a:cubicBezTo>
                    <a:pt x="0" y="175"/>
                    <a:pt x="9" y="223"/>
                    <a:pt x="22" y="223"/>
                  </a:cubicBezTo>
                  <a:cubicBezTo>
                    <a:pt x="35" y="223"/>
                    <a:pt x="44" y="175"/>
                    <a:pt x="44" y="110"/>
                  </a:cubicBezTo>
                  <a:cubicBezTo>
                    <a:pt x="44" y="49"/>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239276" y="2951880"/>
              <a:ext cx="2234" cy="10211"/>
            </a:xfrm>
            <a:custGeom>
              <a:rect b="b" l="l" r="r" t="t"/>
              <a:pathLst>
                <a:path extrusionOk="0" h="224" w="49">
                  <a:moveTo>
                    <a:pt x="22" y="1"/>
                  </a:moveTo>
                  <a:cubicBezTo>
                    <a:pt x="10" y="1"/>
                    <a:pt x="0" y="49"/>
                    <a:pt x="0" y="110"/>
                  </a:cubicBezTo>
                  <a:cubicBezTo>
                    <a:pt x="0" y="176"/>
                    <a:pt x="14" y="223"/>
                    <a:pt x="27" y="223"/>
                  </a:cubicBezTo>
                  <a:cubicBezTo>
                    <a:pt x="36" y="223"/>
                    <a:pt x="49" y="171"/>
                    <a:pt x="44" y="110"/>
                  </a:cubicBezTo>
                  <a:cubicBezTo>
                    <a:pt x="44" y="49"/>
                    <a:pt x="36"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239094" y="2972211"/>
              <a:ext cx="2416" cy="10439"/>
            </a:xfrm>
            <a:custGeom>
              <a:rect b="b" l="l" r="r" t="t"/>
              <a:pathLst>
                <a:path extrusionOk="0" h="229" w="53">
                  <a:moveTo>
                    <a:pt x="27" y="1"/>
                  </a:moveTo>
                  <a:cubicBezTo>
                    <a:pt x="14" y="1"/>
                    <a:pt x="1" y="53"/>
                    <a:pt x="6" y="114"/>
                  </a:cubicBezTo>
                  <a:cubicBezTo>
                    <a:pt x="6" y="176"/>
                    <a:pt x="18" y="228"/>
                    <a:pt x="32" y="228"/>
                  </a:cubicBezTo>
                  <a:cubicBezTo>
                    <a:pt x="45" y="228"/>
                    <a:pt x="53" y="176"/>
                    <a:pt x="53"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238456" y="2992724"/>
              <a:ext cx="2416" cy="10257"/>
            </a:xfrm>
            <a:custGeom>
              <a:rect b="b" l="l" r="r" t="t"/>
              <a:pathLst>
                <a:path extrusionOk="0" h="225" w="53">
                  <a:moveTo>
                    <a:pt x="22" y="1"/>
                  </a:moveTo>
                  <a:cubicBezTo>
                    <a:pt x="9" y="1"/>
                    <a:pt x="0" y="53"/>
                    <a:pt x="4" y="114"/>
                  </a:cubicBezTo>
                  <a:cubicBezTo>
                    <a:pt x="4" y="173"/>
                    <a:pt x="17" y="224"/>
                    <a:pt x="29" y="224"/>
                  </a:cubicBezTo>
                  <a:cubicBezTo>
                    <a:pt x="30" y="224"/>
                    <a:pt x="30" y="224"/>
                    <a:pt x="31" y="224"/>
                  </a:cubicBezTo>
                  <a:cubicBezTo>
                    <a:pt x="44" y="224"/>
                    <a:pt x="53" y="176"/>
                    <a:pt x="53" y="114"/>
                  </a:cubicBezTo>
                  <a:cubicBezTo>
                    <a:pt x="48" y="49"/>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237635" y="3013237"/>
              <a:ext cx="2416" cy="10211"/>
            </a:xfrm>
            <a:custGeom>
              <a:rect b="b" l="l" r="r" t="t"/>
              <a:pathLst>
                <a:path extrusionOk="0" h="224" w="53">
                  <a:moveTo>
                    <a:pt x="21" y="1"/>
                  </a:moveTo>
                  <a:cubicBezTo>
                    <a:pt x="8" y="1"/>
                    <a:pt x="0" y="53"/>
                    <a:pt x="4" y="115"/>
                  </a:cubicBezTo>
                  <a:cubicBezTo>
                    <a:pt x="8" y="176"/>
                    <a:pt x="21" y="224"/>
                    <a:pt x="35" y="224"/>
                  </a:cubicBezTo>
                  <a:cubicBezTo>
                    <a:pt x="47" y="224"/>
                    <a:pt x="52" y="171"/>
                    <a:pt x="52" y="110"/>
                  </a:cubicBezTo>
                  <a:cubicBezTo>
                    <a:pt x="47" y="49"/>
                    <a:pt x="35" y="1"/>
                    <a:pt x="2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236450" y="3033568"/>
              <a:ext cx="2416" cy="10393"/>
            </a:xfrm>
            <a:custGeom>
              <a:rect b="b" l="l" r="r" t="t"/>
              <a:pathLst>
                <a:path extrusionOk="0" h="228" w="53">
                  <a:moveTo>
                    <a:pt x="17" y="0"/>
                  </a:moveTo>
                  <a:cubicBezTo>
                    <a:pt x="4" y="4"/>
                    <a:pt x="0" y="53"/>
                    <a:pt x="0" y="115"/>
                  </a:cubicBezTo>
                  <a:cubicBezTo>
                    <a:pt x="4" y="180"/>
                    <a:pt x="17" y="228"/>
                    <a:pt x="31" y="228"/>
                  </a:cubicBezTo>
                  <a:cubicBezTo>
                    <a:pt x="43" y="228"/>
                    <a:pt x="53" y="175"/>
                    <a:pt x="47" y="115"/>
                  </a:cubicBezTo>
                  <a:cubicBezTo>
                    <a:pt x="43" y="53"/>
                    <a:pt x="31"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235265" y="3054081"/>
              <a:ext cx="2416" cy="10211"/>
            </a:xfrm>
            <a:custGeom>
              <a:rect b="b" l="l" r="r" t="t"/>
              <a:pathLst>
                <a:path extrusionOk="0" h="224" w="53">
                  <a:moveTo>
                    <a:pt x="17" y="0"/>
                  </a:moveTo>
                  <a:cubicBezTo>
                    <a:pt x="5" y="0"/>
                    <a:pt x="0" y="53"/>
                    <a:pt x="5" y="115"/>
                  </a:cubicBezTo>
                  <a:cubicBezTo>
                    <a:pt x="9" y="175"/>
                    <a:pt x="21" y="224"/>
                    <a:pt x="35" y="224"/>
                  </a:cubicBezTo>
                  <a:cubicBezTo>
                    <a:pt x="48" y="224"/>
                    <a:pt x="53" y="171"/>
                    <a:pt x="48" y="110"/>
                  </a:cubicBezTo>
                  <a:cubicBezTo>
                    <a:pt x="43" y="48"/>
                    <a:pt x="31"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233897" y="3074367"/>
              <a:ext cx="2644" cy="10439"/>
            </a:xfrm>
            <a:custGeom>
              <a:rect b="b" l="l" r="r" t="t"/>
              <a:pathLst>
                <a:path extrusionOk="0" h="229" w="58">
                  <a:moveTo>
                    <a:pt x="18" y="1"/>
                  </a:moveTo>
                  <a:cubicBezTo>
                    <a:pt x="9" y="6"/>
                    <a:pt x="1" y="53"/>
                    <a:pt x="5" y="115"/>
                  </a:cubicBezTo>
                  <a:cubicBezTo>
                    <a:pt x="9" y="180"/>
                    <a:pt x="27" y="229"/>
                    <a:pt x="36" y="229"/>
                  </a:cubicBezTo>
                  <a:cubicBezTo>
                    <a:pt x="49" y="224"/>
                    <a:pt x="58" y="176"/>
                    <a:pt x="53" y="115"/>
                  </a:cubicBezTo>
                  <a:cubicBezTo>
                    <a:pt x="49" y="49"/>
                    <a:pt x="31" y="1"/>
                    <a:pt x="1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232302" y="3094925"/>
              <a:ext cx="2826" cy="10211"/>
            </a:xfrm>
            <a:custGeom>
              <a:rect b="b" l="l" r="r" t="t"/>
              <a:pathLst>
                <a:path extrusionOk="0" h="224" w="62">
                  <a:moveTo>
                    <a:pt x="23" y="1"/>
                  </a:moveTo>
                  <a:cubicBezTo>
                    <a:pt x="9" y="1"/>
                    <a:pt x="1" y="53"/>
                    <a:pt x="9" y="114"/>
                  </a:cubicBezTo>
                  <a:cubicBezTo>
                    <a:pt x="14" y="175"/>
                    <a:pt x="27" y="223"/>
                    <a:pt x="40" y="223"/>
                  </a:cubicBezTo>
                  <a:cubicBezTo>
                    <a:pt x="53" y="223"/>
                    <a:pt x="61" y="171"/>
                    <a:pt x="53" y="110"/>
                  </a:cubicBezTo>
                  <a:cubicBezTo>
                    <a:pt x="49" y="48"/>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230296" y="3115256"/>
              <a:ext cx="2826" cy="10211"/>
            </a:xfrm>
            <a:custGeom>
              <a:rect b="b" l="l" r="r" t="t"/>
              <a:pathLst>
                <a:path extrusionOk="0" h="224" w="62">
                  <a:moveTo>
                    <a:pt x="17" y="1"/>
                  </a:moveTo>
                  <a:cubicBezTo>
                    <a:pt x="5" y="1"/>
                    <a:pt x="1" y="53"/>
                    <a:pt x="9" y="114"/>
                  </a:cubicBezTo>
                  <a:cubicBezTo>
                    <a:pt x="13" y="175"/>
                    <a:pt x="31" y="223"/>
                    <a:pt x="39" y="223"/>
                  </a:cubicBezTo>
                  <a:cubicBezTo>
                    <a:pt x="53" y="223"/>
                    <a:pt x="61" y="171"/>
                    <a:pt x="53" y="110"/>
                  </a:cubicBezTo>
                  <a:cubicBezTo>
                    <a:pt x="49" y="48"/>
                    <a:pt x="31" y="1"/>
                    <a:pt x="1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228108" y="3135587"/>
              <a:ext cx="2826" cy="10165"/>
            </a:xfrm>
            <a:custGeom>
              <a:rect b="b" l="l" r="r" t="t"/>
              <a:pathLst>
                <a:path extrusionOk="0" h="223" w="62">
                  <a:moveTo>
                    <a:pt x="18" y="0"/>
                  </a:moveTo>
                  <a:cubicBezTo>
                    <a:pt x="5" y="0"/>
                    <a:pt x="1" y="53"/>
                    <a:pt x="5" y="114"/>
                  </a:cubicBezTo>
                  <a:cubicBezTo>
                    <a:pt x="13" y="175"/>
                    <a:pt x="31" y="223"/>
                    <a:pt x="44" y="223"/>
                  </a:cubicBezTo>
                  <a:cubicBezTo>
                    <a:pt x="57" y="223"/>
                    <a:pt x="62" y="170"/>
                    <a:pt x="53" y="110"/>
                  </a:cubicBezTo>
                  <a:cubicBezTo>
                    <a:pt x="48" y="48"/>
                    <a:pt x="31" y="0"/>
                    <a:pt x="1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225692" y="3155918"/>
              <a:ext cx="2826" cy="10165"/>
            </a:xfrm>
            <a:custGeom>
              <a:rect b="b" l="l" r="r" t="t"/>
              <a:pathLst>
                <a:path extrusionOk="0" h="223" w="62">
                  <a:moveTo>
                    <a:pt x="17" y="0"/>
                  </a:moveTo>
                  <a:cubicBezTo>
                    <a:pt x="4" y="0"/>
                    <a:pt x="0" y="53"/>
                    <a:pt x="4" y="114"/>
                  </a:cubicBezTo>
                  <a:cubicBezTo>
                    <a:pt x="13" y="174"/>
                    <a:pt x="31" y="223"/>
                    <a:pt x="43" y="223"/>
                  </a:cubicBezTo>
                  <a:cubicBezTo>
                    <a:pt x="57" y="218"/>
                    <a:pt x="61" y="170"/>
                    <a:pt x="53" y="109"/>
                  </a:cubicBezTo>
                  <a:cubicBezTo>
                    <a:pt x="43" y="47"/>
                    <a:pt x="31"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223139" y="3176203"/>
              <a:ext cx="2826" cy="10029"/>
            </a:xfrm>
            <a:custGeom>
              <a:rect b="b" l="l" r="r" t="t"/>
              <a:pathLst>
                <a:path extrusionOk="0" h="220" w="62">
                  <a:moveTo>
                    <a:pt x="16" y="1"/>
                  </a:moveTo>
                  <a:cubicBezTo>
                    <a:pt x="15" y="1"/>
                    <a:pt x="14" y="1"/>
                    <a:pt x="13" y="1"/>
                  </a:cubicBezTo>
                  <a:cubicBezTo>
                    <a:pt x="5" y="1"/>
                    <a:pt x="1" y="53"/>
                    <a:pt x="9" y="114"/>
                  </a:cubicBezTo>
                  <a:cubicBezTo>
                    <a:pt x="13" y="173"/>
                    <a:pt x="30" y="219"/>
                    <a:pt x="42" y="219"/>
                  </a:cubicBezTo>
                  <a:cubicBezTo>
                    <a:pt x="43" y="219"/>
                    <a:pt x="43" y="219"/>
                    <a:pt x="44" y="219"/>
                  </a:cubicBezTo>
                  <a:cubicBezTo>
                    <a:pt x="58" y="219"/>
                    <a:pt x="62" y="167"/>
                    <a:pt x="53" y="106"/>
                  </a:cubicBezTo>
                  <a:cubicBezTo>
                    <a:pt x="44" y="47"/>
                    <a:pt x="29" y="1"/>
                    <a:pt x="1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220359" y="3196306"/>
              <a:ext cx="2826" cy="10211"/>
            </a:xfrm>
            <a:custGeom>
              <a:rect b="b" l="l" r="r" t="t"/>
              <a:pathLst>
                <a:path extrusionOk="0" h="224" w="62">
                  <a:moveTo>
                    <a:pt x="14" y="1"/>
                  </a:moveTo>
                  <a:cubicBezTo>
                    <a:pt x="1" y="6"/>
                    <a:pt x="1" y="53"/>
                    <a:pt x="9" y="115"/>
                  </a:cubicBezTo>
                  <a:cubicBezTo>
                    <a:pt x="19" y="176"/>
                    <a:pt x="35" y="224"/>
                    <a:pt x="49" y="224"/>
                  </a:cubicBezTo>
                  <a:cubicBezTo>
                    <a:pt x="57" y="220"/>
                    <a:pt x="62" y="171"/>
                    <a:pt x="53" y="111"/>
                  </a:cubicBezTo>
                  <a:cubicBezTo>
                    <a:pt x="45" y="49"/>
                    <a:pt x="27" y="1"/>
                    <a:pt x="1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217578" y="3216455"/>
              <a:ext cx="3054" cy="10211"/>
            </a:xfrm>
            <a:custGeom>
              <a:rect b="b" l="l" r="r" t="t"/>
              <a:pathLst>
                <a:path extrusionOk="0" h="224" w="67">
                  <a:moveTo>
                    <a:pt x="18" y="0"/>
                  </a:moveTo>
                  <a:cubicBezTo>
                    <a:pt x="6" y="4"/>
                    <a:pt x="1" y="53"/>
                    <a:pt x="14" y="114"/>
                  </a:cubicBezTo>
                  <a:cubicBezTo>
                    <a:pt x="23" y="175"/>
                    <a:pt x="40" y="223"/>
                    <a:pt x="53" y="223"/>
                  </a:cubicBezTo>
                  <a:cubicBezTo>
                    <a:pt x="67" y="223"/>
                    <a:pt x="67" y="171"/>
                    <a:pt x="58" y="109"/>
                  </a:cubicBezTo>
                  <a:cubicBezTo>
                    <a:pt x="49" y="48"/>
                    <a:pt x="32" y="0"/>
                    <a:pt x="1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214387" y="3236740"/>
              <a:ext cx="3054" cy="10074"/>
            </a:xfrm>
            <a:custGeom>
              <a:rect b="b" l="l" r="r" t="t"/>
              <a:pathLst>
                <a:path extrusionOk="0" h="221" w="67">
                  <a:moveTo>
                    <a:pt x="20" y="1"/>
                  </a:moveTo>
                  <a:cubicBezTo>
                    <a:pt x="19" y="1"/>
                    <a:pt x="19" y="1"/>
                    <a:pt x="19" y="1"/>
                  </a:cubicBezTo>
                  <a:cubicBezTo>
                    <a:pt x="5" y="1"/>
                    <a:pt x="1" y="53"/>
                    <a:pt x="9" y="115"/>
                  </a:cubicBezTo>
                  <a:cubicBezTo>
                    <a:pt x="22" y="174"/>
                    <a:pt x="39" y="220"/>
                    <a:pt x="52" y="220"/>
                  </a:cubicBezTo>
                  <a:cubicBezTo>
                    <a:pt x="52" y="220"/>
                    <a:pt x="53" y="220"/>
                    <a:pt x="53" y="220"/>
                  </a:cubicBezTo>
                  <a:cubicBezTo>
                    <a:pt x="62" y="220"/>
                    <a:pt x="67" y="168"/>
                    <a:pt x="57" y="106"/>
                  </a:cubicBezTo>
                  <a:cubicBezTo>
                    <a:pt x="49" y="47"/>
                    <a:pt x="29" y="1"/>
                    <a:pt x="2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211151" y="3256889"/>
              <a:ext cx="3009" cy="9983"/>
            </a:xfrm>
            <a:custGeom>
              <a:rect b="b" l="l" r="r" t="t"/>
              <a:pathLst>
                <a:path extrusionOk="0" h="219" w="66">
                  <a:moveTo>
                    <a:pt x="19" y="0"/>
                  </a:moveTo>
                  <a:cubicBezTo>
                    <a:pt x="18" y="0"/>
                    <a:pt x="17" y="0"/>
                    <a:pt x="17" y="0"/>
                  </a:cubicBezTo>
                  <a:cubicBezTo>
                    <a:pt x="4" y="0"/>
                    <a:pt x="0" y="53"/>
                    <a:pt x="13" y="114"/>
                  </a:cubicBezTo>
                  <a:cubicBezTo>
                    <a:pt x="22" y="172"/>
                    <a:pt x="37" y="219"/>
                    <a:pt x="50" y="219"/>
                  </a:cubicBezTo>
                  <a:cubicBezTo>
                    <a:pt x="51" y="219"/>
                    <a:pt x="52" y="219"/>
                    <a:pt x="53" y="219"/>
                  </a:cubicBezTo>
                  <a:cubicBezTo>
                    <a:pt x="65" y="219"/>
                    <a:pt x="65" y="166"/>
                    <a:pt x="57" y="105"/>
                  </a:cubicBezTo>
                  <a:cubicBezTo>
                    <a:pt x="49" y="47"/>
                    <a:pt x="32" y="0"/>
                    <a:pt x="19"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207777" y="3276992"/>
              <a:ext cx="3009" cy="10029"/>
            </a:xfrm>
            <a:custGeom>
              <a:rect b="b" l="l" r="r" t="t"/>
              <a:pathLst>
                <a:path extrusionOk="0" h="220" w="66">
                  <a:moveTo>
                    <a:pt x="15" y="1"/>
                  </a:moveTo>
                  <a:cubicBezTo>
                    <a:pt x="14" y="1"/>
                    <a:pt x="14" y="1"/>
                    <a:pt x="13" y="1"/>
                  </a:cubicBezTo>
                  <a:cubicBezTo>
                    <a:pt x="5" y="1"/>
                    <a:pt x="1" y="53"/>
                    <a:pt x="9" y="114"/>
                  </a:cubicBezTo>
                  <a:cubicBezTo>
                    <a:pt x="21" y="174"/>
                    <a:pt x="38" y="219"/>
                    <a:pt x="51" y="219"/>
                  </a:cubicBezTo>
                  <a:cubicBezTo>
                    <a:pt x="52" y="219"/>
                    <a:pt x="52" y="219"/>
                    <a:pt x="53" y="219"/>
                  </a:cubicBezTo>
                  <a:cubicBezTo>
                    <a:pt x="66" y="219"/>
                    <a:pt x="66" y="167"/>
                    <a:pt x="57" y="106"/>
                  </a:cubicBezTo>
                  <a:cubicBezTo>
                    <a:pt x="48" y="47"/>
                    <a:pt x="28" y="1"/>
                    <a:pt x="1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204450" y="3297140"/>
              <a:ext cx="3100" cy="9983"/>
            </a:xfrm>
            <a:custGeom>
              <a:rect b="b" l="l" r="r" t="t"/>
              <a:pathLst>
                <a:path extrusionOk="0" h="219" w="68">
                  <a:moveTo>
                    <a:pt x="20" y="0"/>
                  </a:moveTo>
                  <a:cubicBezTo>
                    <a:pt x="20" y="0"/>
                    <a:pt x="19" y="0"/>
                    <a:pt x="19" y="1"/>
                  </a:cubicBezTo>
                  <a:cubicBezTo>
                    <a:pt x="6" y="1"/>
                    <a:pt x="1" y="53"/>
                    <a:pt x="15" y="114"/>
                  </a:cubicBezTo>
                  <a:cubicBezTo>
                    <a:pt x="23" y="172"/>
                    <a:pt x="39" y="219"/>
                    <a:pt x="52" y="219"/>
                  </a:cubicBezTo>
                  <a:cubicBezTo>
                    <a:pt x="52" y="219"/>
                    <a:pt x="53" y="219"/>
                    <a:pt x="53" y="219"/>
                  </a:cubicBezTo>
                  <a:cubicBezTo>
                    <a:pt x="67" y="219"/>
                    <a:pt x="67" y="166"/>
                    <a:pt x="59" y="105"/>
                  </a:cubicBezTo>
                  <a:cubicBezTo>
                    <a:pt x="50" y="46"/>
                    <a:pt x="29" y="0"/>
                    <a:pt x="2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201031" y="3317243"/>
              <a:ext cx="3237" cy="10029"/>
            </a:xfrm>
            <a:custGeom>
              <a:rect b="b" l="l" r="r" t="t"/>
              <a:pathLst>
                <a:path extrusionOk="0" h="220" w="71">
                  <a:moveTo>
                    <a:pt x="20" y="1"/>
                  </a:moveTo>
                  <a:cubicBezTo>
                    <a:pt x="20" y="1"/>
                    <a:pt x="19" y="1"/>
                    <a:pt x="18" y="1"/>
                  </a:cubicBezTo>
                  <a:cubicBezTo>
                    <a:pt x="5" y="1"/>
                    <a:pt x="0" y="54"/>
                    <a:pt x="14" y="114"/>
                  </a:cubicBezTo>
                  <a:cubicBezTo>
                    <a:pt x="22" y="173"/>
                    <a:pt x="39" y="219"/>
                    <a:pt x="51" y="219"/>
                  </a:cubicBezTo>
                  <a:cubicBezTo>
                    <a:pt x="52" y="219"/>
                    <a:pt x="52" y="219"/>
                    <a:pt x="53" y="219"/>
                  </a:cubicBezTo>
                  <a:cubicBezTo>
                    <a:pt x="67" y="219"/>
                    <a:pt x="71" y="167"/>
                    <a:pt x="57" y="106"/>
                  </a:cubicBezTo>
                  <a:cubicBezTo>
                    <a:pt x="49" y="47"/>
                    <a:pt x="33" y="1"/>
                    <a:pt x="2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197657" y="3337346"/>
              <a:ext cx="3282" cy="10074"/>
            </a:xfrm>
            <a:custGeom>
              <a:rect b="b" l="l" r="r" t="t"/>
              <a:pathLst>
                <a:path extrusionOk="0" h="221" w="72">
                  <a:moveTo>
                    <a:pt x="20" y="0"/>
                  </a:moveTo>
                  <a:cubicBezTo>
                    <a:pt x="20" y="0"/>
                    <a:pt x="19" y="0"/>
                    <a:pt x="19" y="1"/>
                  </a:cubicBezTo>
                  <a:cubicBezTo>
                    <a:pt x="5" y="1"/>
                    <a:pt x="1" y="53"/>
                    <a:pt x="15" y="115"/>
                  </a:cubicBezTo>
                  <a:cubicBezTo>
                    <a:pt x="23" y="173"/>
                    <a:pt x="39" y="220"/>
                    <a:pt x="52" y="220"/>
                  </a:cubicBezTo>
                  <a:cubicBezTo>
                    <a:pt x="52" y="220"/>
                    <a:pt x="53" y="220"/>
                    <a:pt x="53" y="220"/>
                  </a:cubicBezTo>
                  <a:cubicBezTo>
                    <a:pt x="67" y="220"/>
                    <a:pt x="71" y="167"/>
                    <a:pt x="58" y="105"/>
                  </a:cubicBezTo>
                  <a:cubicBezTo>
                    <a:pt x="49" y="47"/>
                    <a:pt x="33" y="0"/>
                    <a:pt x="2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194239" y="3357449"/>
              <a:ext cx="3009" cy="10074"/>
            </a:xfrm>
            <a:custGeom>
              <a:rect b="b" l="l" r="r" t="t"/>
              <a:pathLst>
                <a:path extrusionOk="0" h="221" w="66">
                  <a:moveTo>
                    <a:pt x="20" y="1"/>
                  </a:moveTo>
                  <a:cubicBezTo>
                    <a:pt x="19" y="1"/>
                    <a:pt x="19" y="1"/>
                    <a:pt x="18" y="1"/>
                  </a:cubicBezTo>
                  <a:cubicBezTo>
                    <a:pt x="5" y="1"/>
                    <a:pt x="0" y="54"/>
                    <a:pt x="13" y="115"/>
                  </a:cubicBezTo>
                  <a:cubicBezTo>
                    <a:pt x="22" y="174"/>
                    <a:pt x="38" y="221"/>
                    <a:pt x="51" y="221"/>
                  </a:cubicBezTo>
                  <a:cubicBezTo>
                    <a:pt x="52" y="221"/>
                    <a:pt x="52" y="221"/>
                    <a:pt x="53" y="220"/>
                  </a:cubicBezTo>
                  <a:cubicBezTo>
                    <a:pt x="65" y="220"/>
                    <a:pt x="65" y="168"/>
                    <a:pt x="57" y="106"/>
                  </a:cubicBezTo>
                  <a:cubicBezTo>
                    <a:pt x="49" y="48"/>
                    <a:pt x="32" y="1"/>
                    <a:pt x="2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190865" y="3377598"/>
              <a:ext cx="3009" cy="10029"/>
            </a:xfrm>
            <a:custGeom>
              <a:rect b="b" l="l" r="r" t="t"/>
              <a:pathLst>
                <a:path extrusionOk="0" h="220" w="66">
                  <a:moveTo>
                    <a:pt x="15" y="0"/>
                  </a:moveTo>
                  <a:cubicBezTo>
                    <a:pt x="15" y="0"/>
                    <a:pt x="14" y="1"/>
                    <a:pt x="13" y="1"/>
                  </a:cubicBezTo>
                  <a:cubicBezTo>
                    <a:pt x="1" y="1"/>
                    <a:pt x="1" y="53"/>
                    <a:pt x="9" y="114"/>
                  </a:cubicBezTo>
                  <a:cubicBezTo>
                    <a:pt x="17" y="173"/>
                    <a:pt x="34" y="219"/>
                    <a:pt x="47" y="219"/>
                  </a:cubicBezTo>
                  <a:cubicBezTo>
                    <a:pt x="48" y="219"/>
                    <a:pt x="48" y="219"/>
                    <a:pt x="49" y="219"/>
                  </a:cubicBezTo>
                  <a:cubicBezTo>
                    <a:pt x="62" y="219"/>
                    <a:pt x="66" y="166"/>
                    <a:pt x="53" y="106"/>
                  </a:cubicBezTo>
                  <a:cubicBezTo>
                    <a:pt x="44" y="47"/>
                    <a:pt x="28" y="0"/>
                    <a:pt x="1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187902" y="3397746"/>
              <a:ext cx="3054" cy="9983"/>
            </a:xfrm>
            <a:custGeom>
              <a:rect b="b" l="l" r="r" t="t"/>
              <a:pathLst>
                <a:path extrusionOk="0" h="219" w="67">
                  <a:moveTo>
                    <a:pt x="20" y="0"/>
                  </a:moveTo>
                  <a:cubicBezTo>
                    <a:pt x="20" y="0"/>
                    <a:pt x="19" y="0"/>
                    <a:pt x="19" y="0"/>
                  </a:cubicBezTo>
                  <a:cubicBezTo>
                    <a:pt x="5" y="0"/>
                    <a:pt x="1" y="53"/>
                    <a:pt x="10" y="114"/>
                  </a:cubicBezTo>
                  <a:cubicBezTo>
                    <a:pt x="18" y="173"/>
                    <a:pt x="39" y="219"/>
                    <a:pt x="48" y="219"/>
                  </a:cubicBezTo>
                  <a:cubicBezTo>
                    <a:pt x="48" y="219"/>
                    <a:pt x="49" y="219"/>
                    <a:pt x="49" y="218"/>
                  </a:cubicBezTo>
                  <a:cubicBezTo>
                    <a:pt x="63" y="218"/>
                    <a:pt x="67" y="166"/>
                    <a:pt x="58" y="105"/>
                  </a:cubicBezTo>
                  <a:cubicBezTo>
                    <a:pt x="49" y="47"/>
                    <a:pt x="33" y="0"/>
                    <a:pt x="2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184894" y="3417849"/>
              <a:ext cx="3009" cy="10029"/>
            </a:xfrm>
            <a:custGeom>
              <a:rect b="b" l="l" r="r" t="t"/>
              <a:pathLst>
                <a:path extrusionOk="0" h="220" w="66">
                  <a:moveTo>
                    <a:pt x="19" y="1"/>
                  </a:moveTo>
                  <a:cubicBezTo>
                    <a:pt x="19" y="1"/>
                    <a:pt x="18" y="1"/>
                    <a:pt x="18" y="1"/>
                  </a:cubicBezTo>
                  <a:cubicBezTo>
                    <a:pt x="5" y="1"/>
                    <a:pt x="1" y="53"/>
                    <a:pt x="9" y="114"/>
                  </a:cubicBezTo>
                  <a:cubicBezTo>
                    <a:pt x="17" y="172"/>
                    <a:pt x="34" y="219"/>
                    <a:pt x="48" y="219"/>
                  </a:cubicBezTo>
                  <a:cubicBezTo>
                    <a:pt x="48" y="219"/>
                    <a:pt x="49" y="219"/>
                    <a:pt x="49" y="219"/>
                  </a:cubicBezTo>
                  <a:cubicBezTo>
                    <a:pt x="62" y="219"/>
                    <a:pt x="66" y="167"/>
                    <a:pt x="58" y="106"/>
                  </a:cubicBezTo>
                  <a:cubicBezTo>
                    <a:pt x="50" y="46"/>
                    <a:pt x="33" y="1"/>
                    <a:pt x="19"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182113" y="3437998"/>
              <a:ext cx="3054" cy="10165"/>
            </a:xfrm>
            <a:custGeom>
              <a:rect b="b" l="l" r="r" t="t"/>
              <a:pathLst>
                <a:path extrusionOk="0" h="223" w="67">
                  <a:moveTo>
                    <a:pt x="19" y="0"/>
                  </a:moveTo>
                  <a:cubicBezTo>
                    <a:pt x="5" y="5"/>
                    <a:pt x="1" y="53"/>
                    <a:pt x="9" y="114"/>
                  </a:cubicBezTo>
                  <a:cubicBezTo>
                    <a:pt x="19" y="174"/>
                    <a:pt x="35" y="223"/>
                    <a:pt x="49" y="223"/>
                  </a:cubicBezTo>
                  <a:cubicBezTo>
                    <a:pt x="62" y="219"/>
                    <a:pt x="67" y="170"/>
                    <a:pt x="57" y="109"/>
                  </a:cubicBezTo>
                  <a:cubicBezTo>
                    <a:pt x="49" y="48"/>
                    <a:pt x="31" y="0"/>
                    <a:pt x="19"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a:off x="-179515" y="3458283"/>
              <a:ext cx="2872" cy="10029"/>
            </a:xfrm>
            <a:custGeom>
              <a:rect b="b" l="l" r="r" t="t"/>
              <a:pathLst>
                <a:path extrusionOk="0" h="220" w="63">
                  <a:moveTo>
                    <a:pt x="20" y="1"/>
                  </a:moveTo>
                  <a:cubicBezTo>
                    <a:pt x="20" y="1"/>
                    <a:pt x="19" y="1"/>
                    <a:pt x="18" y="1"/>
                  </a:cubicBezTo>
                  <a:cubicBezTo>
                    <a:pt x="5" y="1"/>
                    <a:pt x="0" y="54"/>
                    <a:pt x="10" y="114"/>
                  </a:cubicBezTo>
                  <a:cubicBezTo>
                    <a:pt x="18" y="173"/>
                    <a:pt x="35" y="220"/>
                    <a:pt x="43" y="220"/>
                  </a:cubicBezTo>
                  <a:cubicBezTo>
                    <a:pt x="44" y="220"/>
                    <a:pt x="44" y="219"/>
                    <a:pt x="44" y="219"/>
                  </a:cubicBezTo>
                  <a:cubicBezTo>
                    <a:pt x="57" y="219"/>
                    <a:pt x="62" y="167"/>
                    <a:pt x="57" y="106"/>
                  </a:cubicBezTo>
                  <a:cubicBezTo>
                    <a:pt x="49" y="47"/>
                    <a:pt x="33" y="1"/>
                    <a:pt x="2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177144" y="3478386"/>
              <a:ext cx="2872" cy="10257"/>
            </a:xfrm>
            <a:custGeom>
              <a:rect b="b" l="l" r="r" t="t"/>
              <a:pathLst>
                <a:path extrusionOk="0" h="225" w="63">
                  <a:moveTo>
                    <a:pt x="19" y="1"/>
                  </a:moveTo>
                  <a:cubicBezTo>
                    <a:pt x="5" y="6"/>
                    <a:pt x="1" y="53"/>
                    <a:pt x="10" y="115"/>
                  </a:cubicBezTo>
                  <a:cubicBezTo>
                    <a:pt x="14" y="174"/>
                    <a:pt x="30" y="224"/>
                    <a:pt x="43" y="224"/>
                  </a:cubicBezTo>
                  <a:cubicBezTo>
                    <a:pt x="44" y="224"/>
                    <a:pt x="44" y="224"/>
                    <a:pt x="45" y="224"/>
                  </a:cubicBezTo>
                  <a:cubicBezTo>
                    <a:pt x="57" y="224"/>
                    <a:pt x="63" y="172"/>
                    <a:pt x="53" y="111"/>
                  </a:cubicBezTo>
                  <a:cubicBezTo>
                    <a:pt x="49" y="49"/>
                    <a:pt x="31" y="1"/>
                    <a:pt x="19"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p:nvPr/>
          </p:nvSpPr>
          <p:spPr>
            <a:xfrm>
              <a:off x="-174910" y="3498717"/>
              <a:ext cx="2781" cy="10211"/>
            </a:xfrm>
            <a:custGeom>
              <a:rect b="b" l="l" r="r" t="t"/>
              <a:pathLst>
                <a:path extrusionOk="0" h="224" w="61">
                  <a:moveTo>
                    <a:pt x="18" y="0"/>
                  </a:moveTo>
                  <a:cubicBezTo>
                    <a:pt x="4" y="0"/>
                    <a:pt x="0" y="53"/>
                    <a:pt x="8" y="115"/>
                  </a:cubicBezTo>
                  <a:cubicBezTo>
                    <a:pt x="14" y="176"/>
                    <a:pt x="26" y="224"/>
                    <a:pt x="40" y="224"/>
                  </a:cubicBezTo>
                  <a:cubicBezTo>
                    <a:pt x="53" y="224"/>
                    <a:pt x="61" y="171"/>
                    <a:pt x="53" y="111"/>
                  </a:cubicBezTo>
                  <a:cubicBezTo>
                    <a:pt x="48" y="49"/>
                    <a:pt x="31" y="0"/>
                    <a:pt x="1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p:nvPr/>
          </p:nvSpPr>
          <p:spPr>
            <a:xfrm>
              <a:off x="-172905" y="3519048"/>
              <a:ext cx="2598" cy="10211"/>
            </a:xfrm>
            <a:custGeom>
              <a:rect b="b" l="l" r="r" t="t"/>
              <a:pathLst>
                <a:path extrusionOk="0" h="224" w="57">
                  <a:moveTo>
                    <a:pt x="17" y="0"/>
                  </a:moveTo>
                  <a:cubicBezTo>
                    <a:pt x="4" y="0"/>
                    <a:pt x="0" y="53"/>
                    <a:pt x="4" y="114"/>
                  </a:cubicBezTo>
                  <a:cubicBezTo>
                    <a:pt x="9" y="175"/>
                    <a:pt x="26" y="224"/>
                    <a:pt x="39" y="224"/>
                  </a:cubicBezTo>
                  <a:cubicBezTo>
                    <a:pt x="53" y="224"/>
                    <a:pt x="57" y="171"/>
                    <a:pt x="53" y="110"/>
                  </a:cubicBezTo>
                  <a:cubicBezTo>
                    <a:pt x="48" y="48"/>
                    <a:pt x="31"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171355" y="3539333"/>
              <a:ext cx="2644" cy="10257"/>
            </a:xfrm>
            <a:custGeom>
              <a:rect b="b" l="l" r="r" t="t"/>
              <a:pathLst>
                <a:path extrusionOk="0" h="225" w="58">
                  <a:moveTo>
                    <a:pt x="23" y="1"/>
                  </a:moveTo>
                  <a:cubicBezTo>
                    <a:pt x="9" y="6"/>
                    <a:pt x="1" y="53"/>
                    <a:pt x="5" y="115"/>
                  </a:cubicBezTo>
                  <a:cubicBezTo>
                    <a:pt x="14" y="174"/>
                    <a:pt x="26" y="225"/>
                    <a:pt x="39" y="225"/>
                  </a:cubicBezTo>
                  <a:cubicBezTo>
                    <a:pt x="40" y="225"/>
                    <a:pt x="40" y="224"/>
                    <a:pt x="41" y="224"/>
                  </a:cubicBezTo>
                  <a:cubicBezTo>
                    <a:pt x="53" y="224"/>
                    <a:pt x="57" y="176"/>
                    <a:pt x="53" y="111"/>
                  </a:cubicBezTo>
                  <a:cubicBezTo>
                    <a:pt x="49" y="49"/>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169759" y="3559892"/>
              <a:ext cx="2416" cy="10211"/>
            </a:xfrm>
            <a:custGeom>
              <a:rect b="b" l="l" r="r" t="t"/>
              <a:pathLst>
                <a:path extrusionOk="0" h="224" w="53">
                  <a:moveTo>
                    <a:pt x="20" y="1"/>
                  </a:moveTo>
                  <a:cubicBezTo>
                    <a:pt x="19" y="1"/>
                    <a:pt x="19" y="1"/>
                    <a:pt x="18" y="1"/>
                  </a:cubicBezTo>
                  <a:cubicBezTo>
                    <a:pt x="6" y="1"/>
                    <a:pt x="0" y="48"/>
                    <a:pt x="6" y="114"/>
                  </a:cubicBezTo>
                  <a:cubicBezTo>
                    <a:pt x="10" y="175"/>
                    <a:pt x="22" y="223"/>
                    <a:pt x="36" y="223"/>
                  </a:cubicBezTo>
                  <a:cubicBezTo>
                    <a:pt x="49" y="223"/>
                    <a:pt x="53" y="171"/>
                    <a:pt x="49" y="110"/>
                  </a:cubicBezTo>
                  <a:cubicBezTo>
                    <a:pt x="45" y="51"/>
                    <a:pt x="33" y="1"/>
                    <a:pt x="2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168574" y="3580223"/>
              <a:ext cx="2462" cy="10211"/>
            </a:xfrm>
            <a:custGeom>
              <a:rect b="b" l="l" r="r" t="t"/>
              <a:pathLst>
                <a:path extrusionOk="0" h="224" w="54">
                  <a:moveTo>
                    <a:pt x="23" y="1"/>
                  </a:moveTo>
                  <a:cubicBezTo>
                    <a:pt x="10" y="1"/>
                    <a:pt x="1" y="48"/>
                    <a:pt x="6" y="114"/>
                  </a:cubicBezTo>
                  <a:cubicBezTo>
                    <a:pt x="6" y="175"/>
                    <a:pt x="18" y="223"/>
                    <a:pt x="32" y="223"/>
                  </a:cubicBezTo>
                  <a:cubicBezTo>
                    <a:pt x="45" y="223"/>
                    <a:pt x="53" y="171"/>
                    <a:pt x="49" y="110"/>
                  </a:cubicBezTo>
                  <a:cubicBezTo>
                    <a:pt x="49" y="48"/>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a:off x="-167571" y="3600554"/>
              <a:ext cx="2462" cy="10165"/>
            </a:xfrm>
            <a:custGeom>
              <a:rect b="b" l="l" r="r" t="t"/>
              <a:pathLst>
                <a:path extrusionOk="0" h="223" w="54">
                  <a:moveTo>
                    <a:pt x="23" y="0"/>
                  </a:moveTo>
                  <a:cubicBezTo>
                    <a:pt x="10" y="0"/>
                    <a:pt x="1" y="53"/>
                    <a:pt x="5" y="114"/>
                  </a:cubicBezTo>
                  <a:cubicBezTo>
                    <a:pt x="5" y="175"/>
                    <a:pt x="18" y="223"/>
                    <a:pt x="31" y="223"/>
                  </a:cubicBezTo>
                  <a:cubicBezTo>
                    <a:pt x="45" y="223"/>
                    <a:pt x="53" y="170"/>
                    <a:pt x="49" y="110"/>
                  </a:cubicBezTo>
                  <a:cubicBezTo>
                    <a:pt x="49" y="48"/>
                    <a:pt x="36"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166751" y="3620885"/>
              <a:ext cx="2416" cy="10165"/>
            </a:xfrm>
            <a:custGeom>
              <a:rect b="b" l="l" r="r" t="t"/>
              <a:pathLst>
                <a:path extrusionOk="0" h="223" w="53">
                  <a:moveTo>
                    <a:pt x="22" y="0"/>
                  </a:moveTo>
                  <a:cubicBezTo>
                    <a:pt x="9" y="0"/>
                    <a:pt x="0" y="53"/>
                    <a:pt x="0" y="113"/>
                  </a:cubicBezTo>
                  <a:cubicBezTo>
                    <a:pt x="4" y="172"/>
                    <a:pt x="17" y="223"/>
                    <a:pt x="29" y="223"/>
                  </a:cubicBezTo>
                  <a:cubicBezTo>
                    <a:pt x="30" y="223"/>
                    <a:pt x="30" y="223"/>
                    <a:pt x="31" y="223"/>
                  </a:cubicBezTo>
                  <a:cubicBezTo>
                    <a:pt x="45" y="223"/>
                    <a:pt x="53" y="174"/>
                    <a:pt x="49" y="113"/>
                  </a:cubicBezTo>
                  <a:cubicBezTo>
                    <a:pt x="49" y="47"/>
                    <a:pt x="35"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166158" y="3641398"/>
              <a:ext cx="2234" cy="10165"/>
            </a:xfrm>
            <a:custGeom>
              <a:rect b="b" l="l" r="r" t="t"/>
              <a:pathLst>
                <a:path extrusionOk="0" h="223" w="49">
                  <a:moveTo>
                    <a:pt x="22" y="0"/>
                  </a:moveTo>
                  <a:cubicBezTo>
                    <a:pt x="9" y="0"/>
                    <a:pt x="0" y="48"/>
                    <a:pt x="0" y="109"/>
                  </a:cubicBezTo>
                  <a:cubicBezTo>
                    <a:pt x="5" y="174"/>
                    <a:pt x="14" y="222"/>
                    <a:pt x="26" y="222"/>
                  </a:cubicBezTo>
                  <a:cubicBezTo>
                    <a:pt x="40" y="222"/>
                    <a:pt x="48" y="170"/>
                    <a:pt x="48" y="109"/>
                  </a:cubicBezTo>
                  <a:cubicBezTo>
                    <a:pt x="48" y="48"/>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p:nvPr/>
          </p:nvSpPr>
          <p:spPr>
            <a:xfrm>
              <a:off x="-165748" y="3661683"/>
              <a:ext cx="2234" cy="10393"/>
            </a:xfrm>
            <a:custGeom>
              <a:rect b="b" l="l" r="r" t="t"/>
              <a:pathLst>
                <a:path extrusionOk="0" h="228" w="49">
                  <a:moveTo>
                    <a:pt x="23" y="1"/>
                  </a:moveTo>
                  <a:cubicBezTo>
                    <a:pt x="9" y="1"/>
                    <a:pt x="0" y="53"/>
                    <a:pt x="0" y="114"/>
                  </a:cubicBezTo>
                  <a:cubicBezTo>
                    <a:pt x="0" y="175"/>
                    <a:pt x="13" y="227"/>
                    <a:pt x="27" y="227"/>
                  </a:cubicBezTo>
                  <a:cubicBezTo>
                    <a:pt x="39" y="227"/>
                    <a:pt x="49" y="175"/>
                    <a:pt x="49" y="114"/>
                  </a:cubicBezTo>
                  <a:cubicBezTo>
                    <a:pt x="49" y="53"/>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p:nvPr/>
          </p:nvSpPr>
          <p:spPr>
            <a:xfrm>
              <a:off x="-165566" y="3682196"/>
              <a:ext cx="2234" cy="10211"/>
            </a:xfrm>
            <a:custGeom>
              <a:rect b="b" l="l" r="r" t="t"/>
              <a:pathLst>
                <a:path extrusionOk="0" h="224" w="49">
                  <a:moveTo>
                    <a:pt x="23" y="1"/>
                  </a:moveTo>
                  <a:cubicBezTo>
                    <a:pt x="9" y="1"/>
                    <a:pt x="1" y="53"/>
                    <a:pt x="1" y="114"/>
                  </a:cubicBezTo>
                  <a:cubicBezTo>
                    <a:pt x="1" y="176"/>
                    <a:pt x="9" y="223"/>
                    <a:pt x="23" y="223"/>
                  </a:cubicBezTo>
                  <a:cubicBezTo>
                    <a:pt x="35" y="223"/>
                    <a:pt x="49" y="176"/>
                    <a:pt x="49" y="114"/>
                  </a:cubicBezTo>
                  <a:cubicBezTo>
                    <a:pt x="49" y="49"/>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165383" y="3702709"/>
              <a:ext cx="2279" cy="10257"/>
            </a:xfrm>
            <a:custGeom>
              <a:rect b="b" l="l" r="r" t="t"/>
              <a:pathLst>
                <a:path extrusionOk="0" h="225" w="50">
                  <a:moveTo>
                    <a:pt x="23" y="1"/>
                  </a:moveTo>
                  <a:cubicBezTo>
                    <a:pt x="9" y="1"/>
                    <a:pt x="1" y="49"/>
                    <a:pt x="1" y="110"/>
                  </a:cubicBezTo>
                  <a:cubicBezTo>
                    <a:pt x="1" y="172"/>
                    <a:pt x="9" y="224"/>
                    <a:pt x="23" y="224"/>
                  </a:cubicBezTo>
                  <a:cubicBezTo>
                    <a:pt x="35" y="224"/>
                    <a:pt x="49" y="172"/>
                    <a:pt x="45" y="110"/>
                  </a:cubicBezTo>
                  <a:cubicBezTo>
                    <a:pt x="45" y="49"/>
                    <a:pt x="35"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p:nvPr/>
          </p:nvSpPr>
          <p:spPr>
            <a:xfrm>
              <a:off x="-165155" y="3723040"/>
              <a:ext cx="2234" cy="10439"/>
            </a:xfrm>
            <a:custGeom>
              <a:rect b="b" l="l" r="r" t="t"/>
              <a:pathLst>
                <a:path extrusionOk="0" h="229" w="49">
                  <a:moveTo>
                    <a:pt x="22" y="1"/>
                  </a:moveTo>
                  <a:cubicBezTo>
                    <a:pt x="10" y="1"/>
                    <a:pt x="0" y="53"/>
                    <a:pt x="0" y="114"/>
                  </a:cubicBezTo>
                  <a:cubicBezTo>
                    <a:pt x="0" y="176"/>
                    <a:pt x="14" y="228"/>
                    <a:pt x="22" y="228"/>
                  </a:cubicBezTo>
                  <a:cubicBezTo>
                    <a:pt x="36" y="224"/>
                    <a:pt x="48" y="176"/>
                    <a:pt x="48" y="114"/>
                  </a:cubicBezTo>
                  <a:cubicBezTo>
                    <a:pt x="44" y="53"/>
                    <a:pt x="36"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p:nvPr/>
          </p:nvSpPr>
          <p:spPr>
            <a:xfrm>
              <a:off x="-164973" y="3743554"/>
              <a:ext cx="2234" cy="10211"/>
            </a:xfrm>
            <a:custGeom>
              <a:rect b="b" l="l" r="r" t="t"/>
              <a:pathLst>
                <a:path extrusionOk="0" h="224" w="49">
                  <a:moveTo>
                    <a:pt x="22" y="0"/>
                  </a:moveTo>
                  <a:cubicBezTo>
                    <a:pt x="10" y="0"/>
                    <a:pt x="0" y="49"/>
                    <a:pt x="0" y="115"/>
                  </a:cubicBezTo>
                  <a:cubicBezTo>
                    <a:pt x="0" y="176"/>
                    <a:pt x="14" y="224"/>
                    <a:pt x="26" y="224"/>
                  </a:cubicBezTo>
                  <a:cubicBezTo>
                    <a:pt x="40" y="224"/>
                    <a:pt x="49" y="176"/>
                    <a:pt x="49" y="110"/>
                  </a:cubicBezTo>
                  <a:cubicBezTo>
                    <a:pt x="49" y="49"/>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64745" y="3763884"/>
              <a:ext cx="2416" cy="10393"/>
            </a:xfrm>
            <a:custGeom>
              <a:rect b="b" l="l" r="r" t="t"/>
              <a:pathLst>
                <a:path extrusionOk="0" h="228" w="53">
                  <a:moveTo>
                    <a:pt x="27" y="0"/>
                  </a:moveTo>
                  <a:cubicBezTo>
                    <a:pt x="13" y="0"/>
                    <a:pt x="1" y="53"/>
                    <a:pt x="5" y="115"/>
                  </a:cubicBezTo>
                  <a:cubicBezTo>
                    <a:pt x="5" y="175"/>
                    <a:pt x="17" y="228"/>
                    <a:pt x="27" y="228"/>
                  </a:cubicBezTo>
                  <a:cubicBezTo>
                    <a:pt x="39" y="228"/>
                    <a:pt x="53" y="175"/>
                    <a:pt x="48" y="115"/>
                  </a:cubicBezTo>
                  <a:cubicBezTo>
                    <a:pt x="48" y="53"/>
                    <a:pt x="39"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164380" y="3784398"/>
              <a:ext cx="2279" cy="10211"/>
            </a:xfrm>
            <a:custGeom>
              <a:rect b="b" l="l" r="r" t="t"/>
              <a:pathLst>
                <a:path extrusionOk="0" h="224" w="50">
                  <a:moveTo>
                    <a:pt x="23" y="0"/>
                  </a:moveTo>
                  <a:cubicBezTo>
                    <a:pt x="9" y="0"/>
                    <a:pt x="1" y="53"/>
                    <a:pt x="1" y="115"/>
                  </a:cubicBezTo>
                  <a:cubicBezTo>
                    <a:pt x="5" y="175"/>
                    <a:pt x="13" y="224"/>
                    <a:pt x="27" y="224"/>
                  </a:cubicBezTo>
                  <a:cubicBezTo>
                    <a:pt x="40" y="224"/>
                    <a:pt x="49" y="175"/>
                    <a:pt x="49" y="115"/>
                  </a:cubicBezTo>
                  <a:cubicBezTo>
                    <a:pt x="49" y="48"/>
                    <a:pt x="36"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a:off x="-163970" y="3804956"/>
              <a:ext cx="2234" cy="10165"/>
            </a:xfrm>
            <a:custGeom>
              <a:rect b="b" l="l" r="r" t="t"/>
              <a:pathLst>
                <a:path extrusionOk="0" h="223" w="49">
                  <a:moveTo>
                    <a:pt x="22" y="0"/>
                  </a:moveTo>
                  <a:cubicBezTo>
                    <a:pt x="10" y="0"/>
                    <a:pt x="0" y="47"/>
                    <a:pt x="0" y="109"/>
                  </a:cubicBezTo>
                  <a:cubicBezTo>
                    <a:pt x="4" y="174"/>
                    <a:pt x="14" y="223"/>
                    <a:pt x="27" y="223"/>
                  </a:cubicBezTo>
                  <a:cubicBezTo>
                    <a:pt x="40" y="223"/>
                    <a:pt x="49" y="170"/>
                    <a:pt x="49" y="109"/>
                  </a:cubicBezTo>
                  <a:cubicBezTo>
                    <a:pt x="49" y="47"/>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163560" y="3825242"/>
              <a:ext cx="2462" cy="10393"/>
            </a:xfrm>
            <a:custGeom>
              <a:rect b="b" l="l" r="r" t="t"/>
              <a:pathLst>
                <a:path extrusionOk="0" h="228" w="54">
                  <a:moveTo>
                    <a:pt x="22" y="1"/>
                  </a:moveTo>
                  <a:cubicBezTo>
                    <a:pt x="9" y="1"/>
                    <a:pt x="1" y="53"/>
                    <a:pt x="5" y="114"/>
                  </a:cubicBezTo>
                  <a:cubicBezTo>
                    <a:pt x="5" y="175"/>
                    <a:pt x="18" y="227"/>
                    <a:pt x="31" y="227"/>
                  </a:cubicBezTo>
                  <a:cubicBezTo>
                    <a:pt x="44" y="223"/>
                    <a:pt x="53" y="175"/>
                    <a:pt x="48" y="114"/>
                  </a:cubicBezTo>
                  <a:cubicBezTo>
                    <a:pt x="48" y="53"/>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
            <p:cNvSpPr/>
            <p:nvPr/>
          </p:nvSpPr>
          <p:spPr>
            <a:xfrm>
              <a:off x="-162967" y="3845755"/>
              <a:ext cx="2234" cy="10211"/>
            </a:xfrm>
            <a:custGeom>
              <a:rect b="b" l="l" r="r" t="t"/>
              <a:pathLst>
                <a:path extrusionOk="0" h="224" w="49">
                  <a:moveTo>
                    <a:pt x="22" y="1"/>
                  </a:moveTo>
                  <a:cubicBezTo>
                    <a:pt x="9" y="1"/>
                    <a:pt x="0" y="49"/>
                    <a:pt x="0" y="114"/>
                  </a:cubicBezTo>
                  <a:cubicBezTo>
                    <a:pt x="0" y="175"/>
                    <a:pt x="14" y="223"/>
                    <a:pt x="27" y="223"/>
                  </a:cubicBezTo>
                  <a:cubicBezTo>
                    <a:pt x="40" y="223"/>
                    <a:pt x="49" y="175"/>
                    <a:pt x="49" y="110"/>
                  </a:cubicBezTo>
                  <a:cubicBezTo>
                    <a:pt x="44" y="49"/>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p:nvPr/>
          </p:nvSpPr>
          <p:spPr>
            <a:xfrm>
              <a:off x="-162603" y="3866086"/>
              <a:ext cx="2462" cy="10393"/>
            </a:xfrm>
            <a:custGeom>
              <a:rect b="b" l="l" r="r" t="t"/>
              <a:pathLst>
                <a:path extrusionOk="0" h="228" w="54">
                  <a:moveTo>
                    <a:pt x="23" y="1"/>
                  </a:moveTo>
                  <a:cubicBezTo>
                    <a:pt x="10" y="1"/>
                    <a:pt x="1" y="53"/>
                    <a:pt x="6" y="114"/>
                  </a:cubicBezTo>
                  <a:cubicBezTo>
                    <a:pt x="6" y="175"/>
                    <a:pt x="19" y="227"/>
                    <a:pt x="32" y="227"/>
                  </a:cubicBezTo>
                  <a:cubicBezTo>
                    <a:pt x="45" y="227"/>
                    <a:pt x="53" y="175"/>
                    <a:pt x="49" y="114"/>
                  </a:cubicBezTo>
                  <a:cubicBezTo>
                    <a:pt x="49" y="53"/>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161964" y="3886599"/>
              <a:ext cx="2234" cy="10165"/>
            </a:xfrm>
            <a:custGeom>
              <a:rect b="b" l="l" r="r" t="t"/>
              <a:pathLst>
                <a:path extrusionOk="0" h="223" w="49">
                  <a:moveTo>
                    <a:pt x="22" y="1"/>
                  </a:moveTo>
                  <a:cubicBezTo>
                    <a:pt x="9" y="1"/>
                    <a:pt x="0" y="53"/>
                    <a:pt x="0" y="114"/>
                  </a:cubicBezTo>
                  <a:cubicBezTo>
                    <a:pt x="5" y="176"/>
                    <a:pt x="13" y="223"/>
                    <a:pt x="27" y="223"/>
                  </a:cubicBezTo>
                  <a:cubicBezTo>
                    <a:pt x="39" y="223"/>
                    <a:pt x="49" y="176"/>
                    <a:pt x="49" y="114"/>
                  </a:cubicBezTo>
                  <a:cubicBezTo>
                    <a:pt x="49" y="49"/>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p:nvPr/>
          </p:nvSpPr>
          <p:spPr>
            <a:xfrm>
              <a:off x="-161417" y="3907112"/>
              <a:ext cx="2279" cy="10211"/>
            </a:xfrm>
            <a:custGeom>
              <a:rect b="b" l="l" r="r" t="t"/>
              <a:pathLst>
                <a:path extrusionOk="0" h="224" w="50">
                  <a:moveTo>
                    <a:pt x="24" y="0"/>
                  </a:moveTo>
                  <a:cubicBezTo>
                    <a:pt x="24" y="0"/>
                    <a:pt x="23" y="0"/>
                    <a:pt x="23" y="1"/>
                  </a:cubicBezTo>
                  <a:cubicBezTo>
                    <a:pt x="10" y="1"/>
                    <a:pt x="1" y="49"/>
                    <a:pt x="1" y="110"/>
                  </a:cubicBezTo>
                  <a:cubicBezTo>
                    <a:pt x="6" y="176"/>
                    <a:pt x="15" y="224"/>
                    <a:pt x="27" y="224"/>
                  </a:cubicBezTo>
                  <a:cubicBezTo>
                    <a:pt x="41" y="224"/>
                    <a:pt x="49" y="172"/>
                    <a:pt x="49" y="110"/>
                  </a:cubicBezTo>
                  <a:cubicBezTo>
                    <a:pt x="45" y="51"/>
                    <a:pt x="37" y="0"/>
                    <a:pt x="2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p:nvPr/>
          </p:nvSpPr>
          <p:spPr>
            <a:xfrm>
              <a:off x="-160779" y="3927443"/>
              <a:ext cx="2234" cy="10211"/>
            </a:xfrm>
            <a:custGeom>
              <a:rect b="b" l="l" r="r" t="t"/>
              <a:pathLst>
                <a:path extrusionOk="0" h="224" w="49">
                  <a:moveTo>
                    <a:pt x="23" y="0"/>
                  </a:moveTo>
                  <a:cubicBezTo>
                    <a:pt x="9" y="0"/>
                    <a:pt x="1" y="53"/>
                    <a:pt x="1" y="114"/>
                  </a:cubicBezTo>
                  <a:cubicBezTo>
                    <a:pt x="5" y="173"/>
                    <a:pt x="13" y="224"/>
                    <a:pt x="25" y="224"/>
                  </a:cubicBezTo>
                  <a:cubicBezTo>
                    <a:pt x="26" y="224"/>
                    <a:pt x="26" y="224"/>
                    <a:pt x="27" y="224"/>
                  </a:cubicBezTo>
                  <a:cubicBezTo>
                    <a:pt x="39" y="224"/>
                    <a:pt x="49" y="175"/>
                    <a:pt x="49" y="114"/>
                  </a:cubicBezTo>
                  <a:cubicBezTo>
                    <a:pt x="45" y="49"/>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p:nvPr/>
          </p:nvSpPr>
          <p:spPr>
            <a:xfrm>
              <a:off x="-160187" y="3947956"/>
              <a:ext cx="2234" cy="10211"/>
            </a:xfrm>
            <a:custGeom>
              <a:rect b="b" l="l" r="r" t="t"/>
              <a:pathLst>
                <a:path extrusionOk="0" h="224" w="49">
                  <a:moveTo>
                    <a:pt x="22" y="0"/>
                  </a:moveTo>
                  <a:cubicBezTo>
                    <a:pt x="10" y="0"/>
                    <a:pt x="0" y="49"/>
                    <a:pt x="0" y="115"/>
                  </a:cubicBezTo>
                  <a:cubicBezTo>
                    <a:pt x="5" y="175"/>
                    <a:pt x="18" y="224"/>
                    <a:pt x="26" y="224"/>
                  </a:cubicBezTo>
                  <a:cubicBezTo>
                    <a:pt x="40" y="224"/>
                    <a:pt x="48" y="171"/>
                    <a:pt x="48" y="109"/>
                  </a:cubicBezTo>
                  <a:cubicBezTo>
                    <a:pt x="48" y="49"/>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p:nvPr/>
          </p:nvSpPr>
          <p:spPr>
            <a:xfrm>
              <a:off x="-159594" y="3968287"/>
              <a:ext cx="2462" cy="10393"/>
            </a:xfrm>
            <a:custGeom>
              <a:rect b="b" l="l" r="r" t="t"/>
              <a:pathLst>
                <a:path extrusionOk="0" h="228" w="54">
                  <a:moveTo>
                    <a:pt x="23" y="0"/>
                  </a:moveTo>
                  <a:cubicBezTo>
                    <a:pt x="9" y="0"/>
                    <a:pt x="1" y="52"/>
                    <a:pt x="5" y="114"/>
                  </a:cubicBezTo>
                  <a:cubicBezTo>
                    <a:pt x="5" y="175"/>
                    <a:pt x="19" y="228"/>
                    <a:pt x="31" y="228"/>
                  </a:cubicBezTo>
                  <a:cubicBezTo>
                    <a:pt x="45" y="223"/>
                    <a:pt x="53" y="175"/>
                    <a:pt x="49" y="114"/>
                  </a:cubicBezTo>
                  <a:cubicBezTo>
                    <a:pt x="49" y="52"/>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
            <p:cNvSpPr/>
            <p:nvPr/>
          </p:nvSpPr>
          <p:spPr>
            <a:xfrm>
              <a:off x="-158773" y="3988755"/>
              <a:ext cx="2188" cy="10257"/>
            </a:xfrm>
            <a:custGeom>
              <a:rect b="b" l="l" r="r" t="t"/>
              <a:pathLst>
                <a:path extrusionOk="0" h="225" w="48">
                  <a:moveTo>
                    <a:pt x="17" y="1"/>
                  </a:moveTo>
                  <a:cubicBezTo>
                    <a:pt x="9" y="1"/>
                    <a:pt x="1" y="53"/>
                    <a:pt x="1" y="115"/>
                  </a:cubicBezTo>
                  <a:cubicBezTo>
                    <a:pt x="1" y="176"/>
                    <a:pt x="13" y="224"/>
                    <a:pt x="27" y="224"/>
                  </a:cubicBezTo>
                  <a:cubicBezTo>
                    <a:pt x="39" y="224"/>
                    <a:pt x="48" y="172"/>
                    <a:pt x="48" y="111"/>
                  </a:cubicBezTo>
                  <a:cubicBezTo>
                    <a:pt x="44" y="49"/>
                    <a:pt x="31" y="1"/>
                    <a:pt x="1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p:nvPr/>
          </p:nvSpPr>
          <p:spPr>
            <a:xfrm>
              <a:off x="-158181" y="4009086"/>
              <a:ext cx="2416" cy="10439"/>
            </a:xfrm>
            <a:custGeom>
              <a:rect b="b" l="l" r="r" t="t"/>
              <a:pathLst>
                <a:path extrusionOk="0" h="229" w="53">
                  <a:moveTo>
                    <a:pt x="22" y="1"/>
                  </a:moveTo>
                  <a:cubicBezTo>
                    <a:pt x="9" y="6"/>
                    <a:pt x="0" y="53"/>
                    <a:pt x="4" y="115"/>
                  </a:cubicBezTo>
                  <a:cubicBezTo>
                    <a:pt x="4" y="176"/>
                    <a:pt x="18" y="228"/>
                    <a:pt x="31" y="228"/>
                  </a:cubicBezTo>
                  <a:cubicBezTo>
                    <a:pt x="44" y="228"/>
                    <a:pt x="53" y="176"/>
                    <a:pt x="48" y="115"/>
                  </a:cubicBezTo>
                  <a:cubicBezTo>
                    <a:pt x="48" y="53"/>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3"/>
            <p:cNvSpPr/>
            <p:nvPr/>
          </p:nvSpPr>
          <p:spPr>
            <a:xfrm>
              <a:off x="-157360" y="4029645"/>
              <a:ext cx="2234" cy="10211"/>
            </a:xfrm>
            <a:custGeom>
              <a:rect b="b" l="l" r="r" t="t"/>
              <a:pathLst>
                <a:path extrusionOk="0" h="224" w="49">
                  <a:moveTo>
                    <a:pt x="22" y="1"/>
                  </a:moveTo>
                  <a:cubicBezTo>
                    <a:pt x="8" y="1"/>
                    <a:pt x="0" y="53"/>
                    <a:pt x="0" y="114"/>
                  </a:cubicBezTo>
                  <a:cubicBezTo>
                    <a:pt x="4" y="175"/>
                    <a:pt x="13" y="223"/>
                    <a:pt x="26" y="223"/>
                  </a:cubicBezTo>
                  <a:cubicBezTo>
                    <a:pt x="39" y="223"/>
                    <a:pt x="48" y="175"/>
                    <a:pt x="48" y="110"/>
                  </a:cubicBezTo>
                  <a:cubicBezTo>
                    <a:pt x="43" y="48"/>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p:nvPr/>
          </p:nvSpPr>
          <p:spPr>
            <a:xfrm>
              <a:off x="-156813" y="4050158"/>
              <a:ext cx="2462" cy="10211"/>
            </a:xfrm>
            <a:custGeom>
              <a:rect b="b" l="l" r="r" t="t"/>
              <a:pathLst>
                <a:path extrusionOk="0" h="224" w="54">
                  <a:moveTo>
                    <a:pt x="24" y="0"/>
                  </a:moveTo>
                  <a:cubicBezTo>
                    <a:pt x="24" y="0"/>
                    <a:pt x="23" y="1"/>
                    <a:pt x="23" y="1"/>
                  </a:cubicBezTo>
                  <a:cubicBezTo>
                    <a:pt x="10" y="1"/>
                    <a:pt x="1" y="49"/>
                    <a:pt x="5" y="110"/>
                  </a:cubicBezTo>
                  <a:cubicBezTo>
                    <a:pt x="5" y="175"/>
                    <a:pt x="18" y="223"/>
                    <a:pt x="31" y="223"/>
                  </a:cubicBezTo>
                  <a:cubicBezTo>
                    <a:pt x="45" y="223"/>
                    <a:pt x="53" y="171"/>
                    <a:pt x="53" y="110"/>
                  </a:cubicBezTo>
                  <a:cubicBezTo>
                    <a:pt x="49" y="51"/>
                    <a:pt x="37" y="0"/>
                    <a:pt x="2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p:nvPr/>
          </p:nvSpPr>
          <p:spPr>
            <a:xfrm>
              <a:off x="-155993" y="4070489"/>
              <a:ext cx="2416" cy="10165"/>
            </a:xfrm>
            <a:custGeom>
              <a:rect b="b" l="l" r="r" t="t"/>
              <a:pathLst>
                <a:path extrusionOk="0" h="223" w="53">
                  <a:moveTo>
                    <a:pt x="22" y="0"/>
                  </a:moveTo>
                  <a:cubicBezTo>
                    <a:pt x="9" y="0"/>
                    <a:pt x="0" y="53"/>
                    <a:pt x="5" y="114"/>
                  </a:cubicBezTo>
                  <a:cubicBezTo>
                    <a:pt x="5" y="175"/>
                    <a:pt x="18" y="223"/>
                    <a:pt x="31" y="223"/>
                  </a:cubicBezTo>
                  <a:cubicBezTo>
                    <a:pt x="44" y="223"/>
                    <a:pt x="53" y="175"/>
                    <a:pt x="49" y="114"/>
                  </a:cubicBezTo>
                  <a:cubicBezTo>
                    <a:pt x="49" y="49"/>
                    <a:pt x="35"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p:nvPr/>
          </p:nvSpPr>
          <p:spPr>
            <a:xfrm>
              <a:off x="-155172" y="4091002"/>
              <a:ext cx="2416" cy="10165"/>
            </a:xfrm>
            <a:custGeom>
              <a:rect b="b" l="l" r="r" t="t"/>
              <a:pathLst>
                <a:path extrusionOk="0" h="223" w="53">
                  <a:moveTo>
                    <a:pt x="21" y="0"/>
                  </a:moveTo>
                  <a:cubicBezTo>
                    <a:pt x="9" y="0"/>
                    <a:pt x="0" y="49"/>
                    <a:pt x="0" y="109"/>
                  </a:cubicBezTo>
                  <a:cubicBezTo>
                    <a:pt x="4" y="176"/>
                    <a:pt x="17" y="223"/>
                    <a:pt x="31" y="223"/>
                  </a:cubicBezTo>
                  <a:cubicBezTo>
                    <a:pt x="43" y="223"/>
                    <a:pt x="53" y="170"/>
                    <a:pt x="47" y="109"/>
                  </a:cubicBezTo>
                  <a:cubicBezTo>
                    <a:pt x="47" y="49"/>
                    <a:pt x="35" y="0"/>
                    <a:pt x="2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3"/>
            <p:cNvSpPr/>
            <p:nvPr/>
          </p:nvSpPr>
          <p:spPr>
            <a:xfrm>
              <a:off x="-154397" y="4111333"/>
              <a:ext cx="2416" cy="10165"/>
            </a:xfrm>
            <a:custGeom>
              <a:rect b="b" l="l" r="r" t="t"/>
              <a:pathLst>
                <a:path extrusionOk="0" h="223" w="53">
                  <a:moveTo>
                    <a:pt x="22" y="0"/>
                  </a:moveTo>
                  <a:cubicBezTo>
                    <a:pt x="9" y="0"/>
                    <a:pt x="0" y="53"/>
                    <a:pt x="0" y="113"/>
                  </a:cubicBezTo>
                  <a:cubicBezTo>
                    <a:pt x="4" y="172"/>
                    <a:pt x="17" y="223"/>
                    <a:pt x="29" y="223"/>
                  </a:cubicBezTo>
                  <a:cubicBezTo>
                    <a:pt x="29" y="223"/>
                    <a:pt x="30" y="223"/>
                    <a:pt x="30" y="222"/>
                  </a:cubicBezTo>
                  <a:cubicBezTo>
                    <a:pt x="44" y="222"/>
                    <a:pt x="52" y="175"/>
                    <a:pt x="48" y="113"/>
                  </a:cubicBezTo>
                  <a:cubicBezTo>
                    <a:pt x="48" y="48"/>
                    <a:pt x="36" y="0"/>
                    <a:pt x="2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153622" y="4131846"/>
              <a:ext cx="2462" cy="10211"/>
            </a:xfrm>
            <a:custGeom>
              <a:rect b="b" l="l" r="r" t="t"/>
              <a:pathLst>
                <a:path extrusionOk="0" h="224" w="54">
                  <a:moveTo>
                    <a:pt x="23" y="0"/>
                  </a:moveTo>
                  <a:cubicBezTo>
                    <a:pt x="9" y="0"/>
                    <a:pt x="1" y="48"/>
                    <a:pt x="1" y="113"/>
                  </a:cubicBezTo>
                  <a:cubicBezTo>
                    <a:pt x="5" y="175"/>
                    <a:pt x="19" y="223"/>
                    <a:pt x="31" y="223"/>
                  </a:cubicBezTo>
                  <a:cubicBezTo>
                    <a:pt x="45" y="223"/>
                    <a:pt x="53" y="171"/>
                    <a:pt x="49" y="109"/>
                  </a:cubicBezTo>
                  <a:cubicBezTo>
                    <a:pt x="45" y="48"/>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p:nvPr/>
          </p:nvSpPr>
          <p:spPr>
            <a:xfrm>
              <a:off x="-152802" y="4152131"/>
              <a:ext cx="2462" cy="10439"/>
            </a:xfrm>
            <a:custGeom>
              <a:rect b="b" l="l" r="r" t="t"/>
              <a:pathLst>
                <a:path extrusionOk="0" h="229" w="54">
                  <a:moveTo>
                    <a:pt x="22" y="1"/>
                  </a:moveTo>
                  <a:cubicBezTo>
                    <a:pt x="9" y="1"/>
                    <a:pt x="1" y="53"/>
                    <a:pt x="1" y="114"/>
                  </a:cubicBezTo>
                  <a:cubicBezTo>
                    <a:pt x="5" y="176"/>
                    <a:pt x="17" y="228"/>
                    <a:pt x="31" y="228"/>
                  </a:cubicBezTo>
                  <a:cubicBezTo>
                    <a:pt x="44" y="224"/>
                    <a:pt x="53" y="176"/>
                    <a:pt x="48" y="114"/>
                  </a:cubicBezTo>
                  <a:cubicBezTo>
                    <a:pt x="48" y="53"/>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p:nvPr/>
          </p:nvSpPr>
          <p:spPr>
            <a:xfrm>
              <a:off x="-152027" y="4172645"/>
              <a:ext cx="2416" cy="10257"/>
            </a:xfrm>
            <a:custGeom>
              <a:rect b="b" l="l" r="r" t="t"/>
              <a:pathLst>
                <a:path extrusionOk="0" h="225" w="53">
                  <a:moveTo>
                    <a:pt x="23" y="1"/>
                  </a:moveTo>
                  <a:cubicBezTo>
                    <a:pt x="10" y="1"/>
                    <a:pt x="0" y="49"/>
                    <a:pt x="0" y="115"/>
                  </a:cubicBezTo>
                  <a:cubicBezTo>
                    <a:pt x="5" y="176"/>
                    <a:pt x="18" y="224"/>
                    <a:pt x="31" y="224"/>
                  </a:cubicBezTo>
                  <a:cubicBezTo>
                    <a:pt x="45" y="224"/>
                    <a:pt x="53" y="172"/>
                    <a:pt x="49" y="110"/>
                  </a:cubicBezTo>
                  <a:cubicBezTo>
                    <a:pt x="49" y="49"/>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
            <p:cNvSpPr/>
            <p:nvPr/>
          </p:nvSpPr>
          <p:spPr>
            <a:xfrm>
              <a:off x="-151206" y="4192976"/>
              <a:ext cx="2416" cy="10439"/>
            </a:xfrm>
            <a:custGeom>
              <a:rect b="b" l="l" r="r" t="t"/>
              <a:pathLst>
                <a:path extrusionOk="0" h="229" w="53">
                  <a:moveTo>
                    <a:pt x="22" y="1"/>
                  </a:moveTo>
                  <a:cubicBezTo>
                    <a:pt x="9" y="1"/>
                    <a:pt x="0" y="53"/>
                    <a:pt x="0" y="115"/>
                  </a:cubicBezTo>
                  <a:cubicBezTo>
                    <a:pt x="5" y="176"/>
                    <a:pt x="18" y="228"/>
                    <a:pt x="31" y="228"/>
                  </a:cubicBezTo>
                  <a:cubicBezTo>
                    <a:pt x="44" y="224"/>
                    <a:pt x="53" y="176"/>
                    <a:pt x="49" y="115"/>
                  </a:cubicBezTo>
                  <a:cubicBezTo>
                    <a:pt x="49" y="53"/>
                    <a:pt x="35"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p:nvPr/>
          </p:nvSpPr>
          <p:spPr>
            <a:xfrm>
              <a:off x="-150386" y="4213489"/>
              <a:ext cx="2416" cy="10211"/>
            </a:xfrm>
            <a:custGeom>
              <a:rect b="b" l="l" r="r" t="t"/>
              <a:pathLst>
                <a:path extrusionOk="0" h="224" w="53">
                  <a:moveTo>
                    <a:pt x="21" y="0"/>
                  </a:moveTo>
                  <a:cubicBezTo>
                    <a:pt x="9" y="0"/>
                    <a:pt x="0" y="53"/>
                    <a:pt x="4" y="115"/>
                  </a:cubicBezTo>
                  <a:cubicBezTo>
                    <a:pt x="4" y="176"/>
                    <a:pt x="17" y="224"/>
                    <a:pt x="31" y="224"/>
                  </a:cubicBezTo>
                  <a:cubicBezTo>
                    <a:pt x="43" y="224"/>
                    <a:pt x="53" y="171"/>
                    <a:pt x="47" y="111"/>
                  </a:cubicBezTo>
                  <a:cubicBezTo>
                    <a:pt x="47" y="49"/>
                    <a:pt x="35" y="0"/>
                    <a:pt x="2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p:nvPr/>
          </p:nvSpPr>
          <p:spPr>
            <a:xfrm>
              <a:off x="-149656" y="4233820"/>
              <a:ext cx="2462" cy="10393"/>
            </a:xfrm>
            <a:custGeom>
              <a:rect b="b" l="l" r="r" t="t"/>
              <a:pathLst>
                <a:path extrusionOk="0" h="228" w="54">
                  <a:moveTo>
                    <a:pt x="23" y="0"/>
                  </a:moveTo>
                  <a:cubicBezTo>
                    <a:pt x="10" y="5"/>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148836" y="4254378"/>
              <a:ext cx="2462" cy="10165"/>
            </a:xfrm>
            <a:custGeom>
              <a:rect b="b" l="l" r="r" t="t"/>
              <a:pathLst>
                <a:path extrusionOk="0" h="223" w="54">
                  <a:moveTo>
                    <a:pt x="23" y="0"/>
                  </a:moveTo>
                  <a:cubicBezTo>
                    <a:pt x="9" y="0"/>
                    <a:pt x="1" y="53"/>
                    <a:pt x="5" y="114"/>
                  </a:cubicBezTo>
                  <a:cubicBezTo>
                    <a:pt x="5" y="174"/>
                    <a:pt x="19" y="223"/>
                    <a:pt x="31" y="223"/>
                  </a:cubicBezTo>
                  <a:cubicBezTo>
                    <a:pt x="45" y="223"/>
                    <a:pt x="53" y="174"/>
                    <a:pt x="49" y="109"/>
                  </a:cubicBezTo>
                  <a:cubicBezTo>
                    <a:pt x="49" y="47"/>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148015" y="4274846"/>
              <a:ext cx="2462" cy="10211"/>
            </a:xfrm>
            <a:custGeom>
              <a:rect b="b" l="l" r="r" t="t"/>
              <a:pathLst>
                <a:path extrusionOk="0" h="224" w="54">
                  <a:moveTo>
                    <a:pt x="23" y="1"/>
                  </a:moveTo>
                  <a:cubicBezTo>
                    <a:pt x="23" y="1"/>
                    <a:pt x="22" y="1"/>
                    <a:pt x="22" y="1"/>
                  </a:cubicBezTo>
                  <a:cubicBezTo>
                    <a:pt x="9" y="1"/>
                    <a:pt x="1" y="49"/>
                    <a:pt x="5" y="110"/>
                  </a:cubicBezTo>
                  <a:cubicBezTo>
                    <a:pt x="5" y="175"/>
                    <a:pt x="17" y="224"/>
                    <a:pt x="31" y="224"/>
                  </a:cubicBezTo>
                  <a:cubicBezTo>
                    <a:pt x="44" y="224"/>
                    <a:pt x="53" y="171"/>
                    <a:pt x="48" y="110"/>
                  </a:cubicBezTo>
                  <a:cubicBezTo>
                    <a:pt x="48" y="52"/>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p:nvPr/>
          </p:nvSpPr>
          <p:spPr>
            <a:xfrm>
              <a:off x="-147240" y="4295177"/>
              <a:ext cx="2416" cy="10211"/>
            </a:xfrm>
            <a:custGeom>
              <a:rect b="b" l="l" r="r" t="t"/>
              <a:pathLst>
                <a:path extrusionOk="0" h="224" w="53">
                  <a:moveTo>
                    <a:pt x="22" y="1"/>
                  </a:moveTo>
                  <a:cubicBezTo>
                    <a:pt x="10" y="1"/>
                    <a:pt x="0" y="53"/>
                    <a:pt x="5" y="114"/>
                  </a:cubicBezTo>
                  <a:cubicBezTo>
                    <a:pt x="5" y="175"/>
                    <a:pt x="18" y="223"/>
                    <a:pt x="31" y="223"/>
                  </a:cubicBezTo>
                  <a:cubicBezTo>
                    <a:pt x="44" y="223"/>
                    <a:pt x="53" y="175"/>
                    <a:pt x="49" y="110"/>
                  </a:cubicBezTo>
                  <a:cubicBezTo>
                    <a:pt x="49" y="49"/>
                    <a:pt x="36" y="1"/>
                    <a:pt x="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3"/>
            <p:cNvSpPr/>
            <p:nvPr/>
          </p:nvSpPr>
          <p:spPr>
            <a:xfrm>
              <a:off x="-146420" y="4315690"/>
              <a:ext cx="2416" cy="10211"/>
            </a:xfrm>
            <a:custGeom>
              <a:rect b="b" l="l" r="r" t="t"/>
              <a:pathLst>
                <a:path extrusionOk="0" h="224" w="53">
                  <a:moveTo>
                    <a:pt x="24" y="1"/>
                  </a:moveTo>
                  <a:cubicBezTo>
                    <a:pt x="23" y="1"/>
                    <a:pt x="23" y="1"/>
                    <a:pt x="22" y="1"/>
                  </a:cubicBezTo>
                  <a:cubicBezTo>
                    <a:pt x="9" y="1"/>
                    <a:pt x="0" y="49"/>
                    <a:pt x="4" y="110"/>
                  </a:cubicBezTo>
                  <a:cubicBezTo>
                    <a:pt x="4" y="176"/>
                    <a:pt x="18" y="223"/>
                    <a:pt x="31" y="223"/>
                  </a:cubicBezTo>
                  <a:cubicBezTo>
                    <a:pt x="44" y="223"/>
                    <a:pt x="53" y="171"/>
                    <a:pt x="48" y="110"/>
                  </a:cubicBezTo>
                  <a:cubicBezTo>
                    <a:pt x="48" y="51"/>
                    <a:pt x="36" y="1"/>
                    <a:pt x="2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145599" y="4336021"/>
              <a:ext cx="2416" cy="10211"/>
            </a:xfrm>
            <a:custGeom>
              <a:rect b="b" l="l" r="r" t="t"/>
              <a:pathLst>
                <a:path extrusionOk="0" h="224" w="53">
                  <a:moveTo>
                    <a:pt x="21" y="1"/>
                  </a:moveTo>
                  <a:cubicBezTo>
                    <a:pt x="8" y="1"/>
                    <a:pt x="0" y="53"/>
                    <a:pt x="4" y="114"/>
                  </a:cubicBezTo>
                  <a:cubicBezTo>
                    <a:pt x="4" y="173"/>
                    <a:pt x="16" y="223"/>
                    <a:pt x="29" y="223"/>
                  </a:cubicBezTo>
                  <a:cubicBezTo>
                    <a:pt x="29" y="223"/>
                    <a:pt x="30" y="223"/>
                    <a:pt x="30" y="223"/>
                  </a:cubicBezTo>
                  <a:cubicBezTo>
                    <a:pt x="43" y="223"/>
                    <a:pt x="52" y="176"/>
                    <a:pt x="47" y="114"/>
                  </a:cubicBezTo>
                  <a:cubicBezTo>
                    <a:pt x="47" y="49"/>
                    <a:pt x="35" y="1"/>
                    <a:pt x="2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144870" y="4356534"/>
              <a:ext cx="2462" cy="10257"/>
            </a:xfrm>
            <a:custGeom>
              <a:rect b="b" l="l" r="r" t="t"/>
              <a:pathLst>
                <a:path extrusionOk="0" h="225" w="54">
                  <a:moveTo>
                    <a:pt x="23" y="1"/>
                  </a:moveTo>
                  <a:cubicBezTo>
                    <a:pt x="10" y="1"/>
                    <a:pt x="1" y="49"/>
                    <a:pt x="5" y="114"/>
                  </a:cubicBezTo>
                  <a:cubicBezTo>
                    <a:pt x="5" y="176"/>
                    <a:pt x="19" y="224"/>
                    <a:pt x="31" y="224"/>
                  </a:cubicBezTo>
                  <a:cubicBezTo>
                    <a:pt x="45" y="224"/>
                    <a:pt x="53" y="172"/>
                    <a:pt x="49" y="110"/>
                  </a:cubicBezTo>
                  <a:cubicBezTo>
                    <a:pt x="49" y="49"/>
                    <a:pt x="36" y="1"/>
                    <a:pt x="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144049" y="4376865"/>
              <a:ext cx="2462" cy="10393"/>
            </a:xfrm>
            <a:custGeom>
              <a:rect b="b" l="l" r="r" t="t"/>
              <a:pathLst>
                <a:path extrusionOk="0" h="228" w="54">
                  <a:moveTo>
                    <a:pt x="23" y="0"/>
                  </a:moveTo>
                  <a:cubicBezTo>
                    <a:pt x="9" y="0"/>
                    <a:pt x="1" y="53"/>
                    <a:pt x="1" y="114"/>
                  </a:cubicBezTo>
                  <a:cubicBezTo>
                    <a:pt x="5" y="176"/>
                    <a:pt x="18" y="228"/>
                    <a:pt x="31" y="228"/>
                  </a:cubicBezTo>
                  <a:cubicBezTo>
                    <a:pt x="45" y="224"/>
                    <a:pt x="53" y="176"/>
                    <a:pt x="49" y="114"/>
                  </a:cubicBezTo>
                  <a:cubicBezTo>
                    <a:pt x="45" y="53"/>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143229" y="4397378"/>
              <a:ext cx="2188" cy="10211"/>
            </a:xfrm>
            <a:custGeom>
              <a:rect b="b" l="l" r="r" t="t"/>
              <a:pathLst>
                <a:path extrusionOk="0" h="224" w="48">
                  <a:moveTo>
                    <a:pt x="17" y="0"/>
                  </a:moveTo>
                  <a:cubicBezTo>
                    <a:pt x="9" y="0"/>
                    <a:pt x="0" y="49"/>
                    <a:pt x="0" y="115"/>
                  </a:cubicBezTo>
                  <a:cubicBezTo>
                    <a:pt x="5" y="175"/>
                    <a:pt x="13" y="224"/>
                    <a:pt x="27" y="224"/>
                  </a:cubicBezTo>
                  <a:cubicBezTo>
                    <a:pt x="39" y="224"/>
                    <a:pt x="48" y="171"/>
                    <a:pt x="48" y="109"/>
                  </a:cubicBezTo>
                  <a:cubicBezTo>
                    <a:pt x="43" y="49"/>
                    <a:pt x="31"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142636" y="4417892"/>
              <a:ext cx="2416" cy="10211"/>
            </a:xfrm>
            <a:custGeom>
              <a:rect b="b" l="l" r="r" t="t"/>
              <a:pathLst>
                <a:path extrusionOk="0" h="224" w="53">
                  <a:moveTo>
                    <a:pt x="24" y="0"/>
                  </a:moveTo>
                  <a:cubicBezTo>
                    <a:pt x="23" y="0"/>
                    <a:pt x="23" y="0"/>
                    <a:pt x="22" y="0"/>
                  </a:cubicBezTo>
                  <a:cubicBezTo>
                    <a:pt x="8" y="0"/>
                    <a:pt x="0" y="49"/>
                    <a:pt x="4" y="110"/>
                  </a:cubicBezTo>
                  <a:cubicBezTo>
                    <a:pt x="4" y="175"/>
                    <a:pt x="18" y="224"/>
                    <a:pt x="30" y="224"/>
                  </a:cubicBezTo>
                  <a:cubicBezTo>
                    <a:pt x="44" y="224"/>
                    <a:pt x="53" y="171"/>
                    <a:pt x="48" y="110"/>
                  </a:cubicBezTo>
                  <a:cubicBezTo>
                    <a:pt x="48" y="51"/>
                    <a:pt x="36" y="0"/>
                    <a:pt x="2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a:off x="-141861" y="4438223"/>
              <a:ext cx="2279" cy="10393"/>
            </a:xfrm>
            <a:custGeom>
              <a:rect b="b" l="l" r="r" t="t"/>
              <a:pathLst>
                <a:path extrusionOk="0" h="228" w="50">
                  <a:moveTo>
                    <a:pt x="23" y="0"/>
                  </a:moveTo>
                  <a:cubicBezTo>
                    <a:pt x="9" y="5"/>
                    <a:pt x="1" y="52"/>
                    <a:pt x="1" y="114"/>
                  </a:cubicBezTo>
                  <a:cubicBezTo>
                    <a:pt x="5" y="179"/>
                    <a:pt x="13" y="228"/>
                    <a:pt x="27" y="228"/>
                  </a:cubicBezTo>
                  <a:cubicBezTo>
                    <a:pt x="40" y="228"/>
                    <a:pt x="49" y="175"/>
                    <a:pt x="49" y="114"/>
                  </a:cubicBezTo>
                  <a:cubicBezTo>
                    <a:pt x="44" y="52"/>
                    <a:pt x="36"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141269" y="4458781"/>
              <a:ext cx="2234" cy="4558"/>
            </a:xfrm>
            <a:custGeom>
              <a:rect b="b" l="l" r="r" t="t"/>
              <a:pathLst>
                <a:path extrusionOk="0" h="100" w="49">
                  <a:moveTo>
                    <a:pt x="23" y="0"/>
                  </a:moveTo>
                  <a:cubicBezTo>
                    <a:pt x="10" y="0"/>
                    <a:pt x="0" y="21"/>
                    <a:pt x="0" y="52"/>
                  </a:cubicBezTo>
                  <a:cubicBezTo>
                    <a:pt x="0" y="79"/>
                    <a:pt x="14" y="100"/>
                    <a:pt x="27" y="100"/>
                  </a:cubicBezTo>
                  <a:cubicBezTo>
                    <a:pt x="40" y="100"/>
                    <a:pt x="49" y="79"/>
                    <a:pt x="49" y="47"/>
                  </a:cubicBezTo>
                  <a:cubicBezTo>
                    <a:pt x="49" y="21"/>
                    <a:pt x="36"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a:off x="-115741" y="2713425"/>
              <a:ext cx="34098" cy="228107"/>
            </a:xfrm>
            <a:custGeom>
              <a:rect b="b" l="l" r="r" t="t"/>
              <a:pathLst>
                <a:path extrusionOk="0" h="5004" w="748">
                  <a:moveTo>
                    <a:pt x="5" y="0"/>
                  </a:moveTo>
                  <a:cubicBezTo>
                    <a:pt x="1" y="0"/>
                    <a:pt x="1" y="18"/>
                    <a:pt x="1" y="53"/>
                  </a:cubicBezTo>
                  <a:cubicBezTo>
                    <a:pt x="5" y="101"/>
                    <a:pt x="5" y="153"/>
                    <a:pt x="5" y="206"/>
                  </a:cubicBezTo>
                  <a:cubicBezTo>
                    <a:pt x="13" y="367"/>
                    <a:pt x="22" y="560"/>
                    <a:pt x="31" y="779"/>
                  </a:cubicBezTo>
                  <a:cubicBezTo>
                    <a:pt x="57" y="1290"/>
                    <a:pt x="88" y="1936"/>
                    <a:pt x="122" y="2654"/>
                  </a:cubicBezTo>
                  <a:cubicBezTo>
                    <a:pt x="166" y="3383"/>
                    <a:pt x="197" y="4044"/>
                    <a:pt x="237" y="4528"/>
                  </a:cubicBezTo>
                  <a:cubicBezTo>
                    <a:pt x="253" y="4647"/>
                    <a:pt x="284" y="4756"/>
                    <a:pt x="341" y="4839"/>
                  </a:cubicBezTo>
                  <a:cubicBezTo>
                    <a:pt x="398" y="4917"/>
                    <a:pt x="477" y="4965"/>
                    <a:pt x="538" y="4987"/>
                  </a:cubicBezTo>
                  <a:cubicBezTo>
                    <a:pt x="575" y="4999"/>
                    <a:pt x="608" y="5004"/>
                    <a:pt x="636" y="5004"/>
                  </a:cubicBezTo>
                  <a:cubicBezTo>
                    <a:pt x="705" y="5004"/>
                    <a:pt x="743" y="4978"/>
                    <a:pt x="747" y="4978"/>
                  </a:cubicBezTo>
                  <a:cubicBezTo>
                    <a:pt x="747" y="4978"/>
                    <a:pt x="747" y="4978"/>
                    <a:pt x="747" y="4978"/>
                  </a:cubicBezTo>
                  <a:lnTo>
                    <a:pt x="747" y="4978"/>
                  </a:lnTo>
                  <a:cubicBezTo>
                    <a:pt x="747" y="4977"/>
                    <a:pt x="747" y="4977"/>
                    <a:pt x="746" y="4977"/>
                  </a:cubicBezTo>
                  <a:cubicBezTo>
                    <a:pt x="739" y="4977"/>
                    <a:pt x="708" y="4991"/>
                    <a:pt x="657" y="4991"/>
                  </a:cubicBezTo>
                  <a:cubicBezTo>
                    <a:pt x="627" y="4991"/>
                    <a:pt x="590" y="4986"/>
                    <a:pt x="546" y="4970"/>
                  </a:cubicBezTo>
                  <a:cubicBezTo>
                    <a:pt x="485" y="4948"/>
                    <a:pt x="415" y="4899"/>
                    <a:pt x="362" y="4821"/>
                  </a:cubicBezTo>
                  <a:cubicBezTo>
                    <a:pt x="315" y="4746"/>
                    <a:pt x="284" y="4641"/>
                    <a:pt x="271" y="4524"/>
                  </a:cubicBezTo>
                  <a:cubicBezTo>
                    <a:pt x="245" y="4012"/>
                    <a:pt x="210" y="3366"/>
                    <a:pt x="170" y="2649"/>
                  </a:cubicBezTo>
                  <a:cubicBezTo>
                    <a:pt x="132" y="1932"/>
                    <a:pt x="92" y="1285"/>
                    <a:pt x="61" y="774"/>
                  </a:cubicBezTo>
                  <a:cubicBezTo>
                    <a:pt x="48" y="556"/>
                    <a:pt x="35" y="367"/>
                    <a:pt x="22" y="206"/>
                  </a:cubicBezTo>
                  <a:cubicBezTo>
                    <a:pt x="17" y="153"/>
                    <a:pt x="13" y="101"/>
                    <a:pt x="13" y="53"/>
                  </a:cubicBezTo>
                  <a:cubicBezTo>
                    <a:pt x="9" y="18"/>
                    <a:pt x="5" y="0"/>
                    <a:pt x="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a:off x="-478734" y="2928814"/>
              <a:ext cx="58622" cy="168619"/>
            </a:xfrm>
            <a:custGeom>
              <a:rect b="b" l="l" r="r" t="t"/>
              <a:pathLst>
                <a:path extrusionOk="0" h="3699" w="1286">
                  <a:moveTo>
                    <a:pt x="717" y="0"/>
                  </a:moveTo>
                  <a:cubicBezTo>
                    <a:pt x="521" y="39"/>
                    <a:pt x="346" y="74"/>
                    <a:pt x="193" y="100"/>
                  </a:cubicBezTo>
                  <a:cubicBezTo>
                    <a:pt x="140" y="114"/>
                    <a:pt x="97" y="122"/>
                    <a:pt x="49" y="131"/>
                  </a:cubicBezTo>
                  <a:cubicBezTo>
                    <a:pt x="19" y="140"/>
                    <a:pt x="1" y="144"/>
                    <a:pt x="1" y="148"/>
                  </a:cubicBezTo>
                  <a:cubicBezTo>
                    <a:pt x="1" y="148"/>
                    <a:pt x="19" y="148"/>
                    <a:pt x="53" y="144"/>
                  </a:cubicBezTo>
                  <a:cubicBezTo>
                    <a:pt x="97" y="136"/>
                    <a:pt x="145" y="126"/>
                    <a:pt x="197" y="122"/>
                  </a:cubicBezTo>
                  <a:cubicBezTo>
                    <a:pt x="346" y="96"/>
                    <a:pt x="516" y="67"/>
                    <a:pt x="711" y="37"/>
                  </a:cubicBezTo>
                  <a:lnTo>
                    <a:pt x="711" y="37"/>
                  </a:lnTo>
                  <a:cubicBezTo>
                    <a:pt x="867" y="435"/>
                    <a:pt x="1037" y="987"/>
                    <a:pt x="1137" y="1617"/>
                  </a:cubicBezTo>
                  <a:cubicBezTo>
                    <a:pt x="1189" y="1941"/>
                    <a:pt x="1220" y="2255"/>
                    <a:pt x="1229" y="2538"/>
                  </a:cubicBezTo>
                  <a:cubicBezTo>
                    <a:pt x="1246" y="2823"/>
                    <a:pt x="1233" y="3081"/>
                    <a:pt x="1150" y="3278"/>
                  </a:cubicBezTo>
                  <a:cubicBezTo>
                    <a:pt x="1067" y="3474"/>
                    <a:pt x="927" y="3593"/>
                    <a:pt x="818" y="3645"/>
                  </a:cubicBezTo>
                  <a:cubicBezTo>
                    <a:pt x="713" y="3692"/>
                    <a:pt x="643" y="3692"/>
                    <a:pt x="643" y="3697"/>
                  </a:cubicBezTo>
                  <a:cubicBezTo>
                    <a:pt x="643" y="3697"/>
                    <a:pt x="648" y="3698"/>
                    <a:pt x="658" y="3698"/>
                  </a:cubicBezTo>
                  <a:cubicBezTo>
                    <a:pt x="685" y="3698"/>
                    <a:pt x="744" y="3694"/>
                    <a:pt x="826" y="3662"/>
                  </a:cubicBezTo>
                  <a:cubicBezTo>
                    <a:pt x="941" y="3614"/>
                    <a:pt x="1088" y="3496"/>
                    <a:pt x="1181" y="3290"/>
                  </a:cubicBezTo>
                  <a:cubicBezTo>
                    <a:pt x="1272" y="3089"/>
                    <a:pt x="1286" y="2823"/>
                    <a:pt x="1272" y="2534"/>
                  </a:cubicBezTo>
                  <a:cubicBezTo>
                    <a:pt x="1264" y="2250"/>
                    <a:pt x="1237" y="1935"/>
                    <a:pt x="1185" y="1608"/>
                  </a:cubicBezTo>
                  <a:cubicBezTo>
                    <a:pt x="1080" y="970"/>
                    <a:pt x="901" y="406"/>
                    <a:pt x="739" y="13"/>
                  </a:cubicBezTo>
                  <a:lnTo>
                    <a:pt x="7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a:off x="-477731" y="2960404"/>
              <a:ext cx="39887" cy="9208"/>
            </a:xfrm>
            <a:custGeom>
              <a:rect b="b" l="l" r="r" t="t"/>
              <a:pathLst>
                <a:path extrusionOk="0" h="202" w="875">
                  <a:moveTo>
                    <a:pt x="863" y="0"/>
                  </a:moveTo>
                  <a:cubicBezTo>
                    <a:pt x="826" y="0"/>
                    <a:pt x="647" y="29"/>
                    <a:pt x="433" y="76"/>
                  </a:cubicBezTo>
                  <a:cubicBezTo>
                    <a:pt x="193" y="133"/>
                    <a:pt x="1" y="185"/>
                    <a:pt x="5" y="199"/>
                  </a:cubicBezTo>
                  <a:cubicBezTo>
                    <a:pt x="6" y="201"/>
                    <a:pt x="10" y="201"/>
                    <a:pt x="18" y="201"/>
                  </a:cubicBezTo>
                  <a:cubicBezTo>
                    <a:pt x="65" y="201"/>
                    <a:pt x="239" y="169"/>
                    <a:pt x="442" y="124"/>
                  </a:cubicBezTo>
                  <a:cubicBezTo>
                    <a:pt x="683" y="72"/>
                    <a:pt x="875" y="15"/>
                    <a:pt x="870" y="2"/>
                  </a:cubicBezTo>
                  <a:cubicBezTo>
                    <a:pt x="870" y="1"/>
                    <a:pt x="868" y="0"/>
                    <a:pt x="8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823767" y="1859801"/>
              <a:ext cx="1492954" cy="1042757"/>
            </a:xfrm>
            <a:custGeom>
              <a:rect b="b" l="l" r="r" t="t"/>
              <a:pathLst>
                <a:path extrusionOk="0" h="22875" w="32751">
                  <a:moveTo>
                    <a:pt x="8496" y="11791"/>
                  </a:moveTo>
                  <a:cubicBezTo>
                    <a:pt x="8990" y="14807"/>
                    <a:pt x="9659" y="18281"/>
                    <a:pt x="9724" y="18621"/>
                  </a:cubicBezTo>
                  <a:cubicBezTo>
                    <a:pt x="8011" y="17463"/>
                    <a:pt x="5327" y="15589"/>
                    <a:pt x="5420" y="15283"/>
                  </a:cubicBezTo>
                  <a:cubicBezTo>
                    <a:pt x="5490" y="15043"/>
                    <a:pt x="7072" y="13316"/>
                    <a:pt x="8496" y="11791"/>
                  </a:cubicBezTo>
                  <a:close/>
                  <a:moveTo>
                    <a:pt x="30237" y="0"/>
                  </a:moveTo>
                  <a:cubicBezTo>
                    <a:pt x="24675" y="5018"/>
                    <a:pt x="17801" y="5482"/>
                    <a:pt x="15446" y="5482"/>
                  </a:cubicBezTo>
                  <a:cubicBezTo>
                    <a:pt x="14911" y="5482"/>
                    <a:pt x="14610" y="5459"/>
                    <a:pt x="14610" y="5459"/>
                  </a:cubicBezTo>
                  <a:lnTo>
                    <a:pt x="14610" y="5472"/>
                  </a:lnTo>
                  <a:cubicBezTo>
                    <a:pt x="14216" y="5411"/>
                    <a:pt x="12145" y="5079"/>
                    <a:pt x="11459" y="5065"/>
                  </a:cubicBezTo>
                  <a:cubicBezTo>
                    <a:pt x="11342" y="5063"/>
                    <a:pt x="11192" y="5057"/>
                    <a:pt x="11019" y="5057"/>
                  </a:cubicBezTo>
                  <a:cubicBezTo>
                    <a:pt x="10400" y="5057"/>
                    <a:pt x="9494" y="5137"/>
                    <a:pt x="8806" y="5787"/>
                  </a:cubicBezTo>
                  <a:cubicBezTo>
                    <a:pt x="8784" y="5805"/>
                    <a:pt x="8762" y="5826"/>
                    <a:pt x="8741" y="5848"/>
                  </a:cubicBezTo>
                  <a:cubicBezTo>
                    <a:pt x="7950" y="6622"/>
                    <a:pt x="0" y="14452"/>
                    <a:pt x="844" y="16393"/>
                  </a:cubicBezTo>
                  <a:cubicBezTo>
                    <a:pt x="1731" y="18438"/>
                    <a:pt x="9287" y="22874"/>
                    <a:pt x="9287" y="22874"/>
                  </a:cubicBezTo>
                  <a:lnTo>
                    <a:pt x="11114" y="19553"/>
                  </a:lnTo>
                  <a:cubicBezTo>
                    <a:pt x="11114" y="19553"/>
                    <a:pt x="10545" y="19177"/>
                    <a:pt x="9764" y="18653"/>
                  </a:cubicBezTo>
                  <a:lnTo>
                    <a:pt x="15934" y="18490"/>
                  </a:lnTo>
                  <a:lnTo>
                    <a:pt x="16205" y="13875"/>
                  </a:lnTo>
                  <a:cubicBezTo>
                    <a:pt x="16205" y="13875"/>
                    <a:pt x="17258" y="12701"/>
                    <a:pt x="17258" y="11852"/>
                  </a:cubicBezTo>
                  <a:cubicBezTo>
                    <a:pt x="17258" y="11267"/>
                    <a:pt x="16935" y="10297"/>
                    <a:pt x="16515" y="9292"/>
                  </a:cubicBezTo>
                  <a:cubicBezTo>
                    <a:pt x="26239" y="8479"/>
                    <a:pt x="32750" y="2059"/>
                    <a:pt x="32750" y="2059"/>
                  </a:cubicBezTo>
                  <a:lnTo>
                    <a:pt x="302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147238" y="2058825"/>
              <a:ext cx="69335" cy="177964"/>
            </a:xfrm>
            <a:custGeom>
              <a:rect b="b" l="l" r="r" t="t"/>
              <a:pathLst>
                <a:path extrusionOk="0" h="3904" w="1521">
                  <a:moveTo>
                    <a:pt x="1364" y="1"/>
                  </a:moveTo>
                  <a:cubicBezTo>
                    <a:pt x="1358" y="5"/>
                    <a:pt x="1402" y="53"/>
                    <a:pt x="1451" y="149"/>
                  </a:cubicBezTo>
                  <a:cubicBezTo>
                    <a:pt x="1468" y="197"/>
                    <a:pt x="1485" y="263"/>
                    <a:pt x="1473" y="337"/>
                  </a:cubicBezTo>
                  <a:cubicBezTo>
                    <a:pt x="1459" y="411"/>
                    <a:pt x="1424" y="495"/>
                    <a:pt x="1376" y="578"/>
                  </a:cubicBezTo>
                  <a:cubicBezTo>
                    <a:pt x="1280" y="752"/>
                    <a:pt x="1149" y="945"/>
                    <a:pt x="965" y="1128"/>
                  </a:cubicBezTo>
                  <a:cubicBezTo>
                    <a:pt x="787" y="1320"/>
                    <a:pt x="563" y="1517"/>
                    <a:pt x="402" y="1779"/>
                  </a:cubicBezTo>
                  <a:cubicBezTo>
                    <a:pt x="65" y="2304"/>
                    <a:pt x="0" y="2885"/>
                    <a:pt x="43" y="3282"/>
                  </a:cubicBezTo>
                  <a:cubicBezTo>
                    <a:pt x="61" y="3479"/>
                    <a:pt x="105" y="3641"/>
                    <a:pt x="140" y="3746"/>
                  </a:cubicBezTo>
                  <a:cubicBezTo>
                    <a:pt x="177" y="3847"/>
                    <a:pt x="203" y="3904"/>
                    <a:pt x="205" y="3904"/>
                  </a:cubicBezTo>
                  <a:cubicBezTo>
                    <a:pt x="205" y="3904"/>
                    <a:pt x="205" y="3904"/>
                    <a:pt x="205" y="3903"/>
                  </a:cubicBezTo>
                  <a:cubicBezTo>
                    <a:pt x="222" y="3898"/>
                    <a:pt x="118" y="3672"/>
                    <a:pt x="91" y="3278"/>
                  </a:cubicBezTo>
                  <a:cubicBezTo>
                    <a:pt x="61" y="2889"/>
                    <a:pt x="135" y="2321"/>
                    <a:pt x="458" y="1818"/>
                  </a:cubicBezTo>
                  <a:cubicBezTo>
                    <a:pt x="616" y="1560"/>
                    <a:pt x="830" y="1368"/>
                    <a:pt x="1009" y="1176"/>
                  </a:cubicBezTo>
                  <a:cubicBezTo>
                    <a:pt x="1197" y="983"/>
                    <a:pt x="1328" y="778"/>
                    <a:pt x="1420" y="604"/>
                  </a:cubicBezTo>
                  <a:cubicBezTo>
                    <a:pt x="1468" y="516"/>
                    <a:pt x="1503" y="424"/>
                    <a:pt x="1511" y="346"/>
                  </a:cubicBezTo>
                  <a:cubicBezTo>
                    <a:pt x="1521" y="263"/>
                    <a:pt x="1499" y="188"/>
                    <a:pt x="1473" y="140"/>
                  </a:cubicBezTo>
                  <a:cubicBezTo>
                    <a:pt x="1420" y="35"/>
                    <a:pt x="1364" y="1"/>
                    <a:pt x="13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a:off x="402560" y="1972943"/>
              <a:ext cx="56070" cy="146100"/>
            </a:xfrm>
            <a:custGeom>
              <a:rect b="b" l="l" r="r" t="t"/>
              <a:pathLst>
                <a:path extrusionOk="0" h="3205" w="1230">
                  <a:moveTo>
                    <a:pt x="12" y="0"/>
                  </a:moveTo>
                  <a:cubicBezTo>
                    <a:pt x="11" y="0"/>
                    <a:pt x="11" y="1"/>
                    <a:pt x="10" y="1"/>
                  </a:cubicBezTo>
                  <a:cubicBezTo>
                    <a:pt x="1" y="14"/>
                    <a:pt x="202" y="97"/>
                    <a:pt x="451" y="320"/>
                  </a:cubicBezTo>
                  <a:cubicBezTo>
                    <a:pt x="578" y="429"/>
                    <a:pt x="705" y="582"/>
                    <a:pt x="814" y="774"/>
                  </a:cubicBezTo>
                  <a:cubicBezTo>
                    <a:pt x="923" y="967"/>
                    <a:pt x="1007" y="1199"/>
                    <a:pt x="1054" y="1447"/>
                  </a:cubicBezTo>
                  <a:cubicBezTo>
                    <a:pt x="1155" y="1946"/>
                    <a:pt x="1054" y="2417"/>
                    <a:pt x="928" y="2724"/>
                  </a:cubicBezTo>
                  <a:cubicBezTo>
                    <a:pt x="801" y="3034"/>
                    <a:pt x="666" y="3200"/>
                    <a:pt x="678" y="3204"/>
                  </a:cubicBezTo>
                  <a:cubicBezTo>
                    <a:pt x="678" y="3204"/>
                    <a:pt x="679" y="3204"/>
                    <a:pt x="679" y="3204"/>
                  </a:cubicBezTo>
                  <a:cubicBezTo>
                    <a:pt x="682" y="3204"/>
                    <a:pt x="721" y="3166"/>
                    <a:pt x="775" y="3095"/>
                  </a:cubicBezTo>
                  <a:cubicBezTo>
                    <a:pt x="832" y="3016"/>
                    <a:pt x="906" y="2898"/>
                    <a:pt x="975" y="2746"/>
                  </a:cubicBezTo>
                  <a:cubicBezTo>
                    <a:pt x="1116" y="2435"/>
                    <a:pt x="1229" y="1950"/>
                    <a:pt x="1124" y="1435"/>
                  </a:cubicBezTo>
                  <a:cubicBezTo>
                    <a:pt x="1072" y="1177"/>
                    <a:pt x="985" y="941"/>
                    <a:pt x="870" y="744"/>
                  </a:cubicBezTo>
                  <a:cubicBezTo>
                    <a:pt x="757" y="547"/>
                    <a:pt x="618" y="390"/>
                    <a:pt x="487" y="281"/>
                  </a:cubicBezTo>
                  <a:cubicBezTo>
                    <a:pt x="351" y="171"/>
                    <a:pt x="233" y="102"/>
                    <a:pt x="150" y="58"/>
                  </a:cubicBezTo>
                  <a:cubicBezTo>
                    <a:pt x="70" y="22"/>
                    <a:pt x="23" y="0"/>
                    <a:pt x="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397639" y="2540430"/>
              <a:ext cx="305237" cy="36377"/>
            </a:xfrm>
            <a:custGeom>
              <a:rect b="b" l="l" r="r" t="t"/>
              <a:pathLst>
                <a:path extrusionOk="0" h="798" w="6696">
                  <a:moveTo>
                    <a:pt x="1819" y="0"/>
                  </a:moveTo>
                  <a:cubicBezTo>
                    <a:pt x="1441" y="0"/>
                    <a:pt x="1098" y="71"/>
                    <a:pt x="826" y="177"/>
                  </a:cubicBezTo>
                  <a:cubicBezTo>
                    <a:pt x="521" y="291"/>
                    <a:pt x="306" y="453"/>
                    <a:pt x="175" y="580"/>
                  </a:cubicBezTo>
                  <a:cubicBezTo>
                    <a:pt x="49" y="711"/>
                    <a:pt x="1" y="798"/>
                    <a:pt x="1" y="798"/>
                  </a:cubicBezTo>
                  <a:cubicBezTo>
                    <a:pt x="1" y="798"/>
                    <a:pt x="1" y="798"/>
                    <a:pt x="1" y="798"/>
                  </a:cubicBezTo>
                  <a:cubicBezTo>
                    <a:pt x="8" y="798"/>
                    <a:pt x="65" y="716"/>
                    <a:pt x="197" y="602"/>
                  </a:cubicBezTo>
                  <a:cubicBezTo>
                    <a:pt x="328" y="483"/>
                    <a:pt x="542" y="326"/>
                    <a:pt x="844" y="221"/>
                  </a:cubicBezTo>
                  <a:cubicBezTo>
                    <a:pt x="1102" y="126"/>
                    <a:pt x="1424" y="63"/>
                    <a:pt x="1780" y="63"/>
                  </a:cubicBezTo>
                  <a:cubicBezTo>
                    <a:pt x="1833" y="63"/>
                    <a:pt x="1887" y="65"/>
                    <a:pt x="1941" y="68"/>
                  </a:cubicBezTo>
                  <a:cubicBezTo>
                    <a:pt x="2365" y="81"/>
                    <a:pt x="2819" y="182"/>
                    <a:pt x="3295" y="300"/>
                  </a:cubicBezTo>
                  <a:cubicBezTo>
                    <a:pt x="3772" y="413"/>
                    <a:pt x="4231" y="531"/>
                    <a:pt x="4654" y="570"/>
                  </a:cubicBezTo>
                  <a:cubicBezTo>
                    <a:pt x="4788" y="583"/>
                    <a:pt x="4918" y="589"/>
                    <a:pt x="5042" y="589"/>
                  </a:cubicBezTo>
                  <a:cubicBezTo>
                    <a:pt x="5318" y="589"/>
                    <a:pt x="5569" y="559"/>
                    <a:pt x="5786" y="505"/>
                  </a:cubicBezTo>
                  <a:cubicBezTo>
                    <a:pt x="6106" y="426"/>
                    <a:pt x="6337" y="295"/>
                    <a:pt x="6486" y="190"/>
                  </a:cubicBezTo>
                  <a:cubicBezTo>
                    <a:pt x="6635" y="86"/>
                    <a:pt x="6695" y="3"/>
                    <a:pt x="6695" y="3"/>
                  </a:cubicBezTo>
                  <a:cubicBezTo>
                    <a:pt x="6695" y="2"/>
                    <a:pt x="6695" y="2"/>
                    <a:pt x="6694" y="2"/>
                  </a:cubicBezTo>
                  <a:cubicBezTo>
                    <a:pt x="6669" y="2"/>
                    <a:pt x="6387" y="318"/>
                    <a:pt x="5778" y="457"/>
                  </a:cubicBezTo>
                  <a:cubicBezTo>
                    <a:pt x="5576" y="503"/>
                    <a:pt x="5343" y="528"/>
                    <a:pt x="5089" y="528"/>
                  </a:cubicBezTo>
                  <a:cubicBezTo>
                    <a:pt x="4953" y="528"/>
                    <a:pt x="4811" y="520"/>
                    <a:pt x="4664" y="505"/>
                  </a:cubicBezTo>
                  <a:cubicBezTo>
                    <a:pt x="4244" y="465"/>
                    <a:pt x="3789" y="348"/>
                    <a:pt x="3313" y="229"/>
                  </a:cubicBezTo>
                  <a:cubicBezTo>
                    <a:pt x="2837" y="112"/>
                    <a:pt x="2373" y="15"/>
                    <a:pt x="1945" y="3"/>
                  </a:cubicBezTo>
                  <a:cubicBezTo>
                    <a:pt x="1903" y="1"/>
                    <a:pt x="1861" y="0"/>
                    <a:pt x="18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a:off x="-676755" y="2382934"/>
              <a:ext cx="140903" cy="125951"/>
            </a:xfrm>
            <a:custGeom>
              <a:rect b="b" l="l" r="r" t="t"/>
              <a:pathLst>
                <a:path extrusionOk="0" h="2763" w="3091">
                  <a:moveTo>
                    <a:pt x="285" y="1"/>
                  </a:moveTo>
                  <a:cubicBezTo>
                    <a:pt x="285" y="1"/>
                    <a:pt x="220" y="35"/>
                    <a:pt x="145" y="144"/>
                  </a:cubicBezTo>
                  <a:cubicBezTo>
                    <a:pt x="71" y="255"/>
                    <a:pt x="1" y="442"/>
                    <a:pt x="1" y="678"/>
                  </a:cubicBezTo>
                  <a:cubicBezTo>
                    <a:pt x="5" y="914"/>
                    <a:pt x="62" y="1207"/>
                    <a:pt x="259" y="1461"/>
                  </a:cubicBezTo>
                  <a:cubicBezTo>
                    <a:pt x="456" y="1709"/>
                    <a:pt x="783" y="1889"/>
                    <a:pt x="1146" y="1919"/>
                  </a:cubicBezTo>
                  <a:cubicBezTo>
                    <a:pt x="1179" y="1921"/>
                    <a:pt x="1212" y="1923"/>
                    <a:pt x="1245" y="1923"/>
                  </a:cubicBezTo>
                  <a:cubicBezTo>
                    <a:pt x="1572" y="1923"/>
                    <a:pt x="1868" y="1813"/>
                    <a:pt x="2142" y="1802"/>
                  </a:cubicBezTo>
                  <a:cubicBezTo>
                    <a:pt x="2170" y="1800"/>
                    <a:pt x="2198" y="1798"/>
                    <a:pt x="2226" y="1798"/>
                  </a:cubicBezTo>
                  <a:cubicBezTo>
                    <a:pt x="2490" y="1798"/>
                    <a:pt x="2730" y="1894"/>
                    <a:pt x="2837" y="2076"/>
                  </a:cubicBezTo>
                  <a:cubicBezTo>
                    <a:pt x="2968" y="2264"/>
                    <a:pt x="3034" y="2443"/>
                    <a:pt x="3052" y="2570"/>
                  </a:cubicBezTo>
                  <a:cubicBezTo>
                    <a:pt x="3068" y="2697"/>
                    <a:pt x="3025" y="2758"/>
                    <a:pt x="3030" y="2762"/>
                  </a:cubicBezTo>
                  <a:cubicBezTo>
                    <a:pt x="3030" y="2762"/>
                    <a:pt x="3030" y="2763"/>
                    <a:pt x="3030" y="2763"/>
                  </a:cubicBezTo>
                  <a:cubicBezTo>
                    <a:pt x="3033" y="2763"/>
                    <a:pt x="3090" y="2697"/>
                    <a:pt x="3078" y="2566"/>
                  </a:cubicBezTo>
                  <a:cubicBezTo>
                    <a:pt x="3068" y="2435"/>
                    <a:pt x="3008" y="2247"/>
                    <a:pt x="2876" y="2050"/>
                  </a:cubicBezTo>
                  <a:cubicBezTo>
                    <a:pt x="2810" y="1954"/>
                    <a:pt x="2715" y="1849"/>
                    <a:pt x="2580" y="1802"/>
                  </a:cubicBezTo>
                  <a:cubicBezTo>
                    <a:pt x="2469" y="1753"/>
                    <a:pt x="2343" y="1733"/>
                    <a:pt x="2213" y="1733"/>
                  </a:cubicBezTo>
                  <a:cubicBezTo>
                    <a:pt x="2188" y="1733"/>
                    <a:pt x="2163" y="1734"/>
                    <a:pt x="2138" y="1736"/>
                  </a:cubicBezTo>
                  <a:cubicBezTo>
                    <a:pt x="1852" y="1743"/>
                    <a:pt x="1555" y="1852"/>
                    <a:pt x="1244" y="1852"/>
                  </a:cubicBezTo>
                  <a:cubicBezTo>
                    <a:pt x="1213" y="1852"/>
                    <a:pt x="1181" y="1851"/>
                    <a:pt x="1150" y="1849"/>
                  </a:cubicBezTo>
                  <a:cubicBezTo>
                    <a:pt x="805" y="1818"/>
                    <a:pt x="495" y="1653"/>
                    <a:pt x="307" y="1417"/>
                  </a:cubicBezTo>
                  <a:cubicBezTo>
                    <a:pt x="119" y="1185"/>
                    <a:pt x="62" y="905"/>
                    <a:pt x="53" y="678"/>
                  </a:cubicBezTo>
                  <a:cubicBezTo>
                    <a:pt x="45" y="451"/>
                    <a:pt x="101" y="267"/>
                    <a:pt x="167" y="158"/>
                  </a:cubicBezTo>
                  <a:cubicBezTo>
                    <a:pt x="232" y="49"/>
                    <a:pt x="289" y="5"/>
                    <a:pt x="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517162" y="2667156"/>
              <a:ext cx="68742" cy="148972"/>
            </a:xfrm>
            <a:custGeom>
              <a:rect b="b" l="l" r="r" t="t"/>
              <a:pathLst>
                <a:path extrusionOk="0" h="3268" w="1508">
                  <a:moveTo>
                    <a:pt x="1144" y="0"/>
                  </a:moveTo>
                  <a:cubicBezTo>
                    <a:pt x="1051" y="0"/>
                    <a:pt x="942" y="9"/>
                    <a:pt x="822" y="37"/>
                  </a:cubicBezTo>
                  <a:cubicBezTo>
                    <a:pt x="616" y="89"/>
                    <a:pt x="372" y="212"/>
                    <a:pt x="201" y="444"/>
                  </a:cubicBezTo>
                  <a:cubicBezTo>
                    <a:pt x="114" y="561"/>
                    <a:pt x="53" y="706"/>
                    <a:pt x="39" y="863"/>
                  </a:cubicBezTo>
                  <a:cubicBezTo>
                    <a:pt x="23" y="1021"/>
                    <a:pt x="49" y="1182"/>
                    <a:pt x="96" y="1339"/>
                  </a:cubicBezTo>
                  <a:cubicBezTo>
                    <a:pt x="197" y="1654"/>
                    <a:pt x="368" y="1912"/>
                    <a:pt x="459" y="2169"/>
                  </a:cubicBezTo>
                  <a:cubicBezTo>
                    <a:pt x="555" y="2427"/>
                    <a:pt x="573" y="2685"/>
                    <a:pt x="489" y="2873"/>
                  </a:cubicBezTo>
                  <a:cubicBezTo>
                    <a:pt x="416" y="3066"/>
                    <a:pt x="280" y="3179"/>
                    <a:pt x="175" y="3223"/>
                  </a:cubicBezTo>
                  <a:cubicBezTo>
                    <a:pt x="66" y="3266"/>
                    <a:pt x="1" y="3258"/>
                    <a:pt x="1" y="3262"/>
                  </a:cubicBezTo>
                  <a:cubicBezTo>
                    <a:pt x="1" y="3262"/>
                    <a:pt x="18" y="3268"/>
                    <a:pt x="53" y="3268"/>
                  </a:cubicBezTo>
                  <a:cubicBezTo>
                    <a:pt x="84" y="3268"/>
                    <a:pt x="128" y="3263"/>
                    <a:pt x="184" y="3244"/>
                  </a:cubicBezTo>
                  <a:cubicBezTo>
                    <a:pt x="297" y="3209"/>
                    <a:pt x="451" y="3092"/>
                    <a:pt x="533" y="2891"/>
                  </a:cubicBezTo>
                  <a:cubicBezTo>
                    <a:pt x="630" y="2689"/>
                    <a:pt x="616" y="2414"/>
                    <a:pt x="516" y="2148"/>
                  </a:cubicBezTo>
                  <a:cubicBezTo>
                    <a:pt x="428" y="1881"/>
                    <a:pt x="263" y="1618"/>
                    <a:pt x="166" y="1317"/>
                  </a:cubicBezTo>
                  <a:cubicBezTo>
                    <a:pt x="118" y="1168"/>
                    <a:pt x="92" y="1015"/>
                    <a:pt x="105" y="872"/>
                  </a:cubicBezTo>
                  <a:cubicBezTo>
                    <a:pt x="118" y="727"/>
                    <a:pt x="175" y="592"/>
                    <a:pt x="253" y="482"/>
                  </a:cubicBezTo>
                  <a:cubicBezTo>
                    <a:pt x="411" y="260"/>
                    <a:pt x="638" y="142"/>
                    <a:pt x="835" y="85"/>
                  </a:cubicBezTo>
                  <a:cubicBezTo>
                    <a:pt x="1002" y="44"/>
                    <a:pt x="1145" y="33"/>
                    <a:pt x="1256" y="33"/>
                  </a:cubicBezTo>
                  <a:cubicBezTo>
                    <a:pt x="1385" y="33"/>
                    <a:pt x="1471" y="48"/>
                    <a:pt x="1498" y="48"/>
                  </a:cubicBezTo>
                  <a:cubicBezTo>
                    <a:pt x="1505" y="48"/>
                    <a:pt x="1508" y="47"/>
                    <a:pt x="1508" y="45"/>
                  </a:cubicBezTo>
                  <a:cubicBezTo>
                    <a:pt x="1508" y="41"/>
                    <a:pt x="1443" y="24"/>
                    <a:pt x="1324" y="10"/>
                  </a:cubicBezTo>
                  <a:cubicBezTo>
                    <a:pt x="1274" y="5"/>
                    <a:pt x="1214" y="0"/>
                    <a:pt x="11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3"/>
            <p:cNvSpPr/>
            <p:nvPr/>
          </p:nvSpPr>
          <p:spPr>
            <a:xfrm>
              <a:off x="-454438" y="2101083"/>
              <a:ext cx="152026" cy="315038"/>
            </a:xfrm>
            <a:custGeom>
              <a:rect b="b" l="l" r="r" t="t"/>
              <a:pathLst>
                <a:path extrusionOk="0" h="6911" w="3335">
                  <a:moveTo>
                    <a:pt x="1815" y="0"/>
                  </a:moveTo>
                  <a:cubicBezTo>
                    <a:pt x="1765" y="0"/>
                    <a:pt x="1723" y="4"/>
                    <a:pt x="1692" y="8"/>
                  </a:cubicBezTo>
                  <a:cubicBezTo>
                    <a:pt x="1631" y="18"/>
                    <a:pt x="1600" y="22"/>
                    <a:pt x="1600" y="26"/>
                  </a:cubicBezTo>
                  <a:cubicBezTo>
                    <a:pt x="1600" y="30"/>
                    <a:pt x="1609" y="30"/>
                    <a:pt x="1625" y="30"/>
                  </a:cubicBezTo>
                  <a:cubicBezTo>
                    <a:pt x="1640" y="30"/>
                    <a:pt x="1663" y="30"/>
                    <a:pt x="1691" y="30"/>
                  </a:cubicBezTo>
                  <a:cubicBezTo>
                    <a:pt x="1750" y="30"/>
                    <a:pt x="1836" y="33"/>
                    <a:pt x="1945" y="52"/>
                  </a:cubicBezTo>
                  <a:cubicBezTo>
                    <a:pt x="2164" y="92"/>
                    <a:pt x="2479" y="218"/>
                    <a:pt x="2754" y="506"/>
                  </a:cubicBezTo>
                  <a:cubicBezTo>
                    <a:pt x="3030" y="786"/>
                    <a:pt x="3217" y="1250"/>
                    <a:pt x="3217" y="1779"/>
                  </a:cubicBezTo>
                  <a:cubicBezTo>
                    <a:pt x="3222" y="2303"/>
                    <a:pt x="3046" y="2876"/>
                    <a:pt x="2776" y="3417"/>
                  </a:cubicBezTo>
                  <a:cubicBezTo>
                    <a:pt x="2641" y="3693"/>
                    <a:pt x="2470" y="3933"/>
                    <a:pt x="2291" y="4165"/>
                  </a:cubicBezTo>
                  <a:cubicBezTo>
                    <a:pt x="2112" y="4397"/>
                    <a:pt x="1937" y="4615"/>
                    <a:pt x="1767" y="4820"/>
                  </a:cubicBezTo>
                  <a:cubicBezTo>
                    <a:pt x="1426" y="5231"/>
                    <a:pt x="1106" y="5589"/>
                    <a:pt x="840" y="5895"/>
                  </a:cubicBezTo>
                  <a:cubicBezTo>
                    <a:pt x="573" y="6202"/>
                    <a:pt x="364" y="6454"/>
                    <a:pt x="220" y="6629"/>
                  </a:cubicBezTo>
                  <a:cubicBezTo>
                    <a:pt x="75" y="6805"/>
                    <a:pt x="1" y="6904"/>
                    <a:pt x="10" y="6910"/>
                  </a:cubicBezTo>
                  <a:cubicBezTo>
                    <a:pt x="10" y="6910"/>
                    <a:pt x="11" y="6910"/>
                    <a:pt x="11" y="6910"/>
                  </a:cubicBezTo>
                  <a:cubicBezTo>
                    <a:pt x="22" y="6910"/>
                    <a:pt x="108" y="6819"/>
                    <a:pt x="254" y="6660"/>
                  </a:cubicBezTo>
                  <a:cubicBezTo>
                    <a:pt x="420" y="6476"/>
                    <a:pt x="639" y="6240"/>
                    <a:pt x="902" y="5952"/>
                  </a:cubicBezTo>
                  <a:cubicBezTo>
                    <a:pt x="1176" y="5655"/>
                    <a:pt x="1505" y="5296"/>
                    <a:pt x="1850" y="4891"/>
                  </a:cubicBezTo>
                  <a:cubicBezTo>
                    <a:pt x="2024" y="4685"/>
                    <a:pt x="2203" y="4466"/>
                    <a:pt x="2383" y="4235"/>
                  </a:cubicBezTo>
                  <a:cubicBezTo>
                    <a:pt x="2562" y="4007"/>
                    <a:pt x="2741" y="3749"/>
                    <a:pt x="2881" y="3469"/>
                  </a:cubicBezTo>
                  <a:cubicBezTo>
                    <a:pt x="3157" y="2915"/>
                    <a:pt x="3335" y="2325"/>
                    <a:pt x="3326" y="1774"/>
                  </a:cubicBezTo>
                  <a:cubicBezTo>
                    <a:pt x="3318" y="1228"/>
                    <a:pt x="3113" y="738"/>
                    <a:pt x="2810" y="446"/>
                  </a:cubicBezTo>
                  <a:cubicBezTo>
                    <a:pt x="2518" y="153"/>
                    <a:pt x="2181" y="34"/>
                    <a:pt x="1955" y="8"/>
                  </a:cubicBezTo>
                  <a:cubicBezTo>
                    <a:pt x="1903" y="3"/>
                    <a:pt x="1856" y="0"/>
                    <a:pt x="181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
            <p:cNvSpPr/>
            <p:nvPr/>
          </p:nvSpPr>
          <p:spPr>
            <a:xfrm>
              <a:off x="-640880" y="2556339"/>
              <a:ext cx="73118" cy="22337"/>
            </a:xfrm>
            <a:custGeom>
              <a:rect b="b" l="l" r="r" t="t"/>
              <a:pathLst>
                <a:path extrusionOk="0" h="490" w="1604">
                  <a:moveTo>
                    <a:pt x="1572" y="1"/>
                  </a:moveTo>
                  <a:cubicBezTo>
                    <a:pt x="1484" y="1"/>
                    <a:pt x="1163" y="78"/>
                    <a:pt x="787" y="191"/>
                  </a:cubicBezTo>
                  <a:cubicBezTo>
                    <a:pt x="345" y="322"/>
                    <a:pt x="0" y="453"/>
                    <a:pt x="10" y="483"/>
                  </a:cubicBezTo>
                  <a:cubicBezTo>
                    <a:pt x="11" y="488"/>
                    <a:pt x="19" y="490"/>
                    <a:pt x="34" y="490"/>
                  </a:cubicBezTo>
                  <a:cubicBezTo>
                    <a:pt x="123" y="490"/>
                    <a:pt x="443" y="412"/>
                    <a:pt x="817" y="300"/>
                  </a:cubicBezTo>
                  <a:cubicBezTo>
                    <a:pt x="1255" y="169"/>
                    <a:pt x="1604" y="38"/>
                    <a:pt x="1595" y="7"/>
                  </a:cubicBezTo>
                  <a:cubicBezTo>
                    <a:pt x="1594" y="3"/>
                    <a:pt x="1586" y="1"/>
                    <a:pt x="157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p:nvPr/>
          </p:nvSpPr>
          <p:spPr>
            <a:xfrm>
              <a:off x="-616994" y="2555109"/>
              <a:ext cx="45084" cy="46633"/>
            </a:xfrm>
            <a:custGeom>
              <a:rect b="b" l="l" r="r" t="t"/>
              <a:pathLst>
                <a:path extrusionOk="0" h="1023" w="989">
                  <a:moveTo>
                    <a:pt x="961" y="0"/>
                  </a:moveTo>
                  <a:cubicBezTo>
                    <a:pt x="906" y="0"/>
                    <a:pt x="629" y="130"/>
                    <a:pt x="377" y="401"/>
                  </a:cubicBezTo>
                  <a:cubicBezTo>
                    <a:pt x="105" y="694"/>
                    <a:pt x="1" y="1014"/>
                    <a:pt x="31" y="1022"/>
                  </a:cubicBezTo>
                  <a:cubicBezTo>
                    <a:pt x="32" y="1022"/>
                    <a:pt x="32" y="1023"/>
                    <a:pt x="33" y="1023"/>
                  </a:cubicBezTo>
                  <a:cubicBezTo>
                    <a:pt x="69" y="1023"/>
                    <a:pt x="212" y="750"/>
                    <a:pt x="464" y="480"/>
                  </a:cubicBezTo>
                  <a:cubicBezTo>
                    <a:pt x="722" y="201"/>
                    <a:pt x="989" y="34"/>
                    <a:pt x="971" y="4"/>
                  </a:cubicBezTo>
                  <a:cubicBezTo>
                    <a:pt x="970" y="1"/>
                    <a:pt x="966" y="0"/>
                    <a:pt x="96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p:nvPr/>
          </p:nvSpPr>
          <p:spPr>
            <a:xfrm>
              <a:off x="-112961" y="2157836"/>
              <a:ext cx="55842" cy="155035"/>
            </a:xfrm>
            <a:custGeom>
              <a:rect b="b" l="l" r="r" t="t"/>
              <a:pathLst>
                <a:path extrusionOk="0" h="3401" w="1225">
                  <a:moveTo>
                    <a:pt x="14" y="1"/>
                  </a:moveTo>
                  <a:cubicBezTo>
                    <a:pt x="13" y="1"/>
                    <a:pt x="13" y="1"/>
                    <a:pt x="13" y="1"/>
                  </a:cubicBezTo>
                  <a:cubicBezTo>
                    <a:pt x="0" y="5"/>
                    <a:pt x="27" y="205"/>
                    <a:pt x="101" y="525"/>
                  </a:cubicBezTo>
                  <a:cubicBezTo>
                    <a:pt x="176" y="844"/>
                    <a:pt x="293" y="1280"/>
                    <a:pt x="459" y="1752"/>
                  </a:cubicBezTo>
                  <a:cubicBezTo>
                    <a:pt x="625" y="2224"/>
                    <a:pt x="805" y="2644"/>
                    <a:pt x="949" y="2938"/>
                  </a:cubicBezTo>
                  <a:cubicBezTo>
                    <a:pt x="1090" y="3227"/>
                    <a:pt x="1193" y="3400"/>
                    <a:pt x="1210" y="3400"/>
                  </a:cubicBezTo>
                  <a:cubicBezTo>
                    <a:pt x="1210" y="3400"/>
                    <a:pt x="1210" y="3400"/>
                    <a:pt x="1211" y="3400"/>
                  </a:cubicBezTo>
                  <a:cubicBezTo>
                    <a:pt x="1224" y="3392"/>
                    <a:pt x="1150" y="3208"/>
                    <a:pt x="1023" y="2902"/>
                  </a:cubicBezTo>
                  <a:cubicBezTo>
                    <a:pt x="900" y="2601"/>
                    <a:pt x="735" y="2186"/>
                    <a:pt x="573" y="1714"/>
                  </a:cubicBezTo>
                  <a:cubicBezTo>
                    <a:pt x="406" y="1246"/>
                    <a:pt x="275" y="818"/>
                    <a:pt x="180" y="503"/>
                  </a:cubicBezTo>
                  <a:cubicBezTo>
                    <a:pt x="89" y="197"/>
                    <a:pt x="32" y="1"/>
                    <a:pt x="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p:nvPr/>
          </p:nvSpPr>
          <p:spPr>
            <a:xfrm>
              <a:off x="-310982" y="2410787"/>
              <a:ext cx="145644" cy="67420"/>
            </a:xfrm>
            <a:custGeom>
              <a:rect b="b" l="l" r="r" t="t"/>
              <a:pathLst>
                <a:path extrusionOk="0" h="1479" w="3195">
                  <a:moveTo>
                    <a:pt x="3180" y="1"/>
                  </a:moveTo>
                  <a:cubicBezTo>
                    <a:pt x="3157" y="1"/>
                    <a:pt x="3048" y="176"/>
                    <a:pt x="2828" y="404"/>
                  </a:cubicBezTo>
                  <a:cubicBezTo>
                    <a:pt x="2600" y="640"/>
                    <a:pt x="2243" y="923"/>
                    <a:pt x="1779" y="1125"/>
                  </a:cubicBezTo>
                  <a:cubicBezTo>
                    <a:pt x="1321" y="1322"/>
                    <a:pt x="865" y="1391"/>
                    <a:pt x="538" y="1395"/>
                  </a:cubicBezTo>
                  <a:cubicBezTo>
                    <a:pt x="282" y="1395"/>
                    <a:pt x="101" y="1372"/>
                    <a:pt x="32" y="1372"/>
                  </a:cubicBezTo>
                  <a:cubicBezTo>
                    <a:pt x="12" y="1372"/>
                    <a:pt x="1" y="1373"/>
                    <a:pt x="0" y="1378"/>
                  </a:cubicBezTo>
                  <a:cubicBezTo>
                    <a:pt x="0" y="1387"/>
                    <a:pt x="197" y="1457"/>
                    <a:pt x="538" y="1474"/>
                  </a:cubicBezTo>
                  <a:cubicBezTo>
                    <a:pt x="583" y="1477"/>
                    <a:pt x="630" y="1478"/>
                    <a:pt x="679" y="1478"/>
                  </a:cubicBezTo>
                  <a:cubicBezTo>
                    <a:pt x="1001" y="1478"/>
                    <a:pt x="1414" y="1412"/>
                    <a:pt x="1827" y="1234"/>
                  </a:cubicBezTo>
                  <a:cubicBezTo>
                    <a:pt x="2303" y="1024"/>
                    <a:pt x="2670" y="719"/>
                    <a:pt x="2889" y="461"/>
                  </a:cubicBezTo>
                  <a:cubicBezTo>
                    <a:pt x="3108" y="198"/>
                    <a:pt x="3195" y="5"/>
                    <a:pt x="3182" y="1"/>
                  </a:cubicBezTo>
                  <a:cubicBezTo>
                    <a:pt x="3182" y="1"/>
                    <a:pt x="3181" y="1"/>
                    <a:pt x="31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p:nvPr/>
          </p:nvSpPr>
          <p:spPr>
            <a:xfrm>
              <a:off x="-326526" y="2889930"/>
              <a:ext cx="89483" cy="35830"/>
            </a:xfrm>
            <a:custGeom>
              <a:rect b="b" l="l" r="r" t="t"/>
              <a:pathLst>
                <a:path extrusionOk="0" h="786" w="1963">
                  <a:moveTo>
                    <a:pt x="206" y="1"/>
                  </a:moveTo>
                  <a:cubicBezTo>
                    <a:pt x="206" y="1"/>
                    <a:pt x="31" y="114"/>
                    <a:pt x="44" y="276"/>
                  </a:cubicBezTo>
                  <a:cubicBezTo>
                    <a:pt x="52" y="374"/>
                    <a:pt x="219" y="394"/>
                    <a:pt x="349" y="394"/>
                  </a:cubicBezTo>
                  <a:cubicBezTo>
                    <a:pt x="434" y="394"/>
                    <a:pt x="503" y="386"/>
                    <a:pt x="503" y="386"/>
                  </a:cubicBezTo>
                  <a:lnTo>
                    <a:pt x="503" y="386"/>
                  </a:lnTo>
                  <a:cubicBezTo>
                    <a:pt x="503" y="386"/>
                    <a:pt x="0" y="569"/>
                    <a:pt x="206" y="739"/>
                  </a:cubicBezTo>
                  <a:cubicBezTo>
                    <a:pt x="247" y="772"/>
                    <a:pt x="340" y="785"/>
                    <a:pt x="465" y="785"/>
                  </a:cubicBezTo>
                  <a:cubicBezTo>
                    <a:pt x="966" y="785"/>
                    <a:pt x="1963" y="569"/>
                    <a:pt x="1963" y="569"/>
                  </a:cubicBezTo>
                  <a:lnTo>
                    <a:pt x="206" y="1"/>
                  </a:ln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
            <p:cNvSpPr/>
            <p:nvPr/>
          </p:nvSpPr>
          <p:spPr>
            <a:xfrm>
              <a:off x="-376761" y="2778976"/>
              <a:ext cx="149109" cy="138897"/>
            </a:xfrm>
            <a:custGeom>
              <a:rect b="b" l="l" r="r" t="t"/>
              <a:pathLst>
                <a:path extrusionOk="0" h="3047" w="3271">
                  <a:moveTo>
                    <a:pt x="971" y="0"/>
                  </a:moveTo>
                  <a:lnTo>
                    <a:pt x="1" y="1761"/>
                  </a:lnTo>
                  <a:cubicBezTo>
                    <a:pt x="1" y="1761"/>
                    <a:pt x="2346" y="3047"/>
                    <a:pt x="2941" y="3047"/>
                  </a:cubicBezTo>
                  <a:cubicBezTo>
                    <a:pt x="3002" y="3047"/>
                    <a:pt x="3045" y="3033"/>
                    <a:pt x="3065" y="3003"/>
                  </a:cubicBezTo>
                  <a:cubicBezTo>
                    <a:pt x="3270" y="2684"/>
                    <a:pt x="3204" y="1132"/>
                    <a:pt x="3178" y="1053"/>
                  </a:cubicBezTo>
                  <a:cubicBezTo>
                    <a:pt x="3147" y="980"/>
                    <a:pt x="971" y="0"/>
                    <a:pt x="971" y="0"/>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p:nvPr/>
          </p:nvSpPr>
          <p:spPr>
            <a:xfrm>
              <a:off x="-377308" y="2857656"/>
              <a:ext cx="118384" cy="41893"/>
            </a:xfrm>
            <a:custGeom>
              <a:rect b="b" l="l" r="r" t="t"/>
              <a:pathLst>
                <a:path extrusionOk="0" h="919" w="2597">
                  <a:moveTo>
                    <a:pt x="2" y="0"/>
                  </a:moveTo>
                  <a:cubicBezTo>
                    <a:pt x="1" y="0"/>
                    <a:pt x="1" y="0"/>
                    <a:pt x="0" y="1"/>
                  </a:cubicBezTo>
                  <a:cubicBezTo>
                    <a:pt x="0" y="1"/>
                    <a:pt x="31" y="27"/>
                    <a:pt x="87" y="67"/>
                  </a:cubicBezTo>
                  <a:cubicBezTo>
                    <a:pt x="170" y="123"/>
                    <a:pt x="249" y="176"/>
                    <a:pt x="337" y="237"/>
                  </a:cubicBezTo>
                  <a:cubicBezTo>
                    <a:pt x="537" y="386"/>
                    <a:pt x="852" y="555"/>
                    <a:pt x="1223" y="665"/>
                  </a:cubicBezTo>
                  <a:cubicBezTo>
                    <a:pt x="1590" y="779"/>
                    <a:pt x="1941" y="835"/>
                    <a:pt x="2189" y="870"/>
                  </a:cubicBezTo>
                  <a:cubicBezTo>
                    <a:pt x="2290" y="884"/>
                    <a:pt x="2386" y="896"/>
                    <a:pt x="2482" y="910"/>
                  </a:cubicBezTo>
                  <a:cubicBezTo>
                    <a:pt x="2552" y="918"/>
                    <a:pt x="2592" y="918"/>
                    <a:pt x="2592" y="918"/>
                  </a:cubicBezTo>
                  <a:cubicBezTo>
                    <a:pt x="2596" y="914"/>
                    <a:pt x="2556" y="906"/>
                    <a:pt x="2487" y="892"/>
                  </a:cubicBezTo>
                  <a:cubicBezTo>
                    <a:pt x="2391" y="874"/>
                    <a:pt x="2294" y="858"/>
                    <a:pt x="2194" y="840"/>
                  </a:cubicBezTo>
                  <a:cubicBezTo>
                    <a:pt x="1945" y="791"/>
                    <a:pt x="1604" y="731"/>
                    <a:pt x="1237" y="622"/>
                  </a:cubicBezTo>
                  <a:cubicBezTo>
                    <a:pt x="870" y="512"/>
                    <a:pt x="559" y="350"/>
                    <a:pt x="354" y="206"/>
                  </a:cubicBezTo>
                  <a:cubicBezTo>
                    <a:pt x="267" y="154"/>
                    <a:pt x="180" y="101"/>
                    <a:pt x="101" y="53"/>
                  </a:cubicBezTo>
                  <a:cubicBezTo>
                    <a:pt x="45" y="18"/>
                    <a:pt x="11" y="0"/>
                    <a:pt x="2" y="0"/>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3"/>
            <p:cNvSpPr/>
            <p:nvPr/>
          </p:nvSpPr>
          <p:spPr>
            <a:xfrm>
              <a:off x="-305785" y="2901007"/>
              <a:ext cx="46406" cy="7522"/>
            </a:xfrm>
            <a:custGeom>
              <a:rect b="b" l="l" r="r" t="t"/>
              <a:pathLst>
                <a:path extrusionOk="0" h="165" w="1018">
                  <a:moveTo>
                    <a:pt x="1006" y="0"/>
                  </a:moveTo>
                  <a:cubicBezTo>
                    <a:pt x="963" y="0"/>
                    <a:pt x="758" y="46"/>
                    <a:pt x="507" y="86"/>
                  </a:cubicBezTo>
                  <a:cubicBezTo>
                    <a:pt x="227" y="125"/>
                    <a:pt x="0" y="143"/>
                    <a:pt x="0" y="155"/>
                  </a:cubicBezTo>
                  <a:cubicBezTo>
                    <a:pt x="0" y="161"/>
                    <a:pt x="37" y="164"/>
                    <a:pt x="99" y="164"/>
                  </a:cubicBezTo>
                  <a:cubicBezTo>
                    <a:pt x="192" y="164"/>
                    <a:pt x="344" y="155"/>
                    <a:pt x="515" y="129"/>
                  </a:cubicBezTo>
                  <a:cubicBezTo>
                    <a:pt x="795" y="90"/>
                    <a:pt x="1018" y="16"/>
                    <a:pt x="1014" y="2"/>
                  </a:cubicBezTo>
                  <a:cubicBezTo>
                    <a:pt x="1013" y="1"/>
                    <a:pt x="1010" y="0"/>
                    <a:pt x="1006" y="0"/>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3"/>
            <p:cNvSpPr/>
            <p:nvPr/>
          </p:nvSpPr>
          <p:spPr>
            <a:xfrm>
              <a:off x="-525322" y="2223980"/>
              <a:ext cx="443086" cy="75534"/>
            </a:xfrm>
            <a:custGeom>
              <a:rect b="b" l="l" r="r" t="t"/>
              <a:pathLst>
                <a:path extrusionOk="0" h="1657" w="9720">
                  <a:moveTo>
                    <a:pt x="309" y="0"/>
                  </a:moveTo>
                  <a:cubicBezTo>
                    <a:pt x="105" y="0"/>
                    <a:pt x="5" y="92"/>
                    <a:pt x="0" y="92"/>
                  </a:cubicBezTo>
                  <a:lnTo>
                    <a:pt x="0" y="92"/>
                  </a:lnTo>
                  <a:cubicBezTo>
                    <a:pt x="0" y="92"/>
                    <a:pt x="0" y="92"/>
                    <a:pt x="0" y="92"/>
                  </a:cubicBezTo>
                  <a:lnTo>
                    <a:pt x="0" y="92"/>
                  </a:lnTo>
                  <a:cubicBezTo>
                    <a:pt x="0" y="92"/>
                    <a:pt x="0" y="92"/>
                    <a:pt x="0" y="92"/>
                  </a:cubicBezTo>
                  <a:cubicBezTo>
                    <a:pt x="0" y="92"/>
                    <a:pt x="0" y="92"/>
                    <a:pt x="0" y="92"/>
                  </a:cubicBezTo>
                  <a:lnTo>
                    <a:pt x="0" y="92"/>
                  </a:lnTo>
                  <a:cubicBezTo>
                    <a:pt x="0" y="92"/>
                    <a:pt x="1" y="93"/>
                    <a:pt x="1" y="93"/>
                  </a:cubicBezTo>
                  <a:cubicBezTo>
                    <a:pt x="13" y="93"/>
                    <a:pt x="109" y="23"/>
                    <a:pt x="284" y="23"/>
                  </a:cubicBezTo>
                  <a:cubicBezTo>
                    <a:pt x="322" y="23"/>
                    <a:pt x="365" y="27"/>
                    <a:pt x="411" y="35"/>
                  </a:cubicBezTo>
                  <a:cubicBezTo>
                    <a:pt x="547" y="61"/>
                    <a:pt x="700" y="136"/>
                    <a:pt x="857" y="254"/>
                  </a:cubicBezTo>
                  <a:cubicBezTo>
                    <a:pt x="1009" y="367"/>
                    <a:pt x="1176" y="525"/>
                    <a:pt x="1368" y="678"/>
                  </a:cubicBezTo>
                  <a:cubicBezTo>
                    <a:pt x="1556" y="839"/>
                    <a:pt x="1739" y="1041"/>
                    <a:pt x="1971" y="1224"/>
                  </a:cubicBezTo>
                  <a:cubicBezTo>
                    <a:pt x="2203" y="1403"/>
                    <a:pt x="2495" y="1547"/>
                    <a:pt x="2824" y="1608"/>
                  </a:cubicBezTo>
                  <a:cubicBezTo>
                    <a:pt x="2989" y="1641"/>
                    <a:pt x="3159" y="1657"/>
                    <a:pt x="3333" y="1657"/>
                  </a:cubicBezTo>
                  <a:cubicBezTo>
                    <a:pt x="3850" y="1657"/>
                    <a:pt x="4398" y="1521"/>
                    <a:pt x="4921" y="1311"/>
                  </a:cubicBezTo>
                  <a:cubicBezTo>
                    <a:pt x="5624" y="1031"/>
                    <a:pt x="6267" y="695"/>
                    <a:pt x="6896" y="521"/>
                  </a:cubicBezTo>
                  <a:cubicBezTo>
                    <a:pt x="7193" y="437"/>
                    <a:pt x="7484" y="385"/>
                    <a:pt x="7761" y="385"/>
                  </a:cubicBezTo>
                  <a:cubicBezTo>
                    <a:pt x="7774" y="385"/>
                    <a:pt x="7787" y="385"/>
                    <a:pt x="7800" y="385"/>
                  </a:cubicBezTo>
                  <a:cubicBezTo>
                    <a:pt x="8089" y="389"/>
                    <a:pt x="8356" y="438"/>
                    <a:pt x="8587" y="516"/>
                  </a:cubicBezTo>
                  <a:cubicBezTo>
                    <a:pt x="9055" y="674"/>
                    <a:pt x="9369" y="944"/>
                    <a:pt x="9523" y="1176"/>
                  </a:cubicBezTo>
                  <a:cubicBezTo>
                    <a:pt x="9674" y="1400"/>
                    <a:pt x="9705" y="1552"/>
                    <a:pt x="9719" y="1552"/>
                  </a:cubicBezTo>
                  <a:cubicBezTo>
                    <a:pt x="9719" y="1552"/>
                    <a:pt x="9720" y="1552"/>
                    <a:pt x="9720" y="1552"/>
                  </a:cubicBezTo>
                  <a:cubicBezTo>
                    <a:pt x="9720" y="1552"/>
                    <a:pt x="9710" y="1517"/>
                    <a:pt x="9684" y="1447"/>
                  </a:cubicBezTo>
                  <a:cubicBezTo>
                    <a:pt x="9676" y="1412"/>
                    <a:pt x="9658" y="1368"/>
                    <a:pt x="9636" y="1320"/>
                  </a:cubicBezTo>
                  <a:cubicBezTo>
                    <a:pt x="9610" y="1272"/>
                    <a:pt x="9583" y="1215"/>
                    <a:pt x="9545" y="1158"/>
                  </a:cubicBezTo>
                  <a:cubicBezTo>
                    <a:pt x="9396" y="922"/>
                    <a:pt x="9081" y="634"/>
                    <a:pt x="8605" y="468"/>
                  </a:cubicBezTo>
                  <a:cubicBezTo>
                    <a:pt x="8369" y="385"/>
                    <a:pt x="8098" y="333"/>
                    <a:pt x="7806" y="328"/>
                  </a:cubicBezTo>
                  <a:cubicBezTo>
                    <a:pt x="7785" y="327"/>
                    <a:pt x="7764" y="327"/>
                    <a:pt x="7743" y="327"/>
                  </a:cubicBezTo>
                  <a:cubicBezTo>
                    <a:pt x="7464" y="327"/>
                    <a:pt x="7171" y="378"/>
                    <a:pt x="6878" y="459"/>
                  </a:cubicBezTo>
                  <a:cubicBezTo>
                    <a:pt x="6237" y="630"/>
                    <a:pt x="5594" y="971"/>
                    <a:pt x="4895" y="1245"/>
                  </a:cubicBezTo>
                  <a:cubicBezTo>
                    <a:pt x="4373" y="1456"/>
                    <a:pt x="3834" y="1590"/>
                    <a:pt x="3328" y="1590"/>
                  </a:cubicBezTo>
                  <a:cubicBezTo>
                    <a:pt x="3160" y="1590"/>
                    <a:pt x="2995" y="1575"/>
                    <a:pt x="2836" y="1543"/>
                  </a:cubicBezTo>
                  <a:cubicBezTo>
                    <a:pt x="2517" y="1487"/>
                    <a:pt x="2233" y="1350"/>
                    <a:pt x="2006" y="1176"/>
                  </a:cubicBezTo>
                  <a:cubicBezTo>
                    <a:pt x="1779" y="1001"/>
                    <a:pt x="1595" y="800"/>
                    <a:pt x="1403" y="638"/>
                  </a:cubicBezTo>
                  <a:cubicBezTo>
                    <a:pt x="1202" y="490"/>
                    <a:pt x="1041" y="337"/>
                    <a:pt x="878" y="223"/>
                  </a:cubicBezTo>
                  <a:cubicBezTo>
                    <a:pt x="717" y="105"/>
                    <a:pt x="559" y="31"/>
                    <a:pt x="420" y="9"/>
                  </a:cubicBezTo>
                  <a:cubicBezTo>
                    <a:pt x="380" y="3"/>
                    <a:pt x="343" y="0"/>
                    <a:pt x="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23"/>
          <p:cNvGrpSpPr/>
          <p:nvPr/>
        </p:nvGrpSpPr>
        <p:grpSpPr>
          <a:xfrm>
            <a:off x="4389208" y="3195116"/>
            <a:ext cx="1579322" cy="671293"/>
            <a:chOff x="4161633" y="3060816"/>
            <a:chExt cx="1579322" cy="671293"/>
          </a:xfrm>
        </p:grpSpPr>
        <p:sp>
          <p:nvSpPr>
            <p:cNvPr id="401" name="Google Shape;401;p23"/>
            <p:cNvSpPr/>
            <p:nvPr/>
          </p:nvSpPr>
          <p:spPr>
            <a:xfrm>
              <a:off x="4161633" y="3060816"/>
              <a:ext cx="1579322" cy="671293"/>
            </a:xfrm>
            <a:custGeom>
              <a:rect b="b" l="l" r="r" t="t"/>
              <a:pathLst>
                <a:path extrusionOk="0" h="15301" w="35998">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p:nvPr/>
          </p:nvSpPr>
          <p:spPr>
            <a:xfrm>
              <a:off x="4276884" y="3249069"/>
              <a:ext cx="173735" cy="205016"/>
            </a:xfrm>
            <a:custGeom>
              <a:rect b="b" l="l" r="r" t="t"/>
              <a:pathLst>
                <a:path extrusionOk="0" h="4673" w="3960">
                  <a:moveTo>
                    <a:pt x="3938" y="1"/>
                  </a:moveTo>
                  <a:cubicBezTo>
                    <a:pt x="3025" y="5"/>
                    <a:pt x="2093" y="368"/>
                    <a:pt x="1381" y="997"/>
                  </a:cubicBezTo>
                  <a:cubicBezTo>
                    <a:pt x="538" y="1741"/>
                    <a:pt x="0" y="2859"/>
                    <a:pt x="145" y="4214"/>
                  </a:cubicBezTo>
                  <a:cubicBezTo>
                    <a:pt x="163" y="4357"/>
                    <a:pt x="184" y="4511"/>
                    <a:pt x="219" y="4664"/>
                  </a:cubicBezTo>
                  <a:lnTo>
                    <a:pt x="219" y="4672"/>
                  </a:lnTo>
                  <a:lnTo>
                    <a:pt x="3959" y="3833"/>
                  </a:lnTo>
                  <a:lnTo>
                    <a:pt x="3959" y="3104"/>
                  </a:lnTo>
                  <a:lnTo>
                    <a:pt x="39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
            <p:cNvSpPr/>
            <p:nvPr/>
          </p:nvSpPr>
          <p:spPr>
            <a:xfrm>
              <a:off x="4295266" y="3434077"/>
              <a:ext cx="328517" cy="168383"/>
            </a:xfrm>
            <a:custGeom>
              <a:rect b="b" l="l" r="r" t="t"/>
              <a:pathLst>
                <a:path extrusionOk="0" h="3838" w="7488">
                  <a:moveTo>
                    <a:pt x="3742" y="1"/>
                  </a:moveTo>
                  <a:lnTo>
                    <a:pt x="1" y="844"/>
                  </a:lnTo>
                  <a:cubicBezTo>
                    <a:pt x="385" y="2558"/>
                    <a:pt x="1915" y="3838"/>
                    <a:pt x="3742" y="3838"/>
                  </a:cubicBezTo>
                  <a:cubicBezTo>
                    <a:pt x="5577" y="3838"/>
                    <a:pt x="7112" y="2544"/>
                    <a:pt x="7487" y="818"/>
                  </a:cubicBezTo>
                  <a:lnTo>
                    <a:pt x="37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p:nvPr/>
          </p:nvSpPr>
          <p:spPr>
            <a:xfrm>
              <a:off x="4746970" y="3289739"/>
              <a:ext cx="833709" cy="37774"/>
            </a:xfrm>
            <a:custGeom>
              <a:rect b="b" l="l" r="r" t="t"/>
              <a:pathLst>
                <a:path extrusionOk="0" h="861" w="19003">
                  <a:moveTo>
                    <a:pt x="1" y="1"/>
                  </a:moveTo>
                  <a:lnTo>
                    <a:pt x="1" y="861"/>
                  </a:lnTo>
                  <a:lnTo>
                    <a:pt x="19003" y="861"/>
                  </a:lnTo>
                  <a:lnTo>
                    <a:pt x="190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p:nvPr/>
          </p:nvSpPr>
          <p:spPr>
            <a:xfrm>
              <a:off x="4746970" y="3389240"/>
              <a:ext cx="833709" cy="37818"/>
            </a:xfrm>
            <a:custGeom>
              <a:rect b="b" l="l" r="r" t="t"/>
              <a:pathLst>
                <a:path extrusionOk="0" h="862" w="19003">
                  <a:moveTo>
                    <a:pt x="1" y="0"/>
                  </a:moveTo>
                  <a:lnTo>
                    <a:pt x="1" y="861"/>
                  </a:lnTo>
                  <a:lnTo>
                    <a:pt x="19003" y="861"/>
                  </a:lnTo>
                  <a:lnTo>
                    <a:pt x="190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p:nvPr/>
          </p:nvSpPr>
          <p:spPr>
            <a:xfrm>
              <a:off x="4746970" y="3499489"/>
              <a:ext cx="450658" cy="37818"/>
            </a:xfrm>
            <a:custGeom>
              <a:rect b="b" l="l" r="r" t="t"/>
              <a:pathLst>
                <a:path extrusionOk="0" h="862" w="10272">
                  <a:moveTo>
                    <a:pt x="1" y="0"/>
                  </a:moveTo>
                  <a:lnTo>
                    <a:pt x="1" y="861"/>
                  </a:lnTo>
                  <a:lnTo>
                    <a:pt x="10271" y="861"/>
                  </a:lnTo>
                  <a:lnTo>
                    <a:pt x="102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p:nvPr/>
          </p:nvSpPr>
          <p:spPr>
            <a:xfrm flipH="1">
              <a:off x="4468091" y="3249069"/>
              <a:ext cx="173735" cy="205016"/>
            </a:xfrm>
            <a:custGeom>
              <a:rect b="b" l="l" r="r" t="t"/>
              <a:pathLst>
                <a:path extrusionOk="0" h="4673" w="3960">
                  <a:moveTo>
                    <a:pt x="3938" y="1"/>
                  </a:moveTo>
                  <a:cubicBezTo>
                    <a:pt x="3025" y="5"/>
                    <a:pt x="2093" y="368"/>
                    <a:pt x="1381" y="997"/>
                  </a:cubicBezTo>
                  <a:cubicBezTo>
                    <a:pt x="538" y="1741"/>
                    <a:pt x="0" y="2859"/>
                    <a:pt x="145" y="4214"/>
                  </a:cubicBezTo>
                  <a:cubicBezTo>
                    <a:pt x="163" y="4357"/>
                    <a:pt x="184" y="4511"/>
                    <a:pt x="219" y="4664"/>
                  </a:cubicBezTo>
                  <a:lnTo>
                    <a:pt x="219" y="4672"/>
                  </a:lnTo>
                  <a:lnTo>
                    <a:pt x="3959" y="3833"/>
                  </a:lnTo>
                  <a:lnTo>
                    <a:pt x="3959" y="3104"/>
                  </a:lnTo>
                  <a:lnTo>
                    <a:pt x="39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23"/>
          <p:cNvSpPr/>
          <p:nvPr/>
        </p:nvSpPr>
        <p:spPr>
          <a:xfrm rot="-5400000">
            <a:off x="7251250" y="2108625"/>
            <a:ext cx="69000" cy="15900"/>
          </a:xfrm>
          <a:prstGeom prst="rtTriangle">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p:nvPr/>
        </p:nvSpPr>
        <p:spPr>
          <a:xfrm>
            <a:off x="5794118" y="2303902"/>
            <a:ext cx="21498" cy="21322"/>
          </a:xfrm>
          <a:custGeom>
            <a:rect b="b" l="l" r="r" t="t"/>
            <a:pathLst>
              <a:path extrusionOk="0" h="486" w="49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p:nvPr/>
        </p:nvSpPr>
        <p:spPr>
          <a:xfrm>
            <a:off x="7622393" y="1996627"/>
            <a:ext cx="21498" cy="21322"/>
          </a:xfrm>
          <a:custGeom>
            <a:rect b="b" l="l" r="r" t="t"/>
            <a:pathLst>
              <a:path extrusionOk="0" h="486" w="49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p:nvPr/>
        </p:nvSpPr>
        <p:spPr>
          <a:xfrm>
            <a:off x="4322798" y="3275550"/>
            <a:ext cx="1579326" cy="644066"/>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p:nvPr/>
        </p:nvSpPr>
        <p:spPr>
          <a:xfrm>
            <a:off x="3703893" y="2892765"/>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p:nvPr/>
        </p:nvSpPr>
        <p:spPr>
          <a:xfrm>
            <a:off x="5951893" y="1353648"/>
            <a:ext cx="1241460" cy="348172"/>
          </a:xfrm>
          <a:custGeom>
            <a:rect b="b" l="l" r="r" t="t"/>
            <a:pathLst>
              <a:path extrusionOk="0" h="7936" w="28297">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32"/>
          <p:cNvSpPr txBox="1"/>
          <p:nvPr>
            <p:ph type="ctrTitle"/>
          </p:nvPr>
        </p:nvSpPr>
        <p:spPr>
          <a:xfrm>
            <a:off x="5641825" y="1658275"/>
            <a:ext cx="2655600" cy="182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Federal student loans</a:t>
            </a:r>
            <a:endParaRPr/>
          </a:p>
        </p:txBody>
      </p:sp>
      <p:pic>
        <p:nvPicPr>
          <p:cNvPr id="657" name="Google Shape;657;p32"/>
          <p:cNvPicPr preferRelativeResize="0"/>
          <p:nvPr/>
        </p:nvPicPr>
        <p:blipFill>
          <a:blip r:embed="rId3">
            <a:alphaModFix/>
          </a:blip>
          <a:stretch>
            <a:fillRect/>
          </a:stretch>
        </p:blipFill>
        <p:spPr>
          <a:xfrm>
            <a:off x="414600" y="582075"/>
            <a:ext cx="4890473" cy="365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33"/>
          <p:cNvSpPr txBox="1"/>
          <p:nvPr>
            <p:ph idx="4294967295" type="subTitle"/>
          </p:nvPr>
        </p:nvSpPr>
        <p:spPr>
          <a:xfrm>
            <a:off x="2002200" y="4121675"/>
            <a:ext cx="5596800" cy="39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bel"/>
                <a:ea typeface="Abel"/>
                <a:cs typeface="Abel"/>
                <a:sym typeface="Abel"/>
              </a:rPr>
              <a:t>Scholarships are available through the department of your major</a:t>
            </a:r>
            <a:endParaRPr sz="1500">
              <a:latin typeface="Abel"/>
              <a:ea typeface="Abel"/>
              <a:cs typeface="Abel"/>
              <a:sym typeface="Abel"/>
            </a:endParaRPr>
          </a:p>
        </p:txBody>
      </p:sp>
      <p:sp>
        <p:nvSpPr>
          <p:cNvPr id="663" name="Google Shape;663;p33"/>
          <p:cNvSpPr txBox="1"/>
          <p:nvPr>
            <p:ph idx="4294967295" type="title"/>
          </p:nvPr>
        </p:nvSpPr>
        <p:spPr>
          <a:xfrm>
            <a:off x="2982775" y="1213475"/>
            <a:ext cx="3526200" cy="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Private scholarships</a:t>
            </a:r>
            <a:endParaRPr sz="2800"/>
          </a:p>
        </p:txBody>
      </p:sp>
      <p:sp>
        <p:nvSpPr>
          <p:cNvPr id="664" name="Google Shape;664;p33"/>
          <p:cNvSpPr txBox="1"/>
          <p:nvPr>
            <p:ph idx="4294967295" type="title"/>
          </p:nvPr>
        </p:nvSpPr>
        <p:spPr>
          <a:xfrm>
            <a:off x="2667150" y="2394874"/>
            <a:ext cx="3526200" cy="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University scholarships</a:t>
            </a:r>
            <a:endParaRPr sz="2800"/>
          </a:p>
        </p:txBody>
      </p:sp>
      <p:sp>
        <p:nvSpPr>
          <p:cNvPr id="665" name="Google Shape;665;p33"/>
          <p:cNvSpPr txBox="1"/>
          <p:nvPr>
            <p:ph idx="4294967295" type="title"/>
          </p:nvPr>
        </p:nvSpPr>
        <p:spPr>
          <a:xfrm>
            <a:off x="2404500" y="3576275"/>
            <a:ext cx="4335000" cy="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Departmental scholarships</a:t>
            </a:r>
            <a:endParaRPr sz="2800"/>
          </a:p>
        </p:txBody>
      </p:sp>
      <p:grpSp>
        <p:nvGrpSpPr>
          <p:cNvPr id="666" name="Google Shape;666;p33"/>
          <p:cNvGrpSpPr/>
          <p:nvPr/>
        </p:nvGrpSpPr>
        <p:grpSpPr>
          <a:xfrm>
            <a:off x="6277082" y="2412532"/>
            <a:ext cx="462422" cy="482544"/>
            <a:chOff x="897141" y="3359875"/>
            <a:chExt cx="257962" cy="352762"/>
          </a:xfrm>
        </p:grpSpPr>
        <p:sp>
          <p:nvSpPr>
            <p:cNvPr id="667" name="Google Shape;667;p33"/>
            <p:cNvSpPr/>
            <p:nvPr/>
          </p:nvSpPr>
          <p:spPr>
            <a:xfrm>
              <a:off x="897141" y="3359875"/>
              <a:ext cx="257962" cy="352762"/>
            </a:xfrm>
            <a:custGeom>
              <a:rect b="b" l="l" r="r" t="t"/>
              <a:pathLst>
                <a:path extrusionOk="0" h="11074" w="8098">
                  <a:moveTo>
                    <a:pt x="5204" y="334"/>
                  </a:moveTo>
                  <a:cubicBezTo>
                    <a:pt x="5240" y="334"/>
                    <a:pt x="5252" y="358"/>
                    <a:pt x="5252" y="382"/>
                  </a:cubicBezTo>
                  <a:lnTo>
                    <a:pt x="5252" y="810"/>
                  </a:lnTo>
                  <a:cubicBezTo>
                    <a:pt x="5252" y="834"/>
                    <a:pt x="5216" y="846"/>
                    <a:pt x="5204" y="846"/>
                  </a:cubicBezTo>
                  <a:lnTo>
                    <a:pt x="2870" y="846"/>
                  </a:lnTo>
                  <a:cubicBezTo>
                    <a:pt x="2865" y="848"/>
                    <a:pt x="2861" y="848"/>
                    <a:pt x="2857" y="848"/>
                  </a:cubicBezTo>
                  <a:cubicBezTo>
                    <a:pt x="2832" y="848"/>
                    <a:pt x="2823" y="817"/>
                    <a:pt x="2823" y="786"/>
                  </a:cubicBezTo>
                  <a:lnTo>
                    <a:pt x="2823" y="382"/>
                  </a:lnTo>
                  <a:cubicBezTo>
                    <a:pt x="2823" y="346"/>
                    <a:pt x="2858" y="334"/>
                    <a:pt x="2870" y="334"/>
                  </a:cubicBezTo>
                  <a:close/>
                  <a:moveTo>
                    <a:pt x="2882" y="1"/>
                  </a:moveTo>
                  <a:cubicBezTo>
                    <a:pt x="2680" y="1"/>
                    <a:pt x="2513" y="167"/>
                    <a:pt x="2513" y="382"/>
                  </a:cubicBezTo>
                  <a:lnTo>
                    <a:pt x="2513" y="810"/>
                  </a:lnTo>
                  <a:cubicBezTo>
                    <a:pt x="2513" y="1001"/>
                    <a:pt x="2656" y="1167"/>
                    <a:pt x="2858" y="1179"/>
                  </a:cubicBezTo>
                  <a:lnTo>
                    <a:pt x="2858" y="4811"/>
                  </a:lnTo>
                  <a:cubicBezTo>
                    <a:pt x="2858" y="4906"/>
                    <a:pt x="2835" y="4977"/>
                    <a:pt x="2799" y="5061"/>
                  </a:cubicBezTo>
                  <a:lnTo>
                    <a:pt x="1906" y="6728"/>
                  </a:lnTo>
                  <a:lnTo>
                    <a:pt x="965" y="8502"/>
                  </a:lnTo>
                  <a:lnTo>
                    <a:pt x="489" y="9383"/>
                  </a:lnTo>
                  <a:lnTo>
                    <a:pt x="120" y="10085"/>
                  </a:lnTo>
                  <a:cubicBezTo>
                    <a:pt x="1" y="10288"/>
                    <a:pt x="13" y="10538"/>
                    <a:pt x="132" y="10752"/>
                  </a:cubicBezTo>
                  <a:cubicBezTo>
                    <a:pt x="251" y="10954"/>
                    <a:pt x="477" y="11073"/>
                    <a:pt x="715" y="11073"/>
                  </a:cubicBezTo>
                  <a:lnTo>
                    <a:pt x="3668" y="11073"/>
                  </a:lnTo>
                  <a:cubicBezTo>
                    <a:pt x="3763" y="11073"/>
                    <a:pt x="3835" y="11002"/>
                    <a:pt x="3835" y="10919"/>
                  </a:cubicBezTo>
                  <a:cubicBezTo>
                    <a:pt x="3835" y="10823"/>
                    <a:pt x="3763" y="10752"/>
                    <a:pt x="3668" y="10752"/>
                  </a:cubicBezTo>
                  <a:lnTo>
                    <a:pt x="715" y="10752"/>
                  </a:lnTo>
                  <a:cubicBezTo>
                    <a:pt x="596" y="10752"/>
                    <a:pt x="477" y="10692"/>
                    <a:pt x="418" y="10585"/>
                  </a:cubicBezTo>
                  <a:cubicBezTo>
                    <a:pt x="358" y="10478"/>
                    <a:pt x="334" y="10347"/>
                    <a:pt x="394" y="10240"/>
                  </a:cubicBezTo>
                  <a:lnTo>
                    <a:pt x="727" y="9621"/>
                  </a:lnTo>
                  <a:lnTo>
                    <a:pt x="1168" y="9621"/>
                  </a:lnTo>
                  <a:cubicBezTo>
                    <a:pt x="1263" y="9621"/>
                    <a:pt x="1334" y="9549"/>
                    <a:pt x="1334" y="9454"/>
                  </a:cubicBezTo>
                  <a:cubicBezTo>
                    <a:pt x="1334" y="9371"/>
                    <a:pt x="1263" y="9287"/>
                    <a:pt x="1168" y="9287"/>
                  </a:cubicBezTo>
                  <a:lnTo>
                    <a:pt x="894" y="9287"/>
                  </a:lnTo>
                  <a:lnTo>
                    <a:pt x="1191" y="8728"/>
                  </a:lnTo>
                  <a:lnTo>
                    <a:pt x="1632" y="8728"/>
                  </a:lnTo>
                  <a:cubicBezTo>
                    <a:pt x="1727" y="8728"/>
                    <a:pt x="1799" y="8656"/>
                    <a:pt x="1799" y="8561"/>
                  </a:cubicBezTo>
                  <a:cubicBezTo>
                    <a:pt x="1799" y="8478"/>
                    <a:pt x="1727" y="8394"/>
                    <a:pt x="1632" y="8394"/>
                  </a:cubicBezTo>
                  <a:lnTo>
                    <a:pt x="1370" y="8394"/>
                  </a:lnTo>
                  <a:lnTo>
                    <a:pt x="1668" y="7835"/>
                  </a:lnTo>
                  <a:lnTo>
                    <a:pt x="2108" y="7835"/>
                  </a:lnTo>
                  <a:cubicBezTo>
                    <a:pt x="2204" y="7835"/>
                    <a:pt x="2275" y="7763"/>
                    <a:pt x="2275" y="7668"/>
                  </a:cubicBezTo>
                  <a:cubicBezTo>
                    <a:pt x="2275" y="7585"/>
                    <a:pt x="2204" y="7502"/>
                    <a:pt x="2108" y="7502"/>
                  </a:cubicBezTo>
                  <a:lnTo>
                    <a:pt x="1834" y="7502"/>
                  </a:lnTo>
                  <a:lnTo>
                    <a:pt x="2132" y="6942"/>
                  </a:lnTo>
                  <a:lnTo>
                    <a:pt x="2585" y="6942"/>
                  </a:lnTo>
                  <a:cubicBezTo>
                    <a:pt x="2668" y="6942"/>
                    <a:pt x="2751" y="6870"/>
                    <a:pt x="2751" y="6775"/>
                  </a:cubicBezTo>
                  <a:cubicBezTo>
                    <a:pt x="2751" y="6692"/>
                    <a:pt x="2668" y="6609"/>
                    <a:pt x="2585" y="6609"/>
                  </a:cubicBezTo>
                  <a:lnTo>
                    <a:pt x="2311" y="6609"/>
                  </a:lnTo>
                  <a:lnTo>
                    <a:pt x="3085" y="5180"/>
                  </a:lnTo>
                  <a:cubicBezTo>
                    <a:pt x="3144" y="5061"/>
                    <a:pt x="3192" y="4930"/>
                    <a:pt x="3192" y="4775"/>
                  </a:cubicBezTo>
                  <a:lnTo>
                    <a:pt x="3192" y="1144"/>
                  </a:lnTo>
                  <a:lnTo>
                    <a:pt x="4930" y="1144"/>
                  </a:lnTo>
                  <a:lnTo>
                    <a:pt x="4930" y="4775"/>
                  </a:lnTo>
                  <a:cubicBezTo>
                    <a:pt x="4930" y="4918"/>
                    <a:pt x="4966" y="5061"/>
                    <a:pt x="5037" y="5180"/>
                  </a:cubicBezTo>
                  <a:lnTo>
                    <a:pt x="7716" y="10216"/>
                  </a:lnTo>
                  <a:cubicBezTo>
                    <a:pt x="7776" y="10323"/>
                    <a:pt x="7776" y="10454"/>
                    <a:pt x="7704" y="10550"/>
                  </a:cubicBezTo>
                  <a:cubicBezTo>
                    <a:pt x="7645" y="10657"/>
                    <a:pt x="7526" y="10716"/>
                    <a:pt x="7407" y="10716"/>
                  </a:cubicBezTo>
                  <a:lnTo>
                    <a:pt x="4430" y="10716"/>
                  </a:lnTo>
                  <a:cubicBezTo>
                    <a:pt x="4335" y="10716"/>
                    <a:pt x="4263" y="10788"/>
                    <a:pt x="4263" y="10883"/>
                  </a:cubicBezTo>
                  <a:cubicBezTo>
                    <a:pt x="4263" y="10978"/>
                    <a:pt x="4335" y="11050"/>
                    <a:pt x="4430" y="11050"/>
                  </a:cubicBezTo>
                  <a:lnTo>
                    <a:pt x="7407" y="11050"/>
                  </a:lnTo>
                  <a:cubicBezTo>
                    <a:pt x="7645" y="11050"/>
                    <a:pt x="7871" y="10931"/>
                    <a:pt x="7990" y="10716"/>
                  </a:cubicBezTo>
                  <a:cubicBezTo>
                    <a:pt x="8097" y="10538"/>
                    <a:pt x="8097" y="10288"/>
                    <a:pt x="7990" y="10085"/>
                  </a:cubicBezTo>
                  <a:lnTo>
                    <a:pt x="5311" y="5049"/>
                  </a:lnTo>
                  <a:cubicBezTo>
                    <a:pt x="5263" y="4977"/>
                    <a:pt x="5252" y="4882"/>
                    <a:pt x="5252" y="4799"/>
                  </a:cubicBezTo>
                  <a:lnTo>
                    <a:pt x="5252" y="1167"/>
                  </a:lnTo>
                  <a:cubicBezTo>
                    <a:pt x="5442" y="1155"/>
                    <a:pt x="5597" y="989"/>
                    <a:pt x="5597" y="798"/>
                  </a:cubicBezTo>
                  <a:lnTo>
                    <a:pt x="5597" y="382"/>
                  </a:lnTo>
                  <a:cubicBezTo>
                    <a:pt x="5597" y="167"/>
                    <a:pt x="5430" y="1"/>
                    <a:pt x="52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945688" y="3593691"/>
              <a:ext cx="160485" cy="89736"/>
            </a:xfrm>
            <a:custGeom>
              <a:rect b="b" l="l" r="r" t="t"/>
              <a:pathLst>
                <a:path extrusionOk="0" h="2817" w="5038">
                  <a:moveTo>
                    <a:pt x="2535" y="339"/>
                  </a:moveTo>
                  <a:cubicBezTo>
                    <a:pt x="2817" y="339"/>
                    <a:pt x="3097" y="363"/>
                    <a:pt x="3370" y="412"/>
                  </a:cubicBezTo>
                  <a:lnTo>
                    <a:pt x="3513" y="447"/>
                  </a:lnTo>
                  <a:cubicBezTo>
                    <a:pt x="3608" y="459"/>
                    <a:pt x="3668" y="519"/>
                    <a:pt x="3716" y="602"/>
                  </a:cubicBezTo>
                  <a:lnTo>
                    <a:pt x="4680" y="2424"/>
                  </a:lnTo>
                  <a:cubicBezTo>
                    <a:pt x="4692" y="2459"/>
                    <a:pt x="4680" y="2471"/>
                    <a:pt x="4680" y="2483"/>
                  </a:cubicBezTo>
                  <a:cubicBezTo>
                    <a:pt x="4680" y="2495"/>
                    <a:pt x="4668" y="2519"/>
                    <a:pt x="4632" y="2519"/>
                  </a:cubicBezTo>
                  <a:lnTo>
                    <a:pt x="406" y="2519"/>
                  </a:lnTo>
                  <a:cubicBezTo>
                    <a:pt x="382" y="2519"/>
                    <a:pt x="358" y="2495"/>
                    <a:pt x="358" y="2483"/>
                  </a:cubicBezTo>
                  <a:cubicBezTo>
                    <a:pt x="358" y="2471"/>
                    <a:pt x="346" y="2459"/>
                    <a:pt x="358" y="2424"/>
                  </a:cubicBezTo>
                  <a:lnTo>
                    <a:pt x="1334" y="602"/>
                  </a:lnTo>
                  <a:cubicBezTo>
                    <a:pt x="1358" y="507"/>
                    <a:pt x="1430" y="459"/>
                    <a:pt x="1513" y="447"/>
                  </a:cubicBezTo>
                  <a:cubicBezTo>
                    <a:pt x="1847" y="375"/>
                    <a:pt x="2192" y="339"/>
                    <a:pt x="2535" y="339"/>
                  </a:cubicBezTo>
                  <a:close/>
                  <a:moveTo>
                    <a:pt x="2520" y="0"/>
                  </a:moveTo>
                  <a:cubicBezTo>
                    <a:pt x="2155" y="0"/>
                    <a:pt x="1791" y="42"/>
                    <a:pt x="1430" y="126"/>
                  </a:cubicBezTo>
                  <a:cubicBezTo>
                    <a:pt x="1275" y="162"/>
                    <a:pt x="1120" y="281"/>
                    <a:pt x="1037" y="435"/>
                  </a:cubicBezTo>
                  <a:lnTo>
                    <a:pt x="60" y="2269"/>
                  </a:lnTo>
                  <a:cubicBezTo>
                    <a:pt x="1" y="2388"/>
                    <a:pt x="1" y="2531"/>
                    <a:pt x="84" y="2638"/>
                  </a:cubicBezTo>
                  <a:cubicBezTo>
                    <a:pt x="156" y="2757"/>
                    <a:pt x="275" y="2817"/>
                    <a:pt x="406" y="2817"/>
                  </a:cubicBezTo>
                  <a:lnTo>
                    <a:pt x="4632" y="2817"/>
                  </a:lnTo>
                  <a:cubicBezTo>
                    <a:pt x="4763" y="2817"/>
                    <a:pt x="4882" y="2745"/>
                    <a:pt x="4954" y="2638"/>
                  </a:cubicBezTo>
                  <a:cubicBezTo>
                    <a:pt x="5037" y="2519"/>
                    <a:pt x="5037" y="2388"/>
                    <a:pt x="4978" y="2269"/>
                  </a:cubicBezTo>
                  <a:lnTo>
                    <a:pt x="4001" y="435"/>
                  </a:lnTo>
                  <a:cubicBezTo>
                    <a:pt x="3918" y="269"/>
                    <a:pt x="3763" y="162"/>
                    <a:pt x="3585" y="126"/>
                  </a:cubicBezTo>
                  <a:lnTo>
                    <a:pt x="3442" y="90"/>
                  </a:lnTo>
                  <a:cubicBezTo>
                    <a:pt x="3136" y="30"/>
                    <a:pt x="2828" y="0"/>
                    <a:pt x="25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1045076" y="3638256"/>
              <a:ext cx="27332" cy="27714"/>
            </a:xfrm>
            <a:custGeom>
              <a:rect b="b" l="l" r="r" t="t"/>
              <a:pathLst>
                <a:path extrusionOk="0" h="870" w="858">
                  <a:moveTo>
                    <a:pt x="429" y="310"/>
                  </a:moveTo>
                  <a:cubicBezTo>
                    <a:pt x="488" y="310"/>
                    <a:pt x="548" y="358"/>
                    <a:pt x="548" y="429"/>
                  </a:cubicBezTo>
                  <a:cubicBezTo>
                    <a:pt x="548" y="489"/>
                    <a:pt x="500" y="548"/>
                    <a:pt x="429" y="548"/>
                  </a:cubicBezTo>
                  <a:cubicBezTo>
                    <a:pt x="369" y="548"/>
                    <a:pt x="310" y="501"/>
                    <a:pt x="310" y="429"/>
                  </a:cubicBezTo>
                  <a:cubicBezTo>
                    <a:pt x="322" y="370"/>
                    <a:pt x="369" y="310"/>
                    <a:pt x="429" y="310"/>
                  </a:cubicBezTo>
                  <a:close/>
                  <a:moveTo>
                    <a:pt x="429" y="1"/>
                  </a:moveTo>
                  <a:cubicBezTo>
                    <a:pt x="191" y="1"/>
                    <a:pt x="0" y="191"/>
                    <a:pt x="0" y="429"/>
                  </a:cubicBezTo>
                  <a:cubicBezTo>
                    <a:pt x="0" y="668"/>
                    <a:pt x="191" y="870"/>
                    <a:pt x="429" y="870"/>
                  </a:cubicBezTo>
                  <a:cubicBezTo>
                    <a:pt x="667" y="870"/>
                    <a:pt x="858" y="668"/>
                    <a:pt x="858" y="429"/>
                  </a:cubicBezTo>
                  <a:cubicBezTo>
                    <a:pt x="858" y="191"/>
                    <a:pt x="667"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976046" y="3643194"/>
              <a:ext cx="28096" cy="27332"/>
            </a:xfrm>
            <a:custGeom>
              <a:rect b="b" l="l" r="r" t="t"/>
              <a:pathLst>
                <a:path extrusionOk="0" h="858" w="882">
                  <a:moveTo>
                    <a:pt x="453" y="310"/>
                  </a:moveTo>
                  <a:cubicBezTo>
                    <a:pt x="512" y="310"/>
                    <a:pt x="572" y="346"/>
                    <a:pt x="572" y="429"/>
                  </a:cubicBezTo>
                  <a:cubicBezTo>
                    <a:pt x="572" y="489"/>
                    <a:pt x="524" y="548"/>
                    <a:pt x="453" y="548"/>
                  </a:cubicBezTo>
                  <a:cubicBezTo>
                    <a:pt x="393" y="548"/>
                    <a:pt x="334" y="501"/>
                    <a:pt x="334" y="429"/>
                  </a:cubicBezTo>
                  <a:cubicBezTo>
                    <a:pt x="334" y="358"/>
                    <a:pt x="393" y="310"/>
                    <a:pt x="453" y="310"/>
                  </a:cubicBezTo>
                  <a:close/>
                  <a:moveTo>
                    <a:pt x="453" y="1"/>
                  </a:moveTo>
                  <a:cubicBezTo>
                    <a:pt x="215" y="1"/>
                    <a:pt x="24" y="191"/>
                    <a:pt x="24" y="429"/>
                  </a:cubicBezTo>
                  <a:cubicBezTo>
                    <a:pt x="0" y="667"/>
                    <a:pt x="215" y="858"/>
                    <a:pt x="453" y="858"/>
                  </a:cubicBezTo>
                  <a:cubicBezTo>
                    <a:pt x="691" y="858"/>
                    <a:pt x="881" y="667"/>
                    <a:pt x="881" y="429"/>
                  </a:cubicBezTo>
                  <a:cubicBezTo>
                    <a:pt x="881" y="191"/>
                    <a:pt x="691" y="1"/>
                    <a:pt x="45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1004493" y="3613218"/>
              <a:ext cx="31505" cy="31154"/>
            </a:xfrm>
            <a:custGeom>
              <a:rect b="b" l="l" r="r" t="t"/>
              <a:pathLst>
                <a:path extrusionOk="0" h="978" w="989">
                  <a:moveTo>
                    <a:pt x="500" y="322"/>
                  </a:moveTo>
                  <a:cubicBezTo>
                    <a:pt x="584" y="322"/>
                    <a:pt x="655" y="406"/>
                    <a:pt x="655" y="489"/>
                  </a:cubicBezTo>
                  <a:cubicBezTo>
                    <a:pt x="655" y="584"/>
                    <a:pt x="584" y="656"/>
                    <a:pt x="500" y="656"/>
                  </a:cubicBezTo>
                  <a:cubicBezTo>
                    <a:pt x="405" y="656"/>
                    <a:pt x="334" y="584"/>
                    <a:pt x="334" y="489"/>
                  </a:cubicBezTo>
                  <a:cubicBezTo>
                    <a:pt x="334" y="406"/>
                    <a:pt x="405" y="322"/>
                    <a:pt x="500" y="322"/>
                  </a:cubicBezTo>
                  <a:close/>
                  <a:moveTo>
                    <a:pt x="500" y="1"/>
                  </a:moveTo>
                  <a:cubicBezTo>
                    <a:pt x="227" y="1"/>
                    <a:pt x="0" y="227"/>
                    <a:pt x="0" y="489"/>
                  </a:cubicBezTo>
                  <a:cubicBezTo>
                    <a:pt x="0" y="763"/>
                    <a:pt x="227" y="977"/>
                    <a:pt x="500" y="977"/>
                  </a:cubicBezTo>
                  <a:cubicBezTo>
                    <a:pt x="762" y="977"/>
                    <a:pt x="989" y="763"/>
                    <a:pt x="989" y="489"/>
                  </a:cubicBezTo>
                  <a:cubicBezTo>
                    <a:pt x="989" y="227"/>
                    <a:pt x="762" y="1"/>
                    <a:pt x="50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991209" y="3555975"/>
              <a:ext cx="31505" cy="31122"/>
            </a:xfrm>
            <a:custGeom>
              <a:rect b="b" l="l" r="r" t="t"/>
              <a:pathLst>
                <a:path extrusionOk="0" h="977" w="989">
                  <a:moveTo>
                    <a:pt x="513" y="322"/>
                  </a:moveTo>
                  <a:cubicBezTo>
                    <a:pt x="596" y="322"/>
                    <a:pt x="679" y="393"/>
                    <a:pt x="679" y="488"/>
                  </a:cubicBezTo>
                  <a:cubicBezTo>
                    <a:pt x="679" y="572"/>
                    <a:pt x="596" y="655"/>
                    <a:pt x="513" y="655"/>
                  </a:cubicBezTo>
                  <a:cubicBezTo>
                    <a:pt x="417" y="655"/>
                    <a:pt x="346" y="572"/>
                    <a:pt x="346" y="488"/>
                  </a:cubicBezTo>
                  <a:cubicBezTo>
                    <a:pt x="346" y="393"/>
                    <a:pt x="417" y="322"/>
                    <a:pt x="513" y="322"/>
                  </a:cubicBezTo>
                  <a:close/>
                  <a:moveTo>
                    <a:pt x="501" y="0"/>
                  </a:moveTo>
                  <a:cubicBezTo>
                    <a:pt x="227" y="0"/>
                    <a:pt x="1" y="214"/>
                    <a:pt x="1" y="488"/>
                  </a:cubicBezTo>
                  <a:cubicBezTo>
                    <a:pt x="1" y="750"/>
                    <a:pt x="227" y="976"/>
                    <a:pt x="501" y="976"/>
                  </a:cubicBezTo>
                  <a:cubicBezTo>
                    <a:pt x="763" y="976"/>
                    <a:pt x="989" y="750"/>
                    <a:pt x="989" y="488"/>
                  </a:cubicBezTo>
                  <a:cubicBezTo>
                    <a:pt x="989" y="214"/>
                    <a:pt x="763" y="0"/>
                    <a:pt x="50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1023447" y="3528261"/>
              <a:ext cx="31505" cy="31154"/>
            </a:xfrm>
            <a:custGeom>
              <a:rect b="b" l="l" r="r" t="t"/>
              <a:pathLst>
                <a:path extrusionOk="0" h="978" w="989">
                  <a:moveTo>
                    <a:pt x="501" y="311"/>
                  </a:moveTo>
                  <a:cubicBezTo>
                    <a:pt x="584" y="311"/>
                    <a:pt x="655" y="394"/>
                    <a:pt x="655" y="477"/>
                  </a:cubicBezTo>
                  <a:cubicBezTo>
                    <a:pt x="655" y="572"/>
                    <a:pt x="584" y="644"/>
                    <a:pt x="501" y="644"/>
                  </a:cubicBezTo>
                  <a:cubicBezTo>
                    <a:pt x="405" y="644"/>
                    <a:pt x="334" y="572"/>
                    <a:pt x="334" y="477"/>
                  </a:cubicBezTo>
                  <a:cubicBezTo>
                    <a:pt x="334" y="394"/>
                    <a:pt x="405" y="311"/>
                    <a:pt x="501" y="311"/>
                  </a:cubicBezTo>
                  <a:close/>
                  <a:moveTo>
                    <a:pt x="501" y="1"/>
                  </a:moveTo>
                  <a:cubicBezTo>
                    <a:pt x="227" y="1"/>
                    <a:pt x="1" y="215"/>
                    <a:pt x="1" y="489"/>
                  </a:cubicBezTo>
                  <a:cubicBezTo>
                    <a:pt x="1" y="763"/>
                    <a:pt x="227" y="977"/>
                    <a:pt x="501" y="977"/>
                  </a:cubicBezTo>
                  <a:cubicBezTo>
                    <a:pt x="763" y="977"/>
                    <a:pt x="989" y="763"/>
                    <a:pt x="989" y="489"/>
                  </a:cubicBezTo>
                  <a:cubicBezTo>
                    <a:pt x="989" y="227"/>
                    <a:pt x="763"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1008284" y="3488442"/>
              <a:ext cx="28096" cy="27714"/>
            </a:xfrm>
            <a:custGeom>
              <a:rect b="b" l="l" r="r" t="t"/>
              <a:pathLst>
                <a:path extrusionOk="0" h="870" w="882">
                  <a:moveTo>
                    <a:pt x="441" y="310"/>
                  </a:moveTo>
                  <a:cubicBezTo>
                    <a:pt x="500" y="310"/>
                    <a:pt x="560" y="358"/>
                    <a:pt x="560" y="429"/>
                  </a:cubicBezTo>
                  <a:cubicBezTo>
                    <a:pt x="560" y="513"/>
                    <a:pt x="512" y="548"/>
                    <a:pt x="441" y="548"/>
                  </a:cubicBezTo>
                  <a:cubicBezTo>
                    <a:pt x="381" y="548"/>
                    <a:pt x="322" y="513"/>
                    <a:pt x="322" y="429"/>
                  </a:cubicBezTo>
                  <a:cubicBezTo>
                    <a:pt x="322" y="370"/>
                    <a:pt x="358" y="310"/>
                    <a:pt x="441" y="310"/>
                  </a:cubicBezTo>
                  <a:close/>
                  <a:moveTo>
                    <a:pt x="441" y="1"/>
                  </a:moveTo>
                  <a:cubicBezTo>
                    <a:pt x="203" y="1"/>
                    <a:pt x="0" y="191"/>
                    <a:pt x="0" y="429"/>
                  </a:cubicBezTo>
                  <a:cubicBezTo>
                    <a:pt x="0" y="668"/>
                    <a:pt x="203" y="870"/>
                    <a:pt x="441" y="870"/>
                  </a:cubicBezTo>
                  <a:cubicBezTo>
                    <a:pt x="679" y="870"/>
                    <a:pt x="870" y="668"/>
                    <a:pt x="870" y="429"/>
                  </a:cubicBezTo>
                  <a:cubicBezTo>
                    <a:pt x="881" y="191"/>
                    <a:pt x="69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33"/>
          <p:cNvGrpSpPr/>
          <p:nvPr/>
        </p:nvGrpSpPr>
        <p:grpSpPr>
          <a:xfrm>
            <a:off x="2101523" y="1307955"/>
            <a:ext cx="631128" cy="508840"/>
            <a:chOff x="1284212" y="1963766"/>
            <a:chExt cx="379489" cy="366046"/>
          </a:xfrm>
        </p:grpSpPr>
        <p:sp>
          <p:nvSpPr>
            <p:cNvPr id="676" name="Google Shape;676;p33"/>
            <p:cNvSpPr/>
            <p:nvPr/>
          </p:nvSpPr>
          <p:spPr>
            <a:xfrm>
              <a:off x="1436861" y="2112975"/>
              <a:ext cx="69444" cy="68902"/>
            </a:xfrm>
            <a:custGeom>
              <a:rect b="b" l="l" r="r" t="t"/>
              <a:pathLst>
                <a:path extrusionOk="0" h="2163" w="218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1284212" y="1963766"/>
              <a:ext cx="379489" cy="366046"/>
            </a:xfrm>
            <a:custGeom>
              <a:rect b="b" l="l" r="r" t="t"/>
              <a:pathLst>
                <a:path extrusionOk="0" h="11491" w="11913">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33"/>
          <p:cNvGrpSpPr/>
          <p:nvPr/>
        </p:nvGrpSpPr>
        <p:grpSpPr>
          <a:xfrm>
            <a:off x="1942097" y="3576269"/>
            <a:ext cx="462414" cy="508864"/>
            <a:chOff x="3086313" y="2877049"/>
            <a:chExt cx="320143" cy="392581"/>
          </a:xfrm>
        </p:grpSpPr>
        <p:sp>
          <p:nvSpPr>
            <p:cNvPr id="679" name="Google Shape;679;p33"/>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33"/>
          <p:cNvSpPr txBox="1"/>
          <p:nvPr>
            <p:ph idx="4294967295" type="subTitle"/>
          </p:nvPr>
        </p:nvSpPr>
        <p:spPr>
          <a:xfrm>
            <a:off x="2732650" y="1699725"/>
            <a:ext cx="5596800" cy="39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bel"/>
                <a:ea typeface="Abel"/>
                <a:cs typeface="Abel"/>
                <a:sym typeface="Abel"/>
              </a:rPr>
              <a:t>Scholarships are offered through private donors</a:t>
            </a:r>
            <a:endParaRPr sz="1500">
              <a:latin typeface="Abel"/>
              <a:ea typeface="Abel"/>
              <a:cs typeface="Abel"/>
              <a:sym typeface="Abel"/>
            </a:endParaRPr>
          </a:p>
        </p:txBody>
      </p:sp>
      <p:sp>
        <p:nvSpPr>
          <p:cNvPr id="692" name="Google Shape;692;p33"/>
          <p:cNvSpPr txBox="1"/>
          <p:nvPr>
            <p:ph idx="4294967295" type="subTitle"/>
          </p:nvPr>
        </p:nvSpPr>
        <p:spPr>
          <a:xfrm>
            <a:off x="2519100" y="2895069"/>
            <a:ext cx="5596800" cy="39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latin typeface="Abel"/>
                <a:ea typeface="Abel"/>
                <a:cs typeface="Abel"/>
                <a:sym typeface="Abel"/>
              </a:rPr>
              <a:t>The University offers a wide range of scholarships </a:t>
            </a:r>
            <a:endParaRPr sz="1500">
              <a:latin typeface="Abel"/>
              <a:ea typeface="Abel"/>
              <a:cs typeface="Abel"/>
              <a:sym typeface="Abel"/>
            </a:endParaRPr>
          </a:p>
        </p:txBody>
      </p:sp>
      <p:sp>
        <p:nvSpPr>
          <p:cNvPr id="693" name="Google Shape;693;p33"/>
          <p:cNvSpPr txBox="1"/>
          <p:nvPr>
            <p:ph type="ctrTitle"/>
          </p:nvPr>
        </p:nvSpPr>
        <p:spPr>
          <a:xfrm>
            <a:off x="5267100" y="457300"/>
            <a:ext cx="37179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800"/>
              <a:t>Funding your education</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34"/>
          <p:cNvSpPr txBox="1"/>
          <p:nvPr>
            <p:ph type="ctrTitle"/>
          </p:nvPr>
        </p:nvSpPr>
        <p:spPr>
          <a:xfrm>
            <a:off x="5641825" y="1658275"/>
            <a:ext cx="2655600" cy="182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University schoarships</a:t>
            </a:r>
            <a:endParaRPr/>
          </a:p>
        </p:txBody>
      </p:sp>
      <p:pic>
        <p:nvPicPr>
          <p:cNvPr id="699" name="Google Shape;699;p34"/>
          <p:cNvPicPr preferRelativeResize="0"/>
          <p:nvPr/>
        </p:nvPicPr>
        <p:blipFill>
          <a:blip r:embed="rId3">
            <a:alphaModFix/>
          </a:blip>
          <a:stretch>
            <a:fillRect/>
          </a:stretch>
        </p:blipFill>
        <p:spPr>
          <a:xfrm>
            <a:off x="76199" y="966150"/>
            <a:ext cx="5270854" cy="34488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35"/>
          <p:cNvSpPr txBox="1"/>
          <p:nvPr>
            <p:ph type="ctrTitle"/>
          </p:nvPr>
        </p:nvSpPr>
        <p:spPr>
          <a:xfrm>
            <a:off x="6239200" y="1486150"/>
            <a:ext cx="2655600" cy="182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Private scholarships</a:t>
            </a:r>
            <a:endParaRPr/>
          </a:p>
        </p:txBody>
      </p:sp>
      <p:pic>
        <p:nvPicPr>
          <p:cNvPr id="705" name="Google Shape;705;p35"/>
          <p:cNvPicPr preferRelativeResize="0"/>
          <p:nvPr/>
        </p:nvPicPr>
        <p:blipFill>
          <a:blip r:embed="rId3">
            <a:alphaModFix/>
          </a:blip>
          <a:stretch>
            <a:fillRect/>
          </a:stretch>
        </p:blipFill>
        <p:spPr>
          <a:xfrm>
            <a:off x="229400" y="972000"/>
            <a:ext cx="5696801" cy="324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36"/>
          <p:cNvSpPr txBox="1"/>
          <p:nvPr>
            <p:ph type="ctrTitle"/>
          </p:nvPr>
        </p:nvSpPr>
        <p:spPr>
          <a:xfrm>
            <a:off x="5641825" y="1658275"/>
            <a:ext cx="2655600" cy="182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Private student </a:t>
            </a:r>
            <a:endParaRPr/>
          </a:p>
          <a:p>
            <a:pPr indent="0" lvl="0" marL="0" rtl="0" algn="l">
              <a:spcBef>
                <a:spcPts val="0"/>
              </a:spcBef>
              <a:spcAft>
                <a:spcPts val="0"/>
              </a:spcAft>
              <a:buNone/>
            </a:pPr>
            <a:r>
              <a:rPr lang="en"/>
              <a:t>loans</a:t>
            </a:r>
            <a:endParaRPr/>
          </a:p>
          <a:p>
            <a:pPr indent="0" lvl="0" marL="0" rtl="0" algn="l">
              <a:spcBef>
                <a:spcPts val="0"/>
              </a:spcBef>
              <a:spcAft>
                <a:spcPts val="0"/>
              </a:spcAft>
              <a:buNone/>
            </a:pPr>
            <a:r>
              <a:t/>
            </a:r>
            <a:endParaRPr/>
          </a:p>
        </p:txBody>
      </p:sp>
      <p:pic>
        <p:nvPicPr>
          <p:cNvPr id="711" name="Google Shape;711;p36"/>
          <p:cNvPicPr preferRelativeResize="0"/>
          <p:nvPr/>
        </p:nvPicPr>
        <p:blipFill>
          <a:blip r:embed="rId3">
            <a:alphaModFix/>
          </a:blip>
          <a:stretch>
            <a:fillRect/>
          </a:stretch>
        </p:blipFill>
        <p:spPr>
          <a:xfrm>
            <a:off x="288775" y="478550"/>
            <a:ext cx="4736753" cy="375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3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 as a student</a:t>
            </a:r>
            <a:endParaRPr/>
          </a:p>
        </p:txBody>
      </p:sp>
      <p:sp>
        <p:nvSpPr>
          <p:cNvPr id="717" name="Google Shape;71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bel"/>
                <a:ea typeface="Abel"/>
                <a:cs typeface="Abel"/>
                <a:sym typeface="Abel"/>
              </a:rPr>
              <a:t>There are many benefits to working while in school. Building your resume, taking a break from studying, and having some extra spending money are just a few benefits. </a:t>
            </a:r>
            <a:endParaRPr sz="1600">
              <a:latin typeface="Abel"/>
              <a:ea typeface="Abel"/>
              <a:cs typeface="Abel"/>
              <a:sym typeface="Abel"/>
            </a:endParaRPr>
          </a:p>
          <a:p>
            <a:pPr indent="0" lvl="0" marL="0" rtl="0" algn="l">
              <a:spcBef>
                <a:spcPts val="1600"/>
              </a:spcBef>
              <a:spcAft>
                <a:spcPts val="0"/>
              </a:spcAft>
              <a:buNone/>
            </a:pPr>
            <a:r>
              <a:rPr b="1" lang="en" sz="1600">
                <a:latin typeface="Abel"/>
                <a:ea typeface="Abel"/>
                <a:cs typeface="Abel"/>
                <a:sym typeface="Abel"/>
              </a:rPr>
              <a:t>Work Study: </a:t>
            </a:r>
            <a:endParaRPr b="1" sz="1600">
              <a:latin typeface="Abel"/>
              <a:ea typeface="Abel"/>
              <a:cs typeface="Abel"/>
              <a:sym typeface="Abel"/>
            </a:endParaRPr>
          </a:p>
          <a:p>
            <a:pPr indent="-330200" lvl="0" marL="457200" rtl="0" algn="l">
              <a:spcBef>
                <a:spcPts val="1600"/>
              </a:spcBef>
              <a:spcAft>
                <a:spcPts val="0"/>
              </a:spcAft>
              <a:buSzPts val="1600"/>
              <a:buFont typeface="Abel"/>
              <a:buChar char="●"/>
            </a:pPr>
            <a:r>
              <a:rPr b="1" lang="en" sz="1600">
                <a:latin typeface="Abel"/>
                <a:ea typeface="Abel"/>
                <a:cs typeface="Abel"/>
                <a:sym typeface="Abel"/>
              </a:rPr>
              <a:t>Part of the FAFSA - student select “yes” on work study question</a:t>
            </a:r>
            <a:endParaRPr b="1" sz="1600">
              <a:latin typeface="Abel"/>
              <a:ea typeface="Abel"/>
              <a:cs typeface="Abel"/>
              <a:sym typeface="Abel"/>
            </a:endParaRPr>
          </a:p>
          <a:p>
            <a:pPr indent="-330200" lvl="0" marL="457200" rtl="0" algn="l">
              <a:spcBef>
                <a:spcPts val="0"/>
              </a:spcBef>
              <a:spcAft>
                <a:spcPts val="0"/>
              </a:spcAft>
              <a:buSzPts val="1600"/>
              <a:buFont typeface="Abel"/>
              <a:buChar char="●"/>
            </a:pPr>
            <a:r>
              <a:rPr b="1" lang="en" sz="1600">
                <a:latin typeface="Abel"/>
                <a:ea typeface="Abel"/>
                <a:cs typeface="Abel"/>
                <a:sym typeface="Abel"/>
              </a:rPr>
              <a:t>Jobs are part time and on campus</a:t>
            </a:r>
            <a:endParaRPr b="1" sz="1600">
              <a:latin typeface="Abel"/>
              <a:ea typeface="Abel"/>
              <a:cs typeface="Abel"/>
              <a:sym typeface="Abel"/>
            </a:endParaRPr>
          </a:p>
          <a:p>
            <a:pPr indent="-330200" lvl="0" marL="457200" rtl="0" algn="l">
              <a:spcBef>
                <a:spcPts val="0"/>
              </a:spcBef>
              <a:spcAft>
                <a:spcPts val="0"/>
              </a:spcAft>
              <a:buSzPts val="1600"/>
              <a:buFont typeface="Abel"/>
              <a:buChar char="●"/>
            </a:pPr>
            <a:r>
              <a:rPr b="1" lang="en" sz="1600">
                <a:latin typeface="Abel"/>
                <a:ea typeface="Abel"/>
                <a:cs typeface="Abel"/>
                <a:sym typeface="Abel"/>
              </a:rPr>
              <a:t>Only students who qualify are eligible - increasing your chances of getting hired</a:t>
            </a:r>
            <a:endParaRPr b="1" sz="1600">
              <a:latin typeface="Abel"/>
              <a:ea typeface="Abel"/>
              <a:cs typeface="Abel"/>
              <a:sym typeface="Abel"/>
            </a:endParaRPr>
          </a:p>
          <a:p>
            <a:pPr indent="-330200" lvl="0" marL="457200" rtl="0" algn="l">
              <a:spcBef>
                <a:spcPts val="0"/>
              </a:spcBef>
              <a:spcAft>
                <a:spcPts val="0"/>
              </a:spcAft>
              <a:buSzPts val="1600"/>
              <a:buFont typeface="Abel"/>
              <a:buChar char="●"/>
            </a:pPr>
            <a:r>
              <a:rPr b="1" lang="en" sz="1600">
                <a:latin typeface="Abel"/>
                <a:ea typeface="Abel"/>
                <a:cs typeface="Abel"/>
                <a:sym typeface="Abel"/>
              </a:rPr>
              <a:t>Federal government gives money to the employer to pay salary </a:t>
            </a:r>
            <a:endParaRPr b="1" sz="1600">
              <a:latin typeface="Abel"/>
              <a:ea typeface="Abel"/>
              <a:cs typeface="Abel"/>
              <a:sym typeface="Abel"/>
            </a:endParaRPr>
          </a:p>
          <a:p>
            <a:pPr indent="0" lvl="0" marL="0" rtl="0" algn="l">
              <a:spcBef>
                <a:spcPts val="1600"/>
              </a:spcBef>
              <a:spcAft>
                <a:spcPts val="1600"/>
              </a:spcAft>
              <a:buNone/>
            </a:pPr>
            <a:r>
              <a:rPr lang="en" sz="1600">
                <a:latin typeface="Abel"/>
                <a:ea typeface="Abel"/>
                <a:cs typeface="Abel"/>
                <a:sym typeface="Abel"/>
              </a:rPr>
              <a:t>	</a:t>
            </a:r>
            <a:endParaRPr sz="1600">
              <a:latin typeface="Abel"/>
              <a:ea typeface="Abel"/>
              <a:cs typeface="Abel"/>
              <a:sym typeface="Abel"/>
            </a:endParaRPr>
          </a:p>
        </p:txBody>
      </p:sp>
      <p:grpSp>
        <p:nvGrpSpPr>
          <p:cNvPr id="718" name="Google Shape;718;p37"/>
          <p:cNvGrpSpPr/>
          <p:nvPr/>
        </p:nvGrpSpPr>
        <p:grpSpPr>
          <a:xfrm>
            <a:off x="6846903" y="2942397"/>
            <a:ext cx="1735458" cy="1808566"/>
            <a:chOff x="411603" y="2906997"/>
            <a:chExt cx="1735458" cy="1808566"/>
          </a:xfrm>
        </p:grpSpPr>
        <p:grpSp>
          <p:nvGrpSpPr>
            <p:cNvPr id="719" name="Google Shape;719;p37"/>
            <p:cNvGrpSpPr/>
            <p:nvPr/>
          </p:nvGrpSpPr>
          <p:grpSpPr>
            <a:xfrm>
              <a:off x="570964" y="2906997"/>
              <a:ext cx="1506308" cy="920209"/>
              <a:chOff x="570964" y="2906997"/>
              <a:chExt cx="1506308" cy="920209"/>
            </a:xfrm>
          </p:grpSpPr>
          <p:sp>
            <p:nvSpPr>
              <p:cNvPr id="720" name="Google Shape;720;p37"/>
              <p:cNvSpPr/>
              <p:nvPr/>
            </p:nvSpPr>
            <p:spPr>
              <a:xfrm>
                <a:off x="570964" y="2951732"/>
                <a:ext cx="696766" cy="875473"/>
              </a:xfrm>
              <a:custGeom>
                <a:rect b="b" l="l" r="r" t="t"/>
                <a:pathLst>
                  <a:path extrusionOk="0" h="60139" w="47863">
                    <a:moveTo>
                      <a:pt x="1" y="0"/>
                    </a:moveTo>
                    <a:lnTo>
                      <a:pt x="1" y="60138"/>
                    </a:lnTo>
                    <a:lnTo>
                      <a:pt x="47862" y="60138"/>
                    </a:lnTo>
                    <a:lnTo>
                      <a:pt x="47862"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7"/>
              <p:cNvSpPr/>
              <p:nvPr/>
            </p:nvSpPr>
            <p:spPr>
              <a:xfrm>
                <a:off x="596484" y="2976800"/>
                <a:ext cx="650254" cy="825396"/>
              </a:xfrm>
              <a:custGeom>
                <a:rect b="b" l="l" r="r" t="t"/>
                <a:pathLst>
                  <a:path extrusionOk="0" h="56699" w="44668">
                    <a:moveTo>
                      <a:pt x="1" y="0"/>
                    </a:moveTo>
                    <a:lnTo>
                      <a:pt x="1" y="56698"/>
                    </a:lnTo>
                    <a:lnTo>
                      <a:pt x="44667" y="56698"/>
                    </a:lnTo>
                    <a:lnTo>
                      <a:pt x="446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7"/>
              <p:cNvSpPr/>
              <p:nvPr/>
            </p:nvSpPr>
            <p:spPr>
              <a:xfrm>
                <a:off x="596484" y="3293237"/>
                <a:ext cx="650254" cy="508959"/>
              </a:xfrm>
              <a:custGeom>
                <a:rect b="b" l="l" r="r" t="t"/>
                <a:pathLst>
                  <a:path extrusionOk="0" h="34962" w="44668">
                    <a:moveTo>
                      <a:pt x="28480" y="0"/>
                    </a:moveTo>
                    <a:lnTo>
                      <a:pt x="28480" y="10253"/>
                    </a:lnTo>
                    <a:lnTo>
                      <a:pt x="17363" y="10253"/>
                    </a:lnTo>
                    <a:lnTo>
                      <a:pt x="14041" y="25286"/>
                    </a:lnTo>
                    <a:lnTo>
                      <a:pt x="10143" y="25286"/>
                    </a:lnTo>
                    <a:lnTo>
                      <a:pt x="8989" y="19998"/>
                    </a:lnTo>
                    <a:lnTo>
                      <a:pt x="1" y="19998"/>
                    </a:lnTo>
                    <a:lnTo>
                      <a:pt x="1" y="34961"/>
                    </a:lnTo>
                    <a:lnTo>
                      <a:pt x="44667" y="34961"/>
                    </a:lnTo>
                    <a:lnTo>
                      <a:pt x="44667" y="17131"/>
                    </a:lnTo>
                    <a:lnTo>
                      <a:pt x="36565" y="17131"/>
                    </a:lnTo>
                    <a:lnTo>
                      <a:pt x="365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7"/>
              <p:cNvSpPr/>
              <p:nvPr/>
            </p:nvSpPr>
            <p:spPr>
              <a:xfrm>
                <a:off x="910940" y="2976800"/>
                <a:ext cx="21006" cy="818583"/>
              </a:xfrm>
              <a:custGeom>
                <a:rect b="b" l="l" r="r" t="t"/>
                <a:pathLst>
                  <a:path extrusionOk="0" h="56231" w="1443">
                    <a:moveTo>
                      <a:pt x="0" y="0"/>
                    </a:moveTo>
                    <a:lnTo>
                      <a:pt x="0" y="56230"/>
                    </a:lnTo>
                    <a:lnTo>
                      <a:pt x="1442" y="56230"/>
                    </a:lnTo>
                    <a:lnTo>
                      <a:pt x="1442"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7"/>
              <p:cNvSpPr/>
              <p:nvPr/>
            </p:nvSpPr>
            <p:spPr>
              <a:xfrm>
                <a:off x="596484" y="3376637"/>
                <a:ext cx="650254" cy="21589"/>
              </a:xfrm>
              <a:custGeom>
                <a:rect b="b" l="l" r="r" t="t"/>
                <a:pathLst>
                  <a:path extrusionOk="0" h="1483" w="44668">
                    <a:moveTo>
                      <a:pt x="1" y="0"/>
                    </a:moveTo>
                    <a:lnTo>
                      <a:pt x="1" y="1482"/>
                    </a:lnTo>
                    <a:lnTo>
                      <a:pt x="44667" y="1482"/>
                    </a:lnTo>
                    <a:lnTo>
                      <a:pt x="4466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7"/>
              <p:cNvSpPr/>
              <p:nvPr/>
            </p:nvSpPr>
            <p:spPr>
              <a:xfrm>
                <a:off x="1924448" y="3185147"/>
                <a:ext cx="46831" cy="107012"/>
              </a:xfrm>
              <a:custGeom>
                <a:rect b="b" l="l" r="r" t="t"/>
                <a:pathLst>
                  <a:path extrusionOk="0" h="7351" w="3217">
                    <a:moveTo>
                      <a:pt x="346" y="1"/>
                    </a:moveTo>
                    <a:lnTo>
                      <a:pt x="1" y="2823"/>
                    </a:lnTo>
                    <a:lnTo>
                      <a:pt x="1429" y="7342"/>
                    </a:lnTo>
                    <a:lnTo>
                      <a:pt x="3216" y="7351"/>
                    </a:lnTo>
                    <a:lnTo>
                      <a:pt x="346" y="1"/>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
              <p:cNvSpPr/>
              <p:nvPr/>
            </p:nvSpPr>
            <p:spPr>
              <a:xfrm>
                <a:off x="1772264" y="3086287"/>
                <a:ext cx="165097" cy="208114"/>
              </a:xfrm>
              <a:custGeom>
                <a:rect b="b" l="l" r="r" t="t"/>
                <a:pathLst>
                  <a:path extrusionOk="0" h="14296" w="11341">
                    <a:moveTo>
                      <a:pt x="989" y="0"/>
                    </a:moveTo>
                    <a:lnTo>
                      <a:pt x="1" y="14081"/>
                    </a:lnTo>
                    <a:lnTo>
                      <a:pt x="10197" y="14295"/>
                    </a:lnTo>
                    <a:lnTo>
                      <a:pt x="113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7"/>
              <p:cNvSpPr/>
              <p:nvPr/>
            </p:nvSpPr>
            <p:spPr>
              <a:xfrm>
                <a:off x="1789514" y="3101806"/>
                <a:ext cx="125791" cy="176815"/>
              </a:xfrm>
              <a:custGeom>
                <a:rect b="b" l="l" r="r" t="t"/>
                <a:pathLst>
                  <a:path extrusionOk="0" h="12146" w="8641">
                    <a:moveTo>
                      <a:pt x="8640" y="0"/>
                    </a:moveTo>
                    <a:lnTo>
                      <a:pt x="821" y="70"/>
                    </a:lnTo>
                    <a:lnTo>
                      <a:pt x="0" y="11791"/>
                    </a:lnTo>
                    <a:lnTo>
                      <a:pt x="7578" y="12146"/>
                    </a:lnTo>
                    <a:lnTo>
                      <a:pt x="86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7"/>
              <p:cNvSpPr/>
              <p:nvPr/>
            </p:nvSpPr>
            <p:spPr>
              <a:xfrm>
                <a:off x="1816737" y="3126932"/>
                <a:ext cx="71652" cy="119925"/>
              </a:xfrm>
              <a:custGeom>
                <a:rect b="b" l="l" r="r" t="t"/>
                <a:pathLst>
                  <a:path extrusionOk="0" h="8238" w="4922">
                    <a:moveTo>
                      <a:pt x="617" y="0"/>
                    </a:moveTo>
                    <a:lnTo>
                      <a:pt x="0" y="8238"/>
                    </a:lnTo>
                    <a:lnTo>
                      <a:pt x="4183" y="8238"/>
                    </a:lnTo>
                    <a:lnTo>
                      <a:pt x="4921"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7"/>
              <p:cNvSpPr/>
              <p:nvPr/>
            </p:nvSpPr>
            <p:spPr>
              <a:xfrm>
                <a:off x="1566275" y="3124326"/>
                <a:ext cx="123433" cy="168547"/>
              </a:xfrm>
              <a:custGeom>
                <a:rect b="b" l="l" r="r" t="t"/>
                <a:pathLst>
                  <a:path extrusionOk="0" h="11578" w="8479">
                    <a:moveTo>
                      <a:pt x="0" y="0"/>
                    </a:moveTo>
                    <a:lnTo>
                      <a:pt x="0" y="11577"/>
                    </a:lnTo>
                    <a:lnTo>
                      <a:pt x="8479" y="11569"/>
                    </a:lnTo>
                    <a:lnTo>
                      <a:pt x="847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7"/>
              <p:cNvSpPr/>
              <p:nvPr/>
            </p:nvSpPr>
            <p:spPr>
              <a:xfrm>
                <a:off x="1591911" y="2906997"/>
                <a:ext cx="74287" cy="217343"/>
              </a:xfrm>
              <a:custGeom>
                <a:rect b="b" l="l" r="r" t="t"/>
                <a:pathLst>
                  <a:path extrusionOk="0" h="14930" w="5103">
                    <a:moveTo>
                      <a:pt x="4533" y="1"/>
                    </a:moveTo>
                    <a:cubicBezTo>
                      <a:pt x="4533" y="1"/>
                      <a:pt x="4532" y="1"/>
                      <a:pt x="4532" y="1"/>
                    </a:cubicBezTo>
                    <a:cubicBezTo>
                      <a:pt x="3959" y="23"/>
                      <a:pt x="2517" y="13632"/>
                      <a:pt x="2517" y="13632"/>
                    </a:cubicBezTo>
                    <a:cubicBezTo>
                      <a:pt x="2517" y="13632"/>
                      <a:pt x="2461" y="2421"/>
                      <a:pt x="1924" y="2421"/>
                    </a:cubicBezTo>
                    <a:cubicBezTo>
                      <a:pt x="1922" y="2421"/>
                      <a:pt x="1921" y="2422"/>
                      <a:pt x="1919" y="2422"/>
                    </a:cubicBezTo>
                    <a:cubicBezTo>
                      <a:pt x="1381" y="2484"/>
                      <a:pt x="1919" y="14352"/>
                      <a:pt x="1919" y="14352"/>
                    </a:cubicBezTo>
                    <a:cubicBezTo>
                      <a:pt x="1919" y="14352"/>
                      <a:pt x="1018" y="4944"/>
                      <a:pt x="516" y="4944"/>
                    </a:cubicBezTo>
                    <a:cubicBezTo>
                      <a:pt x="510" y="4944"/>
                      <a:pt x="504" y="4946"/>
                      <a:pt x="498" y="4948"/>
                    </a:cubicBezTo>
                    <a:cubicBezTo>
                      <a:pt x="0" y="5180"/>
                      <a:pt x="713" y="14929"/>
                      <a:pt x="713" y="14929"/>
                    </a:cubicBezTo>
                    <a:lnTo>
                      <a:pt x="3060" y="14929"/>
                    </a:lnTo>
                    <a:cubicBezTo>
                      <a:pt x="3060" y="14929"/>
                      <a:pt x="5102" y="1"/>
                      <a:pt x="4533" y="1"/>
                    </a:cubicBez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7"/>
              <p:cNvSpPr/>
              <p:nvPr/>
            </p:nvSpPr>
            <p:spPr>
              <a:xfrm>
                <a:off x="1613980" y="2952373"/>
                <a:ext cx="65494" cy="171968"/>
              </a:xfrm>
              <a:custGeom>
                <a:rect b="b" l="l" r="r" t="t"/>
                <a:pathLst>
                  <a:path extrusionOk="0" h="11813" w="4499">
                    <a:moveTo>
                      <a:pt x="3396" y="0"/>
                    </a:moveTo>
                    <a:cubicBezTo>
                      <a:pt x="2842" y="0"/>
                      <a:pt x="945" y="9309"/>
                      <a:pt x="945" y="9309"/>
                    </a:cubicBezTo>
                    <a:cubicBezTo>
                      <a:pt x="945" y="9309"/>
                      <a:pt x="1176" y="5380"/>
                      <a:pt x="945" y="4873"/>
                    </a:cubicBezTo>
                    <a:cubicBezTo>
                      <a:pt x="937" y="4856"/>
                      <a:pt x="928" y="4848"/>
                      <a:pt x="920" y="4848"/>
                    </a:cubicBezTo>
                    <a:cubicBezTo>
                      <a:pt x="662" y="4848"/>
                      <a:pt x="1" y="11812"/>
                      <a:pt x="1" y="11812"/>
                    </a:cubicBezTo>
                    <a:lnTo>
                      <a:pt x="3375" y="11812"/>
                    </a:lnTo>
                    <a:cubicBezTo>
                      <a:pt x="3375" y="11812"/>
                      <a:pt x="4498" y="8513"/>
                      <a:pt x="4358" y="7997"/>
                    </a:cubicBezTo>
                    <a:cubicBezTo>
                      <a:pt x="4349" y="7965"/>
                      <a:pt x="4333" y="7950"/>
                      <a:pt x="4310" y="7950"/>
                    </a:cubicBezTo>
                    <a:cubicBezTo>
                      <a:pt x="3969" y="7950"/>
                      <a:pt x="2160" y="11319"/>
                      <a:pt x="2160" y="11319"/>
                    </a:cubicBezTo>
                    <a:cubicBezTo>
                      <a:pt x="2160" y="11319"/>
                      <a:pt x="4170" y="5896"/>
                      <a:pt x="3750" y="5288"/>
                    </a:cubicBezTo>
                    <a:cubicBezTo>
                      <a:pt x="3729" y="5258"/>
                      <a:pt x="3704" y="5243"/>
                      <a:pt x="3675" y="5243"/>
                    </a:cubicBezTo>
                    <a:cubicBezTo>
                      <a:pt x="3139" y="5243"/>
                      <a:pt x="1412" y="10458"/>
                      <a:pt x="1412" y="10458"/>
                    </a:cubicBezTo>
                    <a:cubicBezTo>
                      <a:pt x="1412" y="10458"/>
                      <a:pt x="3934" y="333"/>
                      <a:pt x="3423" y="8"/>
                    </a:cubicBezTo>
                    <a:cubicBezTo>
                      <a:pt x="3414" y="3"/>
                      <a:pt x="3405" y="0"/>
                      <a:pt x="3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7"/>
              <p:cNvSpPr/>
              <p:nvPr/>
            </p:nvSpPr>
            <p:spPr>
              <a:xfrm>
                <a:off x="1532385" y="2999350"/>
                <a:ext cx="78378" cy="125631"/>
              </a:xfrm>
              <a:custGeom>
                <a:rect b="b" l="l" r="r" t="t"/>
                <a:pathLst>
                  <a:path extrusionOk="0" h="8630" w="5384">
                    <a:moveTo>
                      <a:pt x="405" y="0"/>
                    </a:moveTo>
                    <a:cubicBezTo>
                      <a:pt x="0" y="0"/>
                      <a:pt x="4400" y="8629"/>
                      <a:pt x="4400" y="8629"/>
                    </a:cubicBezTo>
                    <a:lnTo>
                      <a:pt x="5383" y="8629"/>
                    </a:lnTo>
                    <a:lnTo>
                      <a:pt x="4911" y="6545"/>
                    </a:lnTo>
                    <a:cubicBezTo>
                      <a:pt x="4911" y="6545"/>
                      <a:pt x="2865" y="310"/>
                      <a:pt x="2407" y="310"/>
                    </a:cubicBezTo>
                    <a:cubicBezTo>
                      <a:pt x="2401" y="310"/>
                      <a:pt x="2396" y="311"/>
                      <a:pt x="2390" y="313"/>
                    </a:cubicBezTo>
                    <a:cubicBezTo>
                      <a:pt x="1965" y="483"/>
                      <a:pt x="3885" y="6033"/>
                      <a:pt x="3885" y="6033"/>
                    </a:cubicBezTo>
                    <a:cubicBezTo>
                      <a:pt x="3885" y="6033"/>
                      <a:pt x="987" y="282"/>
                      <a:pt x="428" y="7"/>
                    </a:cubicBezTo>
                    <a:cubicBezTo>
                      <a:pt x="419" y="2"/>
                      <a:pt x="412" y="0"/>
                      <a:pt x="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7"/>
              <p:cNvSpPr/>
              <p:nvPr/>
            </p:nvSpPr>
            <p:spPr>
              <a:xfrm>
                <a:off x="1566712" y="3124079"/>
                <a:ext cx="59817" cy="169114"/>
              </a:xfrm>
              <a:custGeom>
                <a:rect b="b" l="l" r="r" t="t"/>
                <a:pathLst>
                  <a:path extrusionOk="0" h="11617" w="4109">
                    <a:moveTo>
                      <a:pt x="1" y="0"/>
                    </a:moveTo>
                    <a:lnTo>
                      <a:pt x="79" y="11616"/>
                    </a:lnTo>
                    <a:lnTo>
                      <a:pt x="4109" y="11616"/>
                    </a:lnTo>
                    <a:lnTo>
                      <a:pt x="3895" y="39"/>
                    </a:lnTo>
                    <a:lnTo>
                      <a:pt x="1"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7"/>
              <p:cNvSpPr/>
              <p:nvPr/>
            </p:nvSpPr>
            <p:spPr>
              <a:xfrm>
                <a:off x="1564805" y="3123118"/>
                <a:ext cx="127000" cy="17061"/>
              </a:xfrm>
              <a:custGeom>
                <a:rect b="b" l="l" r="r" t="t"/>
                <a:pathLst>
                  <a:path extrusionOk="0" h="1172" w="8724">
                    <a:moveTo>
                      <a:pt x="0" y="0"/>
                    </a:moveTo>
                    <a:lnTo>
                      <a:pt x="111" y="1106"/>
                    </a:lnTo>
                    <a:lnTo>
                      <a:pt x="4017" y="1172"/>
                    </a:lnTo>
                    <a:lnTo>
                      <a:pt x="8580" y="1106"/>
                    </a:lnTo>
                    <a:lnTo>
                      <a:pt x="87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a:off x="1460034" y="3290122"/>
                <a:ext cx="617238" cy="27121"/>
              </a:xfrm>
              <a:custGeom>
                <a:rect b="b" l="l" r="r" t="t"/>
                <a:pathLst>
                  <a:path extrusionOk="0" h="1863" w="42400">
                    <a:moveTo>
                      <a:pt x="0" y="0"/>
                    </a:moveTo>
                    <a:lnTo>
                      <a:pt x="0" y="1862"/>
                    </a:lnTo>
                    <a:lnTo>
                      <a:pt x="42399" y="1862"/>
                    </a:lnTo>
                    <a:lnTo>
                      <a:pt x="42399"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37"/>
            <p:cNvGrpSpPr/>
            <p:nvPr/>
          </p:nvGrpSpPr>
          <p:grpSpPr>
            <a:xfrm>
              <a:off x="1481856" y="3376710"/>
              <a:ext cx="665205" cy="406329"/>
              <a:chOff x="1481856" y="3376710"/>
              <a:chExt cx="665205" cy="406329"/>
            </a:xfrm>
          </p:grpSpPr>
          <p:sp>
            <p:nvSpPr>
              <p:cNvPr id="737" name="Google Shape;737;p37"/>
              <p:cNvSpPr/>
              <p:nvPr/>
            </p:nvSpPr>
            <p:spPr>
              <a:xfrm>
                <a:off x="1481856" y="3376710"/>
                <a:ext cx="665205" cy="406329"/>
              </a:xfrm>
              <a:custGeom>
                <a:rect b="b" l="l" r="r" t="t"/>
                <a:pathLst>
                  <a:path extrusionOk="0" h="27912" w="45695">
                    <a:moveTo>
                      <a:pt x="45695" y="0"/>
                    </a:moveTo>
                    <a:lnTo>
                      <a:pt x="4466" y="297"/>
                    </a:lnTo>
                    <a:lnTo>
                      <a:pt x="0" y="27912"/>
                    </a:lnTo>
                    <a:lnTo>
                      <a:pt x="40782" y="27912"/>
                    </a:lnTo>
                    <a:lnTo>
                      <a:pt x="456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a:off x="1540960" y="3376710"/>
                <a:ext cx="606102" cy="40921"/>
              </a:xfrm>
              <a:custGeom>
                <a:rect b="b" l="l" r="r" t="t"/>
                <a:pathLst>
                  <a:path extrusionOk="0" h="2811" w="41635">
                    <a:moveTo>
                      <a:pt x="41635" y="0"/>
                    </a:moveTo>
                    <a:lnTo>
                      <a:pt x="406" y="297"/>
                    </a:lnTo>
                    <a:lnTo>
                      <a:pt x="0" y="2810"/>
                    </a:lnTo>
                    <a:cubicBezTo>
                      <a:pt x="18" y="2714"/>
                      <a:pt x="41167" y="2653"/>
                      <a:pt x="41167" y="2653"/>
                    </a:cubicBezTo>
                    <a:lnTo>
                      <a:pt x="416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
              <p:cNvSpPr/>
              <p:nvPr/>
            </p:nvSpPr>
            <p:spPr>
              <a:xfrm>
                <a:off x="1560932" y="3393625"/>
                <a:ext cx="11020" cy="11020"/>
              </a:xfrm>
              <a:custGeom>
                <a:rect b="b" l="l" r="r" t="t"/>
                <a:pathLst>
                  <a:path extrusionOk="0" h="757" w="757">
                    <a:moveTo>
                      <a:pt x="381" y="0"/>
                    </a:moveTo>
                    <a:cubicBezTo>
                      <a:pt x="171" y="0"/>
                      <a:pt x="0" y="170"/>
                      <a:pt x="0" y="376"/>
                    </a:cubicBezTo>
                    <a:cubicBezTo>
                      <a:pt x="0" y="586"/>
                      <a:pt x="171" y="757"/>
                      <a:pt x="381" y="757"/>
                    </a:cubicBezTo>
                    <a:cubicBezTo>
                      <a:pt x="586" y="757"/>
                      <a:pt x="756" y="586"/>
                      <a:pt x="756" y="376"/>
                    </a:cubicBezTo>
                    <a:cubicBezTo>
                      <a:pt x="756" y="170"/>
                      <a:pt x="58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7"/>
              <p:cNvSpPr/>
              <p:nvPr/>
            </p:nvSpPr>
            <p:spPr>
              <a:xfrm>
                <a:off x="1587966" y="3393625"/>
                <a:ext cx="11020" cy="11020"/>
              </a:xfrm>
              <a:custGeom>
                <a:rect b="b" l="l" r="r" t="t"/>
                <a:pathLst>
                  <a:path extrusionOk="0" h="757" w="757">
                    <a:moveTo>
                      <a:pt x="381" y="0"/>
                    </a:moveTo>
                    <a:cubicBezTo>
                      <a:pt x="171" y="0"/>
                      <a:pt x="1" y="170"/>
                      <a:pt x="1" y="376"/>
                    </a:cubicBezTo>
                    <a:cubicBezTo>
                      <a:pt x="1" y="586"/>
                      <a:pt x="171" y="757"/>
                      <a:pt x="381" y="757"/>
                    </a:cubicBezTo>
                    <a:cubicBezTo>
                      <a:pt x="586" y="757"/>
                      <a:pt x="757" y="586"/>
                      <a:pt x="757" y="376"/>
                    </a:cubicBezTo>
                    <a:cubicBezTo>
                      <a:pt x="757" y="170"/>
                      <a:pt x="58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1614999" y="3393625"/>
                <a:ext cx="11035" cy="11020"/>
              </a:xfrm>
              <a:custGeom>
                <a:rect b="b" l="l" r="r" t="t"/>
                <a:pathLst>
                  <a:path extrusionOk="0" h="757" w="758">
                    <a:moveTo>
                      <a:pt x="376" y="0"/>
                    </a:moveTo>
                    <a:cubicBezTo>
                      <a:pt x="171" y="0"/>
                      <a:pt x="1" y="170"/>
                      <a:pt x="1" y="376"/>
                    </a:cubicBezTo>
                    <a:cubicBezTo>
                      <a:pt x="1" y="586"/>
                      <a:pt x="171" y="757"/>
                      <a:pt x="376" y="757"/>
                    </a:cubicBezTo>
                    <a:cubicBezTo>
                      <a:pt x="586" y="757"/>
                      <a:pt x="757" y="586"/>
                      <a:pt x="757" y="376"/>
                    </a:cubicBezTo>
                    <a:cubicBezTo>
                      <a:pt x="757" y="170"/>
                      <a:pt x="586" y="0"/>
                      <a:pt x="3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1572578" y="3489312"/>
                <a:ext cx="241058" cy="194605"/>
              </a:xfrm>
              <a:custGeom>
                <a:rect b="b" l="l" r="r" t="t"/>
                <a:pathLst>
                  <a:path extrusionOk="0" h="13368" w="16559">
                    <a:moveTo>
                      <a:pt x="8282" y="0"/>
                    </a:moveTo>
                    <a:cubicBezTo>
                      <a:pt x="3736" y="0"/>
                      <a:pt x="0" y="3378"/>
                      <a:pt x="0" y="7478"/>
                    </a:cubicBezTo>
                    <a:cubicBezTo>
                      <a:pt x="0" y="9776"/>
                      <a:pt x="1171" y="11952"/>
                      <a:pt x="3173" y="13368"/>
                    </a:cubicBezTo>
                    <a:lnTo>
                      <a:pt x="8282" y="7478"/>
                    </a:lnTo>
                    <a:lnTo>
                      <a:pt x="16558" y="7478"/>
                    </a:lnTo>
                    <a:cubicBezTo>
                      <a:pt x="16558" y="3378"/>
                      <a:pt x="12822" y="0"/>
                      <a:pt x="82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1627722" y="3611639"/>
                <a:ext cx="193294" cy="107784"/>
              </a:xfrm>
              <a:custGeom>
                <a:rect b="b" l="l" r="r" t="t"/>
                <a:pathLst>
                  <a:path extrusionOk="0" h="7404" w="13278">
                    <a:moveTo>
                      <a:pt x="5144" y="14"/>
                    </a:moveTo>
                    <a:cubicBezTo>
                      <a:pt x="5149" y="19"/>
                      <a:pt x="5197" y="19"/>
                      <a:pt x="5297" y="23"/>
                    </a:cubicBezTo>
                    <a:cubicBezTo>
                      <a:pt x="5406" y="27"/>
                      <a:pt x="5551" y="31"/>
                      <a:pt x="5730" y="41"/>
                    </a:cubicBezTo>
                    <a:cubicBezTo>
                      <a:pt x="6124" y="49"/>
                      <a:pt x="6674" y="62"/>
                      <a:pt x="7373" y="75"/>
                    </a:cubicBezTo>
                    <a:cubicBezTo>
                      <a:pt x="8775" y="101"/>
                      <a:pt x="10760" y="131"/>
                      <a:pt x="13136" y="175"/>
                    </a:cubicBezTo>
                    <a:lnTo>
                      <a:pt x="13136" y="175"/>
                    </a:lnTo>
                    <a:cubicBezTo>
                      <a:pt x="13091" y="757"/>
                      <a:pt x="12994" y="1362"/>
                      <a:pt x="12788" y="1959"/>
                    </a:cubicBezTo>
                    <a:cubicBezTo>
                      <a:pt x="12570" y="2579"/>
                      <a:pt x="12259" y="3191"/>
                      <a:pt x="11862" y="3772"/>
                    </a:cubicBezTo>
                    <a:cubicBezTo>
                      <a:pt x="11044" y="4908"/>
                      <a:pt x="9878" y="5909"/>
                      <a:pt x="8462" y="6512"/>
                    </a:cubicBezTo>
                    <a:cubicBezTo>
                      <a:pt x="7317" y="7015"/>
                      <a:pt x="6098" y="7251"/>
                      <a:pt x="4929" y="7251"/>
                    </a:cubicBezTo>
                    <a:cubicBezTo>
                      <a:pt x="4593" y="7251"/>
                      <a:pt x="4262" y="7232"/>
                      <a:pt x="3938" y="7194"/>
                    </a:cubicBezTo>
                    <a:cubicBezTo>
                      <a:pt x="2508" y="7035"/>
                      <a:pt x="1215" y="6516"/>
                      <a:pt x="197" y="5820"/>
                    </a:cubicBezTo>
                    <a:lnTo>
                      <a:pt x="197" y="5820"/>
                    </a:lnTo>
                    <a:cubicBezTo>
                      <a:pt x="1679" y="4096"/>
                      <a:pt x="2908" y="2660"/>
                      <a:pt x="3781" y="1644"/>
                    </a:cubicBezTo>
                    <a:cubicBezTo>
                      <a:pt x="4214" y="1132"/>
                      <a:pt x="4555" y="731"/>
                      <a:pt x="4795" y="447"/>
                    </a:cubicBezTo>
                    <a:cubicBezTo>
                      <a:pt x="4904" y="315"/>
                      <a:pt x="4992" y="211"/>
                      <a:pt x="5057" y="128"/>
                    </a:cubicBezTo>
                    <a:cubicBezTo>
                      <a:pt x="5118" y="57"/>
                      <a:pt x="5149" y="19"/>
                      <a:pt x="5144" y="14"/>
                    </a:cubicBezTo>
                    <a:close/>
                    <a:moveTo>
                      <a:pt x="5717" y="1"/>
                    </a:moveTo>
                    <a:cubicBezTo>
                      <a:pt x="5537" y="5"/>
                      <a:pt x="5398" y="5"/>
                      <a:pt x="5289" y="5"/>
                    </a:cubicBezTo>
                    <a:cubicBezTo>
                      <a:pt x="5192" y="9"/>
                      <a:pt x="5144" y="9"/>
                      <a:pt x="5144" y="14"/>
                    </a:cubicBezTo>
                    <a:cubicBezTo>
                      <a:pt x="5144" y="14"/>
                      <a:pt x="5144" y="14"/>
                      <a:pt x="5144" y="14"/>
                    </a:cubicBezTo>
                    <a:cubicBezTo>
                      <a:pt x="5140" y="14"/>
                      <a:pt x="5106" y="49"/>
                      <a:pt x="5049" y="110"/>
                    </a:cubicBezTo>
                    <a:cubicBezTo>
                      <a:pt x="4983" y="184"/>
                      <a:pt x="4891" y="285"/>
                      <a:pt x="4777" y="412"/>
                    </a:cubicBezTo>
                    <a:cubicBezTo>
                      <a:pt x="4528" y="691"/>
                      <a:pt x="4183" y="1080"/>
                      <a:pt x="3742" y="1578"/>
                    </a:cubicBezTo>
                    <a:cubicBezTo>
                      <a:pt x="2846" y="2601"/>
                      <a:pt x="1574" y="4047"/>
                      <a:pt x="49" y="5791"/>
                    </a:cubicBezTo>
                    <a:lnTo>
                      <a:pt x="1" y="5844"/>
                    </a:lnTo>
                    <a:lnTo>
                      <a:pt x="63" y="5888"/>
                    </a:lnTo>
                    <a:cubicBezTo>
                      <a:pt x="1102" y="6622"/>
                      <a:pt x="2435" y="7173"/>
                      <a:pt x="3921" y="7343"/>
                    </a:cubicBezTo>
                    <a:cubicBezTo>
                      <a:pt x="4256" y="7383"/>
                      <a:pt x="4598" y="7404"/>
                      <a:pt x="4944" y="7404"/>
                    </a:cubicBezTo>
                    <a:cubicBezTo>
                      <a:pt x="6128" y="7404"/>
                      <a:pt x="7363" y="7163"/>
                      <a:pt x="8522" y="6652"/>
                    </a:cubicBezTo>
                    <a:cubicBezTo>
                      <a:pt x="9965" y="6040"/>
                      <a:pt x="11154" y="5017"/>
                      <a:pt x="11984" y="3855"/>
                    </a:cubicBezTo>
                    <a:cubicBezTo>
                      <a:pt x="12391" y="3266"/>
                      <a:pt x="12701" y="2641"/>
                      <a:pt x="12923" y="2007"/>
                    </a:cubicBezTo>
                    <a:cubicBezTo>
                      <a:pt x="13137" y="1368"/>
                      <a:pt x="13234" y="727"/>
                      <a:pt x="13273" y="110"/>
                    </a:cubicBezTo>
                    <a:lnTo>
                      <a:pt x="13278" y="41"/>
                    </a:lnTo>
                    <a:lnTo>
                      <a:pt x="13208" y="41"/>
                    </a:lnTo>
                    <a:cubicBezTo>
                      <a:pt x="10791" y="23"/>
                      <a:pt x="8772" y="9"/>
                      <a:pt x="734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7"/>
              <p:cNvSpPr/>
              <p:nvPr/>
            </p:nvSpPr>
            <p:spPr>
              <a:xfrm>
                <a:off x="1737602" y="3526725"/>
                <a:ext cx="13495" cy="13553"/>
              </a:xfrm>
              <a:custGeom>
                <a:rect b="b" l="l" r="r" t="t"/>
                <a:pathLst>
                  <a:path extrusionOk="0" h="931" w="927">
                    <a:moveTo>
                      <a:pt x="464" y="0"/>
                    </a:moveTo>
                    <a:cubicBezTo>
                      <a:pt x="206" y="0"/>
                      <a:pt x="0" y="210"/>
                      <a:pt x="0" y="467"/>
                    </a:cubicBezTo>
                    <a:cubicBezTo>
                      <a:pt x="0" y="721"/>
                      <a:pt x="206" y="930"/>
                      <a:pt x="464" y="930"/>
                    </a:cubicBezTo>
                    <a:cubicBezTo>
                      <a:pt x="716" y="930"/>
                      <a:pt x="926" y="721"/>
                      <a:pt x="926" y="467"/>
                    </a:cubicBezTo>
                    <a:cubicBezTo>
                      <a:pt x="926" y="210"/>
                      <a:pt x="716" y="0"/>
                      <a:pt x="46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7"/>
              <p:cNvSpPr/>
              <p:nvPr/>
            </p:nvSpPr>
            <p:spPr>
              <a:xfrm>
                <a:off x="1744211" y="3482950"/>
                <a:ext cx="141004" cy="50587"/>
              </a:xfrm>
              <a:custGeom>
                <a:rect b="b" l="l" r="r" t="t"/>
                <a:pathLst>
                  <a:path extrusionOk="0" h="3475" w="9686">
                    <a:moveTo>
                      <a:pt x="3374" y="0"/>
                    </a:moveTo>
                    <a:lnTo>
                      <a:pt x="3348" y="22"/>
                    </a:lnTo>
                    <a:cubicBezTo>
                      <a:pt x="2392" y="983"/>
                      <a:pt x="1547" y="1840"/>
                      <a:pt x="949" y="2461"/>
                    </a:cubicBezTo>
                    <a:cubicBezTo>
                      <a:pt x="669" y="2753"/>
                      <a:pt x="433" y="2998"/>
                      <a:pt x="250" y="3195"/>
                    </a:cubicBezTo>
                    <a:cubicBezTo>
                      <a:pt x="88" y="3365"/>
                      <a:pt x="0" y="3465"/>
                      <a:pt x="10" y="3474"/>
                    </a:cubicBezTo>
                    <a:cubicBezTo>
                      <a:pt x="10" y="3474"/>
                      <a:pt x="10" y="3474"/>
                      <a:pt x="10" y="3474"/>
                    </a:cubicBezTo>
                    <a:cubicBezTo>
                      <a:pt x="20" y="3474"/>
                      <a:pt x="120" y="3390"/>
                      <a:pt x="289" y="3234"/>
                    </a:cubicBezTo>
                    <a:cubicBezTo>
                      <a:pt x="482" y="3046"/>
                      <a:pt x="726" y="2814"/>
                      <a:pt x="1023" y="2530"/>
                    </a:cubicBezTo>
                    <a:cubicBezTo>
                      <a:pt x="1639" y="1937"/>
                      <a:pt x="2483" y="1101"/>
                      <a:pt x="3435" y="153"/>
                    </a:cubicBezTo>
                    <a:lnTo>
                      <a:pt x="4143" y="153"/>
                    </a:lnTo>
                    <a:cubicBezTo>
                      <a:pt x="5673" y="153"/>
                      <a:pt x="7059" y="144"/>
                      <a:pt x="8064" y="131"/>
                    </a:cubicBezTo>
                    <a:cubicBezTo>
                      <a:pt x="8540" y="123"/>
                      <a:pt x="8941" y="113"/>
                      <a:pt x="9252" y="105"/>
                    </a:cubicBezTo>
                    <a:cubicBezTo>
                      <a:pt x="9532" y="97"/>
                      <a:pt x="9685" y="87"/>
                      <a:pt x="9685" y="79"/>
                    </a:cubicBezTo>
                    <a:cubicBezTo>
                      <a:pt x="9685" y="65"/>
                      <a:pt x="9532" y="57"/>
                      <a:pt x="9252" y="48"/>
                    </a:cubicBezTo>
                    <a:cubicBezTo>
                      <a:pt x="8941" y="39"/>
                      <a:pt x="8540" y="31"/>
                      <a:pt x="8064" y="22"/>
                    </a:cubicBezTo>
                    <a:cubicBezTo>
                      <a:pt x="7059" y="9"/>
                      <a:pt x="5673" y="0"/>
                      <a:pt x="414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7"/>
              <p:cNvSpPr/>
              <p:nvPr/>
            </p:nvSpPr>
            <p:spPr>
              <a:xfrm>
                <a:off x="1868198" y="3447488"/>
                <a:ext cx="193484" cy="122501"/>
              </a:xfrm>
              <a:custGeom>
                <a:rect b="b" l="l" r="r" t="t"/>
                <a:pathLst>
                  <a:path extrusionOk="0" h="8415" w="13291">
                    <a:moveTo>
                      <a:pt x="1623" y="0"/>
                    </a:moveTo>
                    <a:lnTo>
                      <a:pt x="1623" y="0"/>
                    </a:lnTo>
                    <a:cubicBezTo>
                      <a:pt x="1618" y="0"/>
                      <a:pt x="1522" y="80"/>
                      <a:pt x="1526" y="80"/>
                    </a:cubicBezTo>
                    <a:cubicBezTo>
                      <a:pt x="1527" y="80"/>
                      <a:pt x="1532" y="76"/>
                      <a:pt x="1544" y="68"/>
                    </a:cubicBezTo>
                    <a:lnTo>
                      <a:pt x="1544" y="72"/>
                    </a:lnTo>
                    <a:lnTo>
                      <a:pt x="1539" y="80"/>
                    </a:lnTo>
                    <a:lnTo>
                      <a:pt x="1539" y="98"/>
                    </a:lnTo>
                    <a:lnTo>
                      <a:pt x="1531" y="133"/>
                    </a:lnTo>
                    <a:lnTo>
                      <a:pt x="1517" y="203"/>
                    </a:lnTo>
                    <a:lnTo>
                      <a:pt x="1491" y="338"/>
                    </a:lnTo>
                    <a:lnTo>
                      <a:pt x="1443" y="618"/>
                    </a:lnTo>
                    <a:cubicBezTo>
                      <a:pt x="1408" y="802"/>
                      <a:pt x="1374" y="986"/>
                      <a:pt x="1338" y="1169"/>
                    </a:cubicBezTo>
                    <a:cubicBezTo>
                      <a:pt x="1273" y="1531"/>
                      <a:pt x="1203" y="1894"/>
                      <a:pt x="1138" y="2257"/>
                    </a:cubicBezTo>
                    <a:cubicBezTo>
                      <a:pt x="1007" y="2973"/>
                      <a:pt x="875" y="3681"/>
                      <a:pt x="749" y="4372"/>
                    </a:cubicBezTo>
                    <a:cubicBezTo>
                      <a:pt x="491" y="5758"/>
                      <a:pt x="246" y="7086"/>
                      <a:pt x="19" y="8332"/>
                    </a:cubicBezTo>
                    <a:lnTo>
                      <a:pt x="1" y="8414"/>
                    </a:lnTo>
                    <a:lnTo>
                      <a:pt x="89" y="8414"/>
                    </a:lnTo>
                    <a:cubicBezTo>
                      <a:pt x="3519" y="8401"/>
                      <a:pt x="6421" y="8388"/>
                      <a:pt x="8474" y="8380"/>
                    </a:cubicBezTo>
                    <a:cubicBezTo>
                      <a:pt x="9484" y="8370"/>
                      <a:pt x="10289" y="8366"/>
                      <a:pt x="10848" y="8362"/>
                    </a:cubicBezTo>
                    <a:cubicBezTo>
                      <a:pt x="11110" y="8358"/>
                      <a:pt x="11320" y="8354"/>
                      <a:pt x="11469" y="8354"/>
                    </a:cubicBezTo>
                    <a:cubicBezTo>
                      <a:pt x="11534" y="8348"/>
                      <a:pt x="11586" y="8348"/>
                      <a:pt x="11630" y="8348"/>
                    </a:cubicBezTo>
                    <a:cubicBezTo>
                      <a:pt x="11665" y="8344"/>
                      <a:pt x="11683" y="8344"/>
                      <a:pt x="11678" y="8344"/>
                    </a:cubicBezTo>
                    <a:cubicBezTo>
                      <a:pt x="11678" y="8340"/>
                      <a:pt x="11661" y="8340"/>
                      <a:pt x="11621" y="8340"/>
                    </a:cubicBezTo>
                    <a:cubicBezTo>
                      <a:pt x="11578" y="8336"/>
                      <a:pt x="11525" y="8336"/>
                      <a:pt x="11455" y="8336"/>
                    </a:cubicBezTo>
                    <a:cubicBezTo>
                      <a:pt x="11302" y="8332"/>
                      <a:pt x="11088" y="8327"/>
                      <a:pt x="10822" y="8327"/>
                    </a:cubicBezTo>
                    <a:cubicBezTo>
                      <a:pt x="10257" y="8322"/>
                      <a:pt x="9450" y="8314"/>
                      <a:pt x="8435" y="8305"/>
                    </a:cubicBezTo>
                    <a:cubicBezTo>
                      <a:pt x="6407" y="8296"/>
                      <a:pt x="3549" y="8288"/>
                      <a:pt x="173" y="8275"/>
                    </a:cubicBezTo>
                    <a:lnTo>
                      <a:pt x="173" y="8275"/>
                    </a:lnTo>
                    <a:cubicBezTo>
                      <a:pt x="401" y="7053"/>
                      <a:pt x="645" y="5754"/>
                      <a:pt x="896" y="4403"/>
                    </a:cubicBezTo>
                    <a:cubicBezTo>
                      <a:pt x="1023" y="3707"/>
                      <a:pt x="1154" y="3005"/>
                      <a:pt x="1290" y="2283"/>
                    </a:cubicBezTo>
                    <a:cubicBezTo>
                      <a:pt x="1356" y="1924"/>
                      <a:pt x="1426" y="1562"/>
                      <a:pt x="1491" y="1195"/>
                    </a:cubicBezTo>
                    <a:cubicBezTo>
                      <a:pt x="1526" y="1012"/>
                      <a:pt x="1561" y="828"/>
                      <a:pt x="1596" y="645"/>
                    </a:cubicBezTo>
                    <a:lnTo>
                      <a:pt x="1644" y="369"/>
                    </a:lnTo>
                    <a:lnTo>
                      <a:pt x="1671" y="229"/>
                    </a:lnTo>
                    <a:lnTo>
                      <a:pt x="1683" y="159"/>
                    </a:lnTo>
                    <a:lnTo>
                      <a:pt x="1684" y="155"/>
                    </a:lnTo>
                    <a:lnTo>
                      <a:pt x="1684" y="155"/>
                    </a:lnTo>
                    <a:cubicBezTo>
                      <a:pt x="5958" y="151"/>
                      <a:pt x="9915" y="147"/>
                      <a:pt x="13138" y="141"/>
                    </a:cubicBezTo>
                    <a:lnTo>
                      <a:pt x="13138" y="141"/>
                    </a:lnTo>
                    <a:cubicBezTo>
                      <a:pt x="12694" y="2603"/>
                      <a:pt x="12326" y="4635"/>
                      <a:pt x="12072" y="6067"/>
                    </a:cubicBezTo>
                    <a:cubicBezTo>
                      <a:pt x="11945" y="6785"/>
                      <a:pt x="11844" y="7348"/>
                      <a:pt x="11774" y="7741"/>
                    </a:cubicBezTo>
                    <a:cubicBezTo>
                      <a:pt x="11743" y="7929"/>
                      <a:pt x="11717" y="8078"/>
                      <a:pt x="11699" y="8187"/>
                    </a:cubicBezTo>
                    <a:cubicBezTo>
                      <a:pt x="11687" y="8288"/>
                      <a:pt x="11678" y="8340"/>
                      <a:pt x="11678" y="8344"/>
                    </a:cubicBezTo>
                    <a:cubicBezTo>
                      <a:pt x="11683" y="8344"/>
                      <a:pt x="11691" y="8296"/>
                      <a:pt x="11713" y="8201"/>
                    </a:cubicBezTo>
                    <a:cubicBezTo>
                      <a:pt x="11735" y="8096"/>
                      <a:pt x="11766" y="7951"/>
                      <a:pt x="11800" y="7772"/>
                    </a:cubicBezTo>
                    <a:cubicBezTo>
                      <a:pt x="11879" y="7378"/>
                      <a:pt x="11988" y="6823"/>
                      <a:pt x="12124" y="6115"/>
                    </a:cubicBezTo>
                    <a:cubicBezTo>
                      <a:pt x="12403" y="4661"/>
                      <a:pt x="12797" y="2593"/>
                      <a:pt x="13273" y="89"/>
                    </a:cubicBezTo>
                    <a:lnTo>
                      <a:pt x="13291" y="15"/>
                    </a:lnTo>
                    <a:lnTo>
                      <a:pt x="13212" y="15"/>
                    </a:lnTo>
                    <a:cubicBezTo>
                      <a:pt x="9960" y="10"/>
                      <a:pt x="5953" y="6"/>
                      <a:pt x="1622" y="2"/>
                    </a:cubicBezTo>
                    <a:cubicBezTo>
                      <a:pt x="1623" y="1"/>
                      <a:pt x="1623" y="0"/>
                      <a:pt x="162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7"/>
              <p:cNvSpPr/>
              <p:nvPr/>
            </p:nvSpPr>
            <p:spPr>
              <a:xfrm>
                <a:off x="1748157" y="3662604"/>
                <a:ext cx="13495" cy="13495"/>
              </a:xfrm>
              <a:custGeom>
                <a:rect b="b" l="l" r="r" t="t"/>
                <a:pathLst>
                  <a:path extrusionOk="0" h="927" w="927">
                    <a:moveTo>
                      <a:pt x="463" y="1"/>
                    </a:moveTo>
                    <a:cubicBezTo>
                      <a:pt x="206" y="1"/>
                      <a:pt x="1" y="205"/>
                      <a:pt x="1" y="463"/>
                    </a:cubicBezTo>
                    <a:cubicBezTo>
                      <a:pt x="1" y="717"/>
                      <a:pt x="206" y="927"/>
                      <a:pt x="463" y="927"/>
                    </a:cubicBezTo>
                    <a:cubicBezTo>
                      <a:pt x="721" y="927"/>
                      <a:pt x="927" y="717"/>
                      <a:pt x="927" y="463"/>
                    </a:cubicBezTo>
                    <a:cubicBezTo>
                      <a:pt x="927" y="205"/>
                      <a:pt x="721" y="1"/>
                      <a:pt x="4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7"/>
              <p:cNvSpPr/>
              <p:nvPr/>
            </p:nvSpPr>
            <p:spPr>
              <a:xfrm>
                <a:off x="1754897" y="3668194"/>
                <a:ext cx="122618" cy="2300"/>
              </a:xfrm>
              <a:custGeom>
                <a:rect b="b" l="l" r="r" t="t"/>
                <a:pathLst>
                  <a:path extrusionOk="0" h="158" w="8423">
                    <a:moveTo>
                      <a:pt x="4214" y="1"/>
                    </a:moveTo>
                    <a:cubicBezTo>
                      <a:pt x="1884" y="1"/>
                      <a:pt x="0" y="36"/>
                      <a:pt x="0" y="79"/>
                    </a:cubicBezTo>
                    <a:cubicBezTo>
                      <a:pt x="0" y="123"/>
                      <a:pt x="1884" y="158"/>
                      <a:pt x="4214" y="158"/>
                    </a:cubicBezTo>
                    <a:cubicBezTo>
                      <a:pt x="6539" y="158"/>
                      <a:pt x="8423" y="123"/>
                      <a:pt x="8423" y="79"/>
                    </a:cubicBezTo>
                    <a:cubicBezTo>
                      <a:pt x="8423" y="36"/>
                      <a:pt x="6539" y="1"/>
                      <a:pt x="42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7"/>
              <p:cNvSpPr/>
              <p:nvPr/>
            </p:nvSpPr>
            <p:spPr>
              <a:xfrm>
                <a:off x="1862855" y="3632266"/>
                <a:ext cx="198768" cy="90795"/>
              </a:xfrm>
              <a:custGeom>
                <a:rect b="b" l="l" r="r" t="t"/>
                <a:pathLst>
                  <a:path extrusionOk="0" h="6237" w="13654">
                    <a:moveTo>
                      <a:pt x="1702" y="108"/>
                    </a:moveTo>
                    <a:lnTo>
                      <a:pt x="1702" y="108"/>
                    </a:lnTo>
                    <a:cubicBezTo>
                      <a:pt x="1702" y="108"/>
                      <a:pt x="1702" y="108"/>
                      <a:pt x="1701" y="109"/>
                    </a:cubicBezTo>
                    <a:lnTo>
                      <a:pt x="1701" y="109"/>
                    </a:lnTo>
                    <a:lnTo>
                      <a:pt x="1701" y="109"/>
                    </a:lnTo>
                    <a:cubicBezTo>
                      <a:pt x="1702" y="108"/>
                      <a:pt x="1702" y="108"/>
                      <a:pt x="1702" y="108"/>
                    </a:cubicBezTo>
                    <a:close/>
                    <a:moveTo>
                      <a:pt x="13504" y="149"/>
                    </a:moveTo>
                    <a:cubicBezTo>
                      <a:pt x="13058" y="1976"/>
                      <a:pt x="12692" y="3462"/>
                      <a:pt x="12434" y="4505"/>
                    </a:cubicBezTo>
                    <a:cubicBezTo>
                      <a:pt x="12312" y="5026"/>
                      <a:pt x="12211" y="5436"/>
                      <a:pt x="12141" y="5724"/>
                    </a:cubicBezTo>
                    <a:cubicBezTo>
                      <a:pt x="12110" y="5861"/>
                      <a:pt x="12088" y="5965"/>
                      <a:pt x="12066" y="6048"/>
                    </a:cubicBezTo>
                    <a:cubicBezTo>
                      <a:pt x="12054" y="6123"/>
                      <a:pt x="12045" y="6157"/>
                      <a:pt x="12045" y="6162"/>
                    </a:cubicBezTo>
                    <a:cubicBezTo>
                      <a:pt x="12045" y="6162"/>
                      <a:pt x="12023" y="6157"/>
                      <a:pt x="11984" y="6157"/>
                    </a:cubicBezTo>
                    <a:cubicBezTo>
                      <a:pt x="11941" y="6157"/>
                      <a:pt x="11883" y="6153"/>
                      <a:pt x="11814" y="6153"/>
                    </a:cubicBezTo>
                    <a:cubicBezTo>
                      <a:pt x="11652" y="6149"/>
                      <a:pt x="11429" y="6144"/>
                      <a:pt x="11149" y="6144"/>
                    </a:cubicBezTo>
                    <a:cubicBezTo>
                      <a:pt x="10559" y="6135"/>
                      <a:pt x="9720" y="6131"/>
                      <a:pt x="8671" y="6123"/>
                    </a:cubicBezTo>
                    <a:cubicBezTo>
                      <a:pt x="6571" y="6113"/>
                      <a:pt x="3624" y="6101"/>
                      <a:pt x="186" y="6087"/>
                    </a:cubicBezTo>
                    <a:lnTo>
                      <a:pt x="186" y="6087"/>
                    </a:lnTo>
                    <a:cubicBezTo>
                      <a:pt x="420" y="5180"/>
                      <a:pt x="660" y="4228"/>
                      <a:pt x="910" y="3247"/>
                    </a:cubicBezTo>
                    <a:cubicBezTo>
                      <a:pt x="1037" y="2735"/>
                      <a:pt x="1168" y="2220"/>
                      <a:pt x="1299" y="1700"/>
                    </a:cubicBezTo>
                    <a:cubicBezTo>
                      <a:pt x="1364" y="1438"/>
                      <a:pt x="1434" y="1171"/>
                      <a:pt x="1499" y="909"/>
                    </a:cubicBezTo>
                    <a:lnTo>
                      <a:pt x="1600" y="512"/>
                    </a:lnTo>
                    <a:lnTo>
                      <a:pt x="1653" y="310"/>
                    </a:lnTo>
                    <a:lnTo>
                      <a:pt x="1675" y="209"/>
                    </a:lnTo>
                    <a:lnTo>
                      <a:pt x="1685" y="171"/>
                    </a:lnTo>
                    <a:lnTo>
                      <a:pt x="1685" y="171"/>
                    </a:lnTo>
                    <a:cubicBezTo>
                      <a:pt x="6219" y="161"/>
                      <a:pt x="10362" y="153"/>
                      <a:pt x="13504" y="149"/>
                    </a:cubicBezTo>
                    <a:close/>
                    <a:moveTo>
                      <a:pt x="1643" y="0"/>
                    </a:moveTo>
                    <a:cubicBezTo>
                      <a:pt x="1642" y="0"/>
                      <a:pt x="1546" y="75"/>
                      <a:pt x="1547" y="75"/>
                    </a:cubicBezTo>
                    <a:cubicBezTo>
                      <a:pt x="1547" y="75"/>
                      <a:pt x="1547" y="74"/>
                      <a:pt x="1548" y="74"/>
                    </a:cubicBezTo>
                    <a:lnTo>
                      <a:pt x="1548" y="78"/>
                    </a:lnTo>
                    <a:lnTo>
                      <a:pt x="1548" y="83"/>
                    </a:lnTo>
                    <a:lnTo>
                      <a:pt x="1544" y="96"/>
                    </a:lnTo>
                    <a:lnTo>
                      <a:pt x="1539" y="122"/>
                    </a:lnTo>
                    <a:lnTo>
                      <a:pt x="1526" y="171"/>
                    </a:lnTo>
                    <a:lnTo>
                      <a:pt x="1499" y="270"/>
                    </a:lnTo>
                    <a:lnTo>
                      <a:pt x="1447" y="472"/>
                    </a:lnTo>
                    <a:lnTo>
                      <a:pt x="1347" y="869"/>
                    </a:lnTo>
                    <a:cubicBezTo>
                      <a:pt x="1281" y="1136"/>
                      <a:pt x="1216" y="1398"/>
                      <a:pt x="1150" y="1660"/>
                    </a:cubicBezTo>
                    <a:cubicBezTo>
                      <a:pt x="1019" y="2184"/>
                      <a:pt x="888" y="2700"/>
                      <a:pt x="761" y="3207"/>
                    </a:cubicBezTo>
                    <a:cubicBezTo>
                      <a:pt x="503" y="4225"/>
                      <a:pt x="259" y="5205"/>
                      <a:pt x="23" y="6144"/>
                    </a:cubicBezTo>
                    <a:lnTo>
                      <a:pt x="1" y="6236"/>
                    </a:lnTo>
                    <a:lnTo>
                      <a:pt x="93" y="6236"/>
                    </a:lnTo>
                    <a:cubicBezTo>
                      <a:pt x="3589" y="6222"/>
                      <a:pt x="6582" y="6210"/>
                      <a:pt x="8710" y="6201"/>
                    </a:cubicBezTo>
                    <a:cubicBezTo>
                      <a:pt x="9759" y="6192"/>
                      <a:pt x="10590" y="6188"/>
                      <a:pt x="11175" y="6179"/>
                    </a:cubicBezTo>
                    <a:cubicBezTo>
                      <a:pt x="11451" y="6179"/>
                      <a:pt x="11669" y="6175"/>
                      <a:pt x="11826" y="6170"/>
                    </a:cubicBezTo>
                    <a:cubicBezTo>
                      <a:pt x="11897" y="6170"/>
                      <a:pt x="11949" y="6166"/>
                      <a:pt x="11993" y="6166"/>
                    </a:cubicBezTo>
                    <a:cubicBezTo>
                      <a:pt x="12026" y="6166"/>
                      <a:pt x="12044" y="6163"/>
                      <a:pt x="12046" y="6162"/>
                    </a:cubicBezTo>
                    <a:lnTo>
                      <a:pt x="12046" y="6162"/>
                    </a:lnTo>
                    <a:cubicBezTo>
                      <a:pt x="12046" y="6162"/>
                      <a:pt x="12046" y="6162"/>
                      <a:pt x="12046" y="6162"/>
                    </a:cubicBezTo>
                    <a:cubicBezTo>
                      <a:pt x="12051" y="6162"/>
                      <a:pt x="12059" y="6127"/>
                      <a:pt x="12080" y="6061"/>
                    </a:cubicBezTo>
                    <a:cubicBezTo>
                      <a:pt x="12102" y="5982"/>
                      <a:pt x="12128" y="5882"/>
                      <a:pt x="12163" y="5750"/>
                    </a:cubicBezTo>
                    <a:cubicBezTo>
                      <a:pt x="12242" y="5467"/>
                      <a:pt x="12346" y="5065"/>
                      <a:pt x="12482" y="4550"/>
                    </a:cubicBezTo>
                    <a:cubicBezTo>
                      <a:pt x="12758" y="3487"/>
                      <a:pt x="13151" y="1970"/>
                      <a:pt x="13635" y="105"/>
                    </a:cubicBezTo>
                    <a:lnTo>
                      <a:pt x="13653" y="30"/>
                    </a:lnTo>
                    <a:lnTo>
                      <a:pt x="13579" y="30"/>
                    </a:lnTo>
                    <a:cubicBezTo>
                      <a:pt x="10415" y="26"/>
                      <a:pt x="6219" y="22"/>
                      <a:pt x="1626" y="13"/>
                    </a:cubicBezTo>
                    <a:cubicBezTo>
                      <a:pt x="1638" y="4"/>
                      <a:pt x="1643" y="0"/>
                      <a:pt x="164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7"/>
              <p:cNvSpPr/>
              <p:nvPr/>
            </p:nvSpPr>
            <p:spPr>
              <a:xfrm>
                <a:off x="1909046" y="3484479"/>
                <a:ext cx="115485" cy="2300"/>
              </a:xfrm>
              <a:custGeom>
                <a:rect b="b" l="l" r="r" t="t"/>
                <a:pathLst>
                  <a:path extrusionOk="0" h="158" w="7933">
                    <a:moveTo>
                      <a:pt x="3969" y="0"/>
                    </a:moveTo>
                    <a:cubicBezTo>
                      <a:pt x="1775" y="0"/>
                      <a:pt x="0" y="35"/>
                      <a:pt x="0" y="79"/>
                    </a:cubicBezTo>
                    <a:cubicBezTo>
                      <a:pt x="0" y="123"/>
                      <a:pt x="1775" y="157"/>
                      <a:pt x="3969" y="157"/>
                    </a:cubicBezTo>
                    <a:cubicBezTo>
                      <a:pt x="6158" y="157"/>
                      <a:pt x="7933" y="123"/>
                      <a:pt x="7933" y="79"/>
                    </a:cubicBezTo>
                    <a:cubicBezTo>
                      <a:pt x="7933" y="35"/>
                      <a:pt x="6158" y="0"/>
                      <a:pt x="396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7"/>
              <p:cNvSpPr/>
              <p:nvPr/>
            </p:nvSpPr>
            <p:spPr>
              <a:xfrm>
                <a:off x="1907008" y="3503360"/>
                <a:ext cx="116183" cy="2300"/>
              </a:xfrm>
              <a:custGeom>
                <a:rect b="b" l="l" r="r" t="t"/>
                <a:pathLst>
                  <a:path extrusionOk="0" h="158" w="7981">
                    <a:moveTo>
                      <a:pt x="3991" y="0"/>
                    </a:moveTo>
                    <a:cubicBezTo>
                      <a:pt x="1788" y="0"/>
                      <a:pt x="1" y="36"/>
                      <a:pt x="1" y="79"/>
                    </a:cubicBezTo>
                    <a:cubicBezTo>
                      <a:pt x="1" y="123"/>
                      <a:pt x="1788" y="158"/>
                      <a:pt x="3991" y="158"/>
                    </a:cubicBezTo>
                    <a:cubicBezTo>
                      <a:pt x="6193" y="158"/>
                      <a:pt x="7980" y="123"/>
                      <a:pt x="7980" y="79"/>
                    </a:cubicBezTo>
                    <a:cubicBezTo>
                      <a:pt x="7980" y="36"/>
                      <a:pt x="6193" y="0"/>
                      <a:pt x="399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7"/>
              <p:cNvSpPr/>
              <p:nvPr/>
            </p:nvSpPr>
            <p:spPr>
              <a:xfrm>
                <a:off x="1907721" y="3521615"/>
                <a:ext cx="112093" cy="2242"/>
              </a:xfrm>
              <a:custGeom>
                <a:rect b="b" l="l" r="r" t="t"/>
                <a:pathLst>
                  <a:path extrusionOk="0" h="154" w="7700">
                    <a:moveTo>
                      <a:pt x="3850" y="1"/>
                    </a:moveTo>
                    <a:cubicBezTo>
                      <a:pt x="1721" y="1"/>
                      <a:pt x="0" y="36"/>
                      <a:pt x="0" y="79"/>
                    </a:cubicBezTo>
                    <a:cubicBezTo>
                      <a:pt x="0" y="119"/>
                      <a:pt x="1721" y="154"/>
                      <a:pt x="3850" y="154"/>
                    </a:cubicBezTo>
                    <a:cubicBezTo>
                      <a:pt x="5974" y="154"/>
                      <a:pt x="7700" y="119"/>
                      <a:pt x="7700" y="79"/>
                    </a:cubicBezTo>
                    <a:cubicBezTo>
                      <a:pt x="7700" y="36"/>
                      <a:pt x="5974" y="1"/>
                      <a:pt x="38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7"/>
              <p:cNvSpPr/>
              <p:nvPr/>
            </p:nvSpPr>
            <p:spPr>
              <a:xfrm>
                <a:off x="1911783" y="3666098"/>
                <a:ext cx="110084" cy="2315"/>
              </a:xfrm>
              <a:custGeom>
                <a:rect b="b" l="l" r="r" t="t"/>
                <a:pathLst>
                  <a:path extrusionOk="0" h="159" w="7562">
                    <a:moveTo>
                      <a:pt x="3781" y="1"/>
                    </a:moveTo>
                    <a:cubicBezTo>
                      <a:pt x="1692" y="1"/>
                      <a:pt x="0" y="36"/>
                      <a:pt x="0" y="80"/>
                    </a:cubicBezTo>
                    <a:cubicBezTo>
                      <a:pt x="0" y="123"/>
                      <a:pt x="1692" y="158"/>
                      <a:pt x="3781" y="158"/>
                    </a:cubicBezTo>
                    <a:cubicBezTo>
                      <a:pt x="5865" y="158"/>
                      <a:pt x="7561" y="123"/>
                      <a:pt x="7561" y="80"/>
                    </a:cubicBezTo>
                    <a:cubicBezTo>
                      <a:pt x="7561" y="36"/>
                      <a:pt x="5865" y="1"/>
                      <a:pt x="378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7"/>
              <p:cNvSpPr/>
              <p:nvPr/>
            </p:nvSpPr>
            <p:spPr>
              <a:xfrm>
                <a:off x="1921202" y="3687032"/>
                <a:ext cx="93852" cy="2315"/>
              </a:xfrm>
              <a:custGeom>
                <a:rect b="b" l="l" r="r" t="t"/>
                <a:pathLst>
                  <a:path extrusionOk="0" h="159" w="6447">
                    <a:moveTo>
                      <a:pt x="3225" y="1"/>
                    </a:moveTo>
                    <a:cubicBezTo>
                      <a:pt x="1442" y="1"/>
                      <a:pt x="0" y="36"/>
                      <a:pt x="0" y="80"/>
                    </a:cubicBezTo>
                    <a:cubicBezTo>
                      <a:pt x="0" y="123"/>
                      <a:pt x="1442" y="158"/>
                      <a:pt x="3225" y="158"/>
                    </a:cubicBezTo>
                    <a:cubicBezTo>
                      <a:pt x="5004" y="158"/>
                      <a:pt x="6446" y="123"/>
                      <a:pt x="6446" y="80"/>
                    </a:cubicBezTo>
                    <a:cubicBezTo>
                      <a:pt x="6446" y="36"/>
                      <a:pt x="5004" y="1"/>
                      <a:pt x="322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37"/>
            <p:cNvGrpSpPr/>
            <p:nvPr/>
          </p:nvGrpSpPr>
          <p:grpSpPr>
            <a:xfrm>
              <a:off x="1114774" y="3680787"/>
              <a:ext cx="742127" cy="590438"/>
              <a:chOff x="1114774" y="3680787"/>
              <a:chExt cx="742127" cy="590438"/>
            </a:xfrm>
          </p:grpSpPr>
          <p:sp>
            <p:nvSpPr>
              <p:cNvPr id="756" name="Google Shape;756;p37"/>
              <p:cNvSpPr/>
              <p:nvPr/>
            </p:nvSpPr>
            <p:spPr>
              <a:xfrm>
                <a:off x="1570526" y="4224480"/>
                <a:ext cx="152927" cy="46744"/>
              </a:xfrm>
              <a:custGeom>
                <a:rect b="b" l="l" r="r" t="t"/>
                <a:pathLst>
                  <a:path extrusionOk="0" h="3211" w="10505">
                    <a:moveTo>
                      <a:pt x="5474" y="1"/>
                    </a:moveTo>
                    <a:cubicBezTo>
                      <a:pt x="5278" y="1"/>
                      <a:pt x="5075" y="5"/>
                      <a:pt x="4865" y="14"/>
                    </a:cubicBezTo>
                    <a:cubicBezTo>
                      <a:pt x="849" y="179"/>
                      <a:pt x="1" y="2504"/>
                      <a:pt x="359" y="2898"/>
                    </a:cubicBezTo>
                    <a:cubicBezTo>
                      <a:pt x="359" y="2898"/>
                      <a:pt x="4869" y="3211"/>
                      <a:pt x="7875" y="3211"/>
                    </a:cubicBezTo>
                    <a:cubicBezTo>
                      <a:pt x="9378" y="3211"/>
                      <a:pt x="10504" y="3132"/>
                      <a:pt x="10503" y="2898"/>
                    </a:cubicBezTo>
                    <a:cubicBezTo>
                      <a:pt x="10495" y="1395"/>
                      <a:pt x="9049" y="1"/>
                      <a:pt x="54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7"/>
              <p:cNvSpPr/>
              <p:nvPr/>
            </p:nvSpPr>
            <p:spPr>
              <a:xfrm>
                <a:off x="1253595" y="4125868"/>
                <a:ext cx="265558" cy="140931"/>
              </a:xfrm>
              <a:custGeom>
                <a:rect b="b" l="l" r="r" t="t"/>
                <a:pathLst>
                  <a:path extrusionOk="0" h="9681" w="18242">
                    <a:moveTo>
                      <a:pt x="4139" y="0"/>
                    </a:moveTo>
                    <a:cubicBezTo>
                      <a:pt x="3994" y="844"/>
                      <a:pt x="0" y="9680"/>
                      <a:pt x="2578" y="9680"/>
                    </a:cubicBezTo>
                    <a:lnTo>
                      <a:pt x="15531" y="9680"/>
                    </a:lnTo>
                    <a:cubicBezTo>
                      <a:pt x="15531" y="9680"/>
                      <a:pt x="14194" y="8417"/>
                      <a:pt x="182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7"/>
              <p:cNvSpPr/>
              <p:nvPr/>
            </p:nvSpPr>
            <p:spPr>
              <a:xfrm>
                <a:off x="1114774" y="3680787"/>
                <a:ext cx="729782" cy="466233"/>
              </a:xfrm>
              <a:custGeom>
                <a:rect b="b" l="l" r="r" t="t"/>
                <a:pathLst>
                  <a:path extrusionOk="0" h="32027" w="50131">
                    <a:moveTo>
                      <a:pt x="50130" y="1"/>
                    </a:moveTo>
                    <a:lnTo>
                      <a:pt x="5293" y="1085"/>
                    </a:lnTo>
                    <a:lnTo>
                      <a:pt x="0" y="32026"/>
                    </a:lnTo>
                    <a:lnTo>
                      <a:pt x="44654" y="32026"/>
                    </a:lnTo>
                    <a:lnTo>
                      <a:pt x="5013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7"/>
              <p:cNvSpPr/>
              <p:nvPr/>
            </p:nvSpPr>
            <p:spPr>
              <a:xfrm>
                <a:off x="1148941" y="3714254"/>
                <a:ext cx="665205" cy="406343"/>
              </a:xfrm>
              <a:custGeom>
                <a:rect b="b" l="l" r="r" t="t"/>
                <a:pathLst>
                  <a:path extrusionOk="0" h="27913" w="45695">
                    <a:moveTo>
                      <a:pt x="45695" y="1"/>
                    </a:moveTo>
                    <a:lnTo>
                      <a:pt x="4466" y="298"/>
                    </a:lnTo>
                    <a:lnTo>
                      <a:pt x="0" y="27913"/>
                    </a:lnTo>
                    <a:lnTo>
                      <a:pt x="40782" y="27913"/>
                    </a:lnTo>
                    <a:lnTo>
                      <a:pt x="456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7"/>
              <p:cNvSpPr/>
              <p:nvPr/>
            </p:nvSpPr>
            <p:spPr>
              <a:xfrm>
                <a:off x="1114774" y="3680787"/>
                <a:ext cx="742127" cy="478505"/>
              </a:xfrm>
              <a:custGeom>
                <a:rect b="b" l="l" r="r" t="t"/>
                <a:pathLst>
                  <a:path extrusionOk="0" h="32870" w="50979">
                    <a:moveTo>
                      <a:pt x="50130" y="1"/>
                    </a:moveTo>
                    <a:lnTo>
                      <a:pt x="44654" y="32026"/>
                    </a:lnTo>
                    <a:lnTo>
                      <a:pt x="0" y="32026"/>
                    </a:lnTo>
                    <a:lnTo>
                      <a:pt x="1176" y="32869"/>
                    </a:lnTo>
                    <a:lnTo>
                      <a:pt x="45293" y="32869"/>
                    </a:lnTo>
                    <a:lnTo>
                      <a:pt x="50979" y="569"/>
                    </a:lnTo>
                    <a:lnTo>
                      <a:pt x="5013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7"/>
              <p:cNvSpPr/>
              <p:nvPr/>
            </p:nvSpPr>
            <p:spPr>
              <a:xfrm>
                <a:off x="1208044" y="3714254"/>
                <a:ext cx="606102" cy="40921"/>
              </a:xfrm>
              <a:custGeom>
                <a:rect b="b" l="l" r="r" t="t"/>
                <a:pathLst>
                  <a:path extrusionOk="0" h="2811" w="41635">
                    <a:moveTo>
                      <a:pt x="41635" y="1"/>
                    </a:moveTo>
                    <a:lnTo>
                      <a:pt x="406" y="298"/>
                    </a:lnTo>
                    <a:lnTo>
                      <a:pt x="0" y="2811"/>
                    </a:lnTo>
                    <a:cubicBezTo>
                      <a:pt x="13" y="2714"/>
                      <a:pt x="41167" y="2653"/>
                      <a:pt x="41167" y="2653"/>
                    </a:cubicBezTo>
                    <a:lnTo>
                      <a:pt x="416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7"/>
              <p:cNvSpPr/>
              <p:nvPr/>
            </p:nvSpPr>
            <p:spPr>
              <a:xfrm>
                <a:off x="1649034" y="3849071"/>
                <a:ext cx="90038" cy="236545"/>
              </a:xfrm>
              <a:custGeom>
                <a:rect b="b" l="l" r="r" t="t"/>
                <a:pathLst>
                  <a:path extrusionOk="0" h="16249" w="6185">
                    <a:moveTo>
                      <a:pt x="6066" y="0"/>
                    </a:moveTo>
                    <a:cubicBezTo>
                      <a:pt x="4974" y="4"/>
                      <a:pt x="3904" y="4"/>
                      <a:pt x="2881" y="4"/>
                    </a:cubicBezTo>
                    <a:lnTo>
                      <a:pt x="2815" y="4"/>
                    </a:lnTo>
                    <a:lnTo>
                      <a:pt x="2802" y="66"/>
                    </a:lnTo>
                    <a:cubicBezTo>
                      <a:pt x="1998" y="4655"/>
                      <a:pt x="1290" y="8693"/>
                      <a:pt x="783" y="11598"/>
                    </a:cubicBezTo>
                    <a:cubicBezTo>
                      <a:pt x="534" y="13032"/>
                      <a:pt x="338" y="14186"/>
                      <a:pt x="198" y="14990"/>
                    </a:cubicBezTo>
                    <a:cubicBezTo>
                      <a:pt x="132" y="15374"/>
                      <a:pt x="84" y="15680"/>
                      <a:pt x="45" y="15894"/>
                    </a:cubicBezTo>
                    <a:cubicBezTo>
                      <a:pt x="31" y="15991"/>
                      <a:pt x="19" y="16069"/>
                      <a:pt x="9" y="16130"/>
                    </a:cubicBezTo>
                    <a:cubicBezTo>
                      <a:pt x="1" y="16178"/>
                      <a:pt x="1" y="16205"/>
                      <a:pt x="1" y="16205"/>
                    </a:cubicBezTo>
                    <a:cubicBezTo>
                      <a:pt x="1" y="16205"/>
                      <a:pt x="9" y="16174"/>
                      <a:pt x="23" y="16118"/>
                    </a:cubicBezTo>
                    <a:cubicBezTo>
                      <a:pt x="31" y="16056"/>
                      <a:pt x="49" y="15977"/>
                      <a:pt x="67" y="15877"/>
                    </a:cubicBezTo>
                    <a:cubicBezTo>
                      <a:pt x="110" y="15658"/>
                      <a:pt x="167" y="15348"/>
                      <a:pt x="241" y="14954"/>
                    </a:cubicBezTo>
                    <a:cubicBezTo>
                      <a:pt x="394" y="14147"/>
                      <a:pt x="608" y="12993"/>
                      <a:pt x="870" y="11555"/>
                    </a:cubicBezTo>
                    <a:cubicBezTo>
                      <a:pt x="1396" y="8680"/>
                      <a:pt x="2118" y="4688"/>
                      <a:pt x="2944" y="157"/>
                    </a:cubicBezTo>
                    <a:lnTo>
                      <a:pt x="5997" y="157"/>
                    </a:lnTo>
                    <a:cubicBezTo>
                      <a:pt x="4794" y="6866"/>
                      <a:pt x="3733" y="12753"/>
                      <a:pt x="3123" y="16161"/>
                    </a:cubicBezTo>
                    <a:lnTo>
                      <a:pt x="3123" y="16161"/>
                    </a:lnTo>
                    <a:cubicBezTo>
                      <a:pt x="2152" y="16174"/>
                      <a:pt x="1380" y="16183"/>
                      <a:pt x="840" y="16187"/>
                    </a:cubicBezTo>
                    <a:cubicBezTo>
                      <a:pt x="578" y="16192"/>
                      <a:pt x="368" y="16196"/>
                      <a:pt x="219" y="16196"/>
                    </a:cubicBezTo>
                    <a:cubicBezTo>
                      <a:pt x="154" y="16200"/>
                      <a:pt x="102" y="16200"/>
                      <a:pt x="57" y="16200"/>
                    </a:cubicBezTo>
                    <a:cubicBezTo>
                      <a:pt x="23" y="16200"/>
                      <a:pt x="1" y="16205"/>
                      <a:pt x="1" y="16205"/>
                    </a:cubicBezTo>
                    <a:cubicBezTo>
                      <a:pt x="1" y="16205"/>
                      <a:pt x="14" y="16209"/>
                      <a:pt x="49" y="16209"/>
                    </a:cubicBezTo>
                    <a:cubicBezTo>
                      <a:pt x="93" y="16209"/>
                      <a:pt x="140" y="16209"/>
                      <a:pt x="202" y="16213"/>
                    </a:cubicBezTo>
                    <a:cubicBezTo>
                      <a:pt x="350" y="16213"/>
                      <a:pt x="551" y="16218"/>
                      <a:pt x="814" y="16222"/>
                    </a:cubicBezTo>
                    <a:cubicBezTo>
                      <a:pt x="1364" y="16227"/>
                      <a:pt x="2155" y="16235"/>
                      <a:pt x="3156" y="16249"/>
                    </a:cubicBezTo>
                    <a:lnTo>
                      <a:pt x="3191" y="16249"/>
                    </a:lnTo>
                    <a:lnTo>
                      <a:pt x="3200" y="16213"/>
                    </a:lnTo>
                    <a:cubicBezTo>
                      <a:pt x="3829" y="12796"/>
                      <a:pt x="4922" y="6857"/>
                      <a:pt x="6167" y="92"/>
                    </a:cubicBezTo>
                    <a:lnTo>
                      <a:pt x="618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7"/>
              <p:cNvSpPr/>
              <p:nvPr/>
            </p:nvSpPr>
            <p:spPr>
              <a:xfrm>
                <a:off x="1573525" y="3916312"/>
                <a:ext cx="80750" cy="169362"/>
              </a:xfrm>
              <a:custGeom>
                <a:rect b="b" l="l" r="r" t="t"/>
                <a:pathLst>
                  <a:path extrusionOk="0" h="11634" w="5547">
                    <a:moveTo>
                      <a:pt x="2300" y="153"/>
                    </a:moveTo>
                    <a:cubicBezTo>
                      <a:pt x="3282" y="153"/>
                      <a:pt x="4307" y="153"/>
                      <a:pt x="5357" y="157"/>
                    </a:cubicBezTo>
                    <a:lnTo>
                      <a:pt x="5357" y="157"/>
                    </a:lnTo>
                    <a:cubicBezTo>
                      <a:pt x="4447" y="4793"/>
                      <a:pt x="3637" y="8906"/>
                      <a:pt x="3120" y="11538"/>
                    </a:cubicBezTo>
                    <a:lnTo>
                      <a:pt x="3120" y="11538"/>
                    </a:lnTo>
                    <a:cubicBezTo>
                      <a:pt x="2159" y="11551"/>
                      <a:pt x="1392" y="11560"/>
                      <a:pt x="849" y="11564"/>
                    </a:cubicBezTo>
                    <a:cubicBezTo>
                      <a:pt x="587" y="11568"/>
                      <a:pt x="381" y="11573"/>
                      <a:pt x="228" y="11577"/>
                    </a:cubicBezTo>
                    <a:cubicBezTo>
                      <a:pt x="83" y="11581"/>
                      <a:pt x="10" y="11581"/>
                      <a:pt x="5" y="11586"/>
                    </a:cubicBezTo>
                    <a:cubicBezTo>
                      <a:pt x="5" y="11586"/>
                      <a:pt x="14" y="11564"/>
                      <a:pt x="22" y="11525"/>
                    </a:cubicBezTo>
                    <a:cubicBezTo>
                      <a:pt x="31" y="11477"/>
                      <a:pt x="44" y="11420"/>
                      <a:pt x="57" y="11354"/>
                    </a:cubicBezTo>
                    <a:cubicBezTo>
                      <a:pt x="93" y="11192"/>
                      <a:pt x="141" y="10974"/>
                      <a:pt x="197" y="10698"/>
                    </a:cubicBezTo>
                    <a:cubicBezTo>
                      <a:pt x="315" y="10117"/>
                      <a:pt x="482" y="9300"/>
                      <a:pt x="686" y="8278"/>
                    </a:cubicBezTo>
                    <a:cubicBezTo>
                      <a:pt x="1095" y="6237"/>
                      <a:pt x="1659" y="3396"/>
                      <a:pt x="2300" y="153"/>
                    </a:cubicBezTo>
                    <a:close/>
                    <a:moveTo>
                      <a:pt x="2177" y="0"/>
                    </a:moveTo>
                    <a:lnTo>
                      <a:pt x="2164" y="62"/>
                    </a:lnTo>
                    <a:cubicBezTo>
                      <a:pt x="1539" y="3361"/>
                      <a:pt x="993" y="6245"/>
                      <a:pt x="599" y="8322"/>
                    </a:cubicBezTo>
                    <a:cubicBezTo>
                      <a:pt x="411" y="9335"/>
                      <a:pt x="258" y="10152"/>
                      <a:pt x="153" y="10729"/>
                    </a:cubicBezTo>
                    <a:cubicBezTo>
                      <a:pt x="105" y="11000"/>
                      <a:pt x="66" y="11214"/>
                      <a:pt x="40" y="11372"/>
                    </a:cubicBezTo>
                    <a:cubicBezTo>
                      <a:pt x="15" y="11512"/>
                      <a:pt x="1" y="11586"/>
                      <a:pt x="4" y="11586"/>
                    </a:cubicBezTo>
                    <a:cubicBezTo>
                      <a:pt x="4" y="11586"/>
                      <a:pt x="4" y="11586"/>
                      <a:pt x="5" y="11586"/>
                    </a:cubicBezTo>
                    <a:lnTo>
                      <a:pt x="5" y="11586"/>
                    </a:lnTo>
                    <a:cubicBezTo>
                      <a:pt x="0" y="11590"/>
                      <a:pt x="71" y="11590"/>
                      <a:pt x="206" y="11594"/>
                    </a:cubicBezTo>
                    <a:cubicBezTo>
                      <a:pt x="359" y="11599"/>
                      <a:pt x="560" y="11599"/>
                      <a:pt x="817" y="11608"/>
                    </a:cubicBezTo>
                    <a:cubicBezTo>
                      <a:pt x="1377" y="11612"/>
                      <a:pt x="2168" y="11620"/>
                      <a:pt x="3160" y="11634"/>
                    </a:cubicBezTo>
                    <a:lnTo>
                      <a:pt x="3199" y="11634"/>
                    </a:lnTo>
                    <a:lnTo>
                      <a:pt x="3209" y="11594"/>
                    </a:lnTo>
                    <a:cubicBezTo>
                      <a:pt x="3741" y="8951"/>
                      <a:pt x="4581" y="4786"/>
                      <a:pt x="5529" y="93"/>
                    </a:cubicBezTo>
                    <a:lnTo>
                      <a:pt x="55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7"/>
              <p:cNvSpPr/>
              <p:nvPr/>
            </p:nvSpPr>
            <p:spPr>
              <a:xfrm>
                <a:off x="1498146" y="3794291"/>
                <a:ext cx="100199" cy="291266"/>
              </a:xfrm>
              <a:custGeom>
                <a:rect b="b" l="l" r="r" t="t"/>
                <a:pathLst>
                  <a:path extrusionOk="0" h="20008" w="6883">
                    <a:moveTo>
                      <a:pt x="6696" y="158"/>
                    </a:moveTo>
                    <a:cubicBezTo>
                      <a:pt x="5142" y="8650"/>
                      <a:pt x="3807" y="16058"/>
                      <a:pt x="3126" y="19929"/>
                    </a:cubicBezTo>
                    <a:lnTo>
                      <a:pt x="3126" y="19929"/>
                    </a:lnTo>
                    <a:cubicBezTo>
                      <a:pt x="2135" y="19937"/>
                      <a:pt x="1358" y="19946"/>
                      <a:pt x="826" y="19950"/>
                    </a:cubicBezTo>
                    <a:cubicBezTo>
                      <a:pt x="563" y="19955"/>
                      <a:pt x="358" y="19959"/>
                      <a:pt x="214" y="19959"/>
                    </a:cubicBezTo>
                    <a:cubicBezTo>
                      <a:pt x="77" y="19963"/>
                      <a:pt x="3" y="19968"/>
                      <a:pt x="0" y="19968"/>
                    </a:cubicBezTo>
                    <a:lnTo>
                      <a:pt x="0" y="19968"/>
                    </a:lnTo>
                    <a:cubicBezTo>
                      <a:pt x="4" y="19967"/>
                      <a:pt x="9" y="19933"/>
                      <a:pt x="26" y="19863"/>
                    </a:cubicBezTo>
                    <a:cubicBezTo>
                      <a:pt x="39" y="19788"/>
                      <a:pt x="57" y="19693"/>
                      <a:pt x="83" y="19566"/>
                    </a:cubicBezTo>
                    <a:cubicBezTo>
                      <a:pt x="131" y="19294"/>
                      <a:pt x="206" y="18915"/>
                      <a:pt x="297" y="18425"/>
                    </a:cubicBezTo>
                    <a:cubicBezTo>
                      <a:pt x="481" y="17428"/>
                      <a:pt x="747" y="16000"/>
                      <a:pt x="1075" y="14217"/>
                    </a:cubicBezTo>
                    <a:cubicBezTo>
                      <a:pt x="1724" y="10669"/>
                      <a:pt x="2624" y="5738"/>
                      <a:pt x="3641" y="158"/>
                    </a:cubicBezTo>
                    <a:close/>
                    <a:moveTo>
                      <a:pt x="6765" y="1"/>
                    </a:moveTo>
                    <a:cubicBezTo>
                      <a:pt x="5672" y="1"/>
                      <a:pt x="4597" y="1"/>
                      <a:pt x="3579" y="5"/>
                    </a:cubicBezTo>
                    <a:lnTo>
                      <a:pt x="3514" y="5"/>
                    </a:lnTo>
                    <a:lnTo>
                      <a:pt x="3500" y="66"/>
                    </a:lnTo>
                    <a:cubicBezTo>
                      <a:pt x="2504" y="5699"/>
                      <a:pt x="1622" y="10681"/>
                      <a:pt x="983" y="14265"/>
                    </a:cubicBezTo>
                    <a:cubicBezTo>
                      <a:pt x="673" y="16039"/>
                      <a:pt x="424" y="17464"/>
                      <a:pt x="253" y="18460"/>
                    </a:cubicBezTo>
                    <a:cubicBezTo>
                      <a:pt x="170" y="18941"/>
                      <a:pt x="105" y="19316"/>
                      <a:pt x="61" y="19583"/>
                    </a:cubicBezTo>
                    <a:cubicBezTo>
                      <a:pt x="39" y="19705"/>
                      <a:pt x="26" y="19802"/>
                      <a:pt x="13" y="19871"/>
                    </a:cubicBezTo>
                    <a:cubicBezTo>
                      <a:pt x="4" y="19937"/>
                      <a:pt x="0" y="19968"/>
                      <a:pt x="0" y="19968"/>
                    </a:cubicBezTo>
                    <a:cubicBezTo>
                      <a:pt x="0" y="19968"/>
                      <a:pt x="65" y="19972"/>
                      <a:pt x="201" y="19976"/>
                    </a:cubicBezTo>
                    <a:cubicBezTo>
                      <a:pt x="341" y="19976"/>
                      <a:pt x="541" y="19981"/>
                      <a:pt x="799" y="19985"/>
                    </a:cubicBezTo>
                    <a:cubicBezTo>
                      <a:pt x="1346" y="19990"/>
                      <a:pt x="2137" y="19998"/>
                      <a:pt x="3155" y="20008"/>
                    </a:cubicBezTo>
                    <a:lnTo>
                      <a:pt x="3190" y="20008"/>
                    </a:lnTo>
                    <a:lnTo>
                      <a:pt x="3195" y="19976"/>
                    </a:lnTo>
                    <a:cubicBezTo>
                      <a:pt x="3924" y="16105"/>
                      <a:pt x="5301" y="8649"/>
                      <a:pt x="6866" y="92"/>
                    </a:cubicBezTo>
                    <a:lnTo>
                      <a:pt x="688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7"/>
              <p:cNvSpPr/>
              <p:nvPr/>
            </p:nvSpPr>
            <p:spPr>
              <a:xfrm>
                <a:off x="1422622" y="3964410"/>
                <a:ext cx="69934" cy="121337"/>
              </a:xfrm>
              <a:custGeom>
                <a:rect b="b" l="l" r="r" t="t"/>
                <a:pathLst>
                  <a:path extrusionOk="0" h="8335" w="4804">
                    <a:moveTo>
                      <a:pt x="1558" y="153"/>
                    </a:moveTo>
                    <a:lnTo>
                      <a:pt x="1558" y="153"/>
                    </a:lnTo>
                    <a:cubicBezTo>
                      <a:pt x="2517" y="153"/>
                      <a:pt x="3548" y="157"/>
                      <a:pt x="4616" y="157"/>
                    </a:cubicBezTo>
                    <a:lnTo>
                      <a:pt x="4616" y="157"/>
                    </a:lnTo>
                    <a:cubicBezTo>
                      <a:pt x="4029" y="3332"/>
                      <a:pt x="3496" y="6193"/>
                      <a:pt x="3115" y="8230"/>
                    </a:cubicBezTo>
                    <a:lnTo>
                      <a:pt x="3115" y="8230"/>
                    </a:lnTo>
                    <a:cubicBezTo>
                      <a:pt x="2175" y="8243"/>
                      <a:pt x="1412" y="8251"/>
                      <a:pt x="866" y="8260"/>
                    </a:cubicBezTo>
                    <a:cubicBezTo>
                      <a:pt x="604" y="8264"/>
                      <a:pt x="394" y="8269"/>
                      <a:pt x="232" y="8273"/>
                    </a:cubicBezTo>
                    <a:cubicBezTo>
                      <a:pt x="88" y="8273"/>
                      <a:pt x="9" y="8277"/>
                      <a:pt x="5" y="8282"/>
                    </a:cubicBezTo>
                    <a:cubicBezTo>
                      <a:pt x="9" y="8277"/>
                      <a:pt x="23" y="8221"/>
                      <a:pt x="45" y="8116"/>
                    </a:cubicBezTo>
                    <a:cubicBezTo>
                      <a:pt x="71" y="7997"/>
                      <a:pt x="101" y="7844"/>
                      <a:pt x="136" y="7652"/>
                    </a:cubicBezTo>
                    <a:cubicBezTo>
                      <a:pt x="219" y="7237"/>
                      <a:pt x="333" y="6660"/>
                      <a:pt x="473" y="5940"/>
                    </a:cubicBezTo>
                    <a:cubicBezTo>
                      <a:pt x="745" y="4488"/>
                      <a:pt x="1122" y="2478"/>
                      <a:pt x="1558" y="153"/>
                    </a:cubicBezTo>
                    <a:close/>
                    <a:moveTo>
                      <a:pt x="4686" y="0"/>
                    </a:moveTo>
                    <a:cubicBezTo>
                      <a:pt x="3571" y="0"/>
                      <a:pt x="2496" y="4"/>
                      <a:pt x="1499" y="4"/>
                    </a:cubicBezTo>
                    <a:lnTo>
                      <a:pt x="1434" y="4"/>
                    </a:lnTo>
                    <a:lnTo>
                      <a:pt x="1425" y="66"/>
                    </a:lnTo>
                    <a:cubicBezTo>
                      <a:pt x="1005" y="2443"/>
                      <a:pt x="648" y="4502"/>
                      <a:pt x="386" y="5983"/>
                    </a:cubicBezTo>
                    <a:cubicBezTo>
                      <a:pt x="263" y="6696"/>
                      <a:pt x="166" y="7267"/>
                      <a:pt x="97" y="7683"/>
                    </a:cubicBezTo>
                    <a:cubicBezTo>
                      <a:pt x="66" y="7866"/>
                      <a:pt x="45" y="8015"/>
                      <a:pt x="23" y="8133"/>
                    </a:cubicBezTo>
                    <a:cubicBezTo>
                      <a:pt x="10" y="8230"/>
                      <a:pt x="1" y="8282"/>
                      <a:pt x="4" y="8282"/>
                    </a:cubicBezTo>
                    <a:cubicBezTo>
                      <a:pt x="5" y="8282"/>
                      <a:pt x="5" y="8282"/>
                      <a:pt x="5" y="8282"/>
                    </a:cubicBezTo>
                    <a:lnTo>
                      <a:pt x="5" y="8282"/>
                    </a:lnTo>
                    <a:cubicBezTo>
                      <a:pt x="1" y="8286"/>
                      <a:pt x="71" y="8286"/>
                      <a:pt x="210" y="8290"/>
                    </a:cubicBezTo>
                    <a:cubicBezTo>
                      <a:pt x="368" y="8295"/>
                      <a:pt x="573" y="8299"/>
                      <a:pt x="831" y="8304"/>
                    </a:cubicBezTo>
                    <a:cubicBezTo>
                      <a:pt x="1395" y="8312"/>
                      <a:pt x="2185" y="8322"/>
                      <a:pt x="3160" y="8334"/>
                    </a:cubicBezTo>
                    <a:lnTo>
                      <a:pt x="3204" y="8334"/>
                    </a:lnTo>
                    <a:lnTo>
                      <a:pt x="3212" y="8290"/>
                    </a:lnTo>
                    <a:cubicBezTo>
                      <a:pt x="3606" y="6236"/>
                      <a:pt x="4166" y="3326"/>
                      <a:pt x="4785" y="92"/>
                    </a:cubicBezTo>
                    <a:lnTo>
                      <a:pt x="480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7"/>
              <p:cNvSpPr/>
              <p:nvPr/>
            </p:nvSpPr>
            <p:spPr>
              <a:xfrm>
                <a:off x="1347228" y="3887052"/>
                <a:ext cx="81697" cy="198564"/>
              </a:xfrm>
              <a:custGeom>
                <a:rect b="b" l="l" r="r" t="t"/>
                <a:pathLst>
                  <a:path extrusionOk="0" h="13640" w="5612">
                    <a:moveTo>
                      <a:pt x="5494" y="1"/>
                    </a:moveTo>
                    <a:cubicBezTo>
                      <a:pt x="4401" y="1"/>
                      <a:pt x="3336" y="1"/>
                      <a:pt x="2308" y="5"/>
                    </a:cubicBezTo>
                    <a:lnTo>
                      <a:pt x="2243" y="5"/>
                    </a:lnTo>
                    <a:lnTo>
                      <a:pt x="2229" y="66"/>
                    </a:lnTo>
                    <a:cubicBezTo>
                      <a:pt x="1587" y="3924"/>
                      <a:pt x="1023" y="7311"/>
                      <a:pt x="617" y="9745"/>
                    </a:cubicBezTo>
                    <a:cubicBezTo>
                      <a:pt x="420" y="10943"/>
                      <a:pt x="268" y="11909"/>
                      <a:pt x="154" y="12581"/>
                    </a:cubicBezTo>
                    <a:cubicBezTo>
                      <a:pt x="105" y="12906"/>
                      <a:pt x="67" y="13154"/>
                      <a:pt x="36" y="13338"/>
                    </a:cubicBezTo>
                    <a:cubicBezTo>
                      <a:pt x="27" y="13416"/>
                      <a:pt x="14" y="13482"/>
                      <a:pt x="10" y="13535"/>
                    </a:cubicBezTo>
                    <a:cubicBezTo>
                      <a:pt x="1" y="13574"/>
                      <a:pt x="1" y="13596"/>
                      <a:pt x="1" y="13596"/>
                    </a:cubicBezTo>
                    <a:cubicBezTo>
                      <a:pt x="6" y="13596"/>
                      <a:pt x="10" y="13569"/>
                      <a:pt x="18" y="13525"/>
                    </a:cubicBezTo>
                    <a:cubicBezTo>
                      <a:pt x="32" y="13469"/>
                      <a:pt x="40" y="13404"/>
                      <a:pt x="58" y="13321"/>
                    </a:cubicBezTo>
                    <a:cubicBezTo>
                      <a:pt x="93" y="13137"/>
                      <a:pt x="141" y="12879"/>
                      <a:pt x="198" y="12551"/>
                    </a:cubicBezTo>
                    <a:cubicBezTo>
                      <a:pt x="320" y="11873"/>
                      <a:pt x="490" y="10903"/>
                      <a:pt x="709" y="9702"/>
                    </a:cubicBezTo>
                    <a:cubicBezTo>
                      <a:pt x="1126" y="7299"/>
                      <a:pt x="1708" y="3959"/>
                      <a:pt x="2371" y="158"/>
                    </a:cubicBezTo>
                    <a:lnTo>
                      <a:pt x="5426" y="158"/>
                    </a:lnTo>
                    <a:cubicBezTo>
                      <a:pt x="4475" y="5679"/>
                      <a:pt x="3636" y="10558"/>
                      <a:pt x="3119" y="13552"/>
                    </a:cubicBezTo>
                    <a:lnTo>
                      <a:pt x="3119" y="13552"/>
                    </a:lnTo>
                    <a:cubicBezTo>
                      <a:pt x="2153" y="13561"/>
                      <a:pt x="1388" y="13570"/>
                      <a:pt x="845" y="13578"/>
                    </a:cubicBezTo>
                    <a:cubicBezTo>
                      <a:pt x="583" y="13583"/>
                      <a:pt x="377" y="13583"/>
                      <a:pt x="224" y="13587"/>
                    </a:cubicBezTo>
                    <a:cubicBezTo>
                      <a:pt x="158" y="13587"/>
                      <a:pt x="105" y="13591"/>
                      <a:pt x="62" y="13591"/>
                    </a:cubicBezTo>
                    <a:cubicBezTo>
                      <a:pt x="23" y="13591"/>
                      <a:pt x="6" y="13596"/>
                      <a:pt x="1" y="13596"/>
                    </a:cubicBezTo>
                    <a:cubicBezTo>
                      <a:pt x="1" y="13600"/>
                      <a:pt x="67" y="13600"/>
                      <a:pt x="206" y="13604"/>
                    </a:cubicBezTo>
                    <a:cubicBezTo>
                      <a:pt x="355" y="13604"/>
                      <a:pt x="556" y="13609"/>
                      <a:pt x="819" y="13613"/>
                    </a:cubicBezTo>
                    <a:cubicBezTo>
                      <a:pt x="1369" y="13622"/>
                      <a:pt x="2160" y="13630"/>
                      <a:pt x="3157" y="13640"/>
                    </a:cubicBezTo>
                    <a:lnTo>
                      <a:pt x="3195" y="13640"/>
                    </a:lnTo>
                    <a:lnTo>
                      <a:pt x="3205" y="13604"/>
                    </a:lnTo>
                    <a:cubicBezTo>
                      <a:pt x="3733" y="10598"/>
                      <a:pt x="4607" y="5669"/>
                      <a:pt x="5595" y="92"/>
                    </a:cubicBezTo>
                    <a:lnTo>
                      <a:pt x="561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7"/>
              <p:cNvSpPr/>
              <p:nvPr/>
            </p:nvSpPr>
            <p:spPr>
              <a:xfrm>
                <a:off x="1271791" y="3818850"/>
                <a:ext cx="94915" cy="266708"/>
              </a:xfrm>
              <a:custGeom>
                <a:rect b="b" l="l" r="r" t="t"/>
                <a:pathLst>
                  <a:path extrusionOk="0" h="18321" w="6520">
                    <a:moveTo>
                      <a:pt x="6402" y="1"/>
                    </a:moveTo>
                    <a:cubicBezTo>
                      <a:pt x="5309" y="1"/>
                      <a:pt x="4234" y="1"/>
                      <a:pt x="3212" y="5"/>
                    </a:cubicBezTo>
                    <a:lnTo>
                      <a:pt x="3147" y="5"/>
                    </a:lnTo>
                    <a:lnTo>
                      <a:pt x="3137" y="66"/>
                    </a:lnTo>
                    <a:cubicBezTo>
                      <a:pt x="2242" y="5231"/>
                      <a:pt x="1451" y="9789"/>
                      <a:pt x="878" y="13067"/>
                    </a:cubicBezTo>
                    <a:cubicBezTo>
                      <a:pt x="603" y="14688"/>
                      <a:pt x="380" y="15995"/>
                      <a:pt x="227" y="16905"/>
                    </a:cubicBezTo>
                    <a:cubicBezTo>
                      <a:pt x="153" y="17341"/>
                      <a:pt x="96" y="17686"/>
                      <a:pt x="53" y="17931"/>
                    </a:cubicBezTo>
                    <a:cubicBezTo>
                      <a:pt x="35" y="18040"/>
                      <a:pt x="22" y="18128"/>
                      <a:pt x="13" y="18194"/>
                    </a:cubicBezTo>
                    <a:cubicBezTo>
                      <a:pt x="4" y="18254"/>
                      <a:pt x="0" y="18281"/>
                      <a:pt x="0" y="18281"/>
                    </a:cubicBezTo>
                    <a:cubicBezTo>
                      <a:pt x="4" y="18281"/>
                      <a:pt x="9" y="18246"/>
                      <a:pt x="22" y="18184"/>
                    </a:cubicBezTo>
                    <a:cubicBezTo>
                      <a:pt x="35" y="18115"/>
                      <a:pt x="53" y="18027"/>
                      <a:pt x="75" y="17914"/>
                    </a:cubicBezTo>
                    <a:cubicBezTo>
                      <a:pt x="122" y="17665"/>
                      <a:pt x="188" y="17315"/>
                      <a:pt x="271" y="16869"/>
                    </a:cubicBezTo>
                    <a:cubicBezTo>
                      <a:pt x="437" y="15961"/>
                      <a:pt x="673" y="14650"/>
                      <a:pt x="970" y="13024"/>
                    </a:cubicBezTo>
                    <a:cubicBezTo>
                      <a:pt x="1553" y="9777"/>
                      <a:pt x="2362" y="5266"/>
                      <a:pt x="3279" y="158"/>
                    </a:cubicBezTo>
                    <a:lnTo>
                      <a:pt x="6333" y="158"/>
                    </a:lnTo>
                    <a:cubicBezTo>
                      <a:pt x="4950" y="7855"/>
                      <a:pt x="3758" y="14587"/>
                      <a:pt x="3122" y="18242"/>
                    </a:cubicBezTo>
                    <a:lnTo>
                      <a:pt x="3122" y="18242"/>
                    </a:lnTo>
                    <a:cubicBezTo>
                      <a:pt x="2137" y="18250"/>
                      <a:pt x="1366" y="18259"/>
                      <a:pt x="830" y="18263"/>
                    </a:cubicBezTo>
                    <a:cubicBezTo>
                      <a:pt x="568" y="18268"/>
                      <a:pt x="363" y="18272"/>
                      <a:pt x="218" y="18272"/>
                    </a:cubicBezTo>
                    <a:cubicBezTo>
                      <a:pt x="153" y="18276"/>
                      <a:pt x="101" y="18276"/>
                      <a:pt x="57" y="18276"/>
                    </a:cubicBezTo>
                    <a:cubicBezTo>
                      <a:pt x="22" y="18276"/>
                      <a:pt x="4" y="18281"/>
                      <a:pt x="0" y="18281"/>
                    </a:cubicBezTo>
                    <a:cubicBezTo>
                      <a:pt x="0" y="18281"/>
                      <a:pt x="17" y="18281"/>
                      <a:pt x="49" y="18285"/>
                    </a:cubicBezTo>
                    <a:cubicBezTo>
                      <a:pt x="92" y="18285"/>
                      <a:pt x="140" y="18285"/>
                      <a:pt x="201" y="18289"/>
                    </a:cubicBezTo>
                    <a:cubicBezTo>
                      <a:pt x="345" y="18289"/>
                      <a:pt x="547" y="18294"/>
                      <a:pt x="804" y="18298"/>
                    </a:cubicBezTo>
                    <a:cubicBezTo>
                      <a:pt x="1354" y="18303"/>
                      <a:pt x="2146" y="18311"/>
                      <a:pt x="3155" y="18321"/>
                    </a:cubicBezTo>
                    <a:lnTo>
                      <a:pt x="3190" y="18321"/>
                    </a:lnTo>
                    <a:lnTo>
                      <a:pt x="3195" y="18289"/>
                    </a:lnTo>
                    <a:cubicBezTo>
                      <a:pt x="3877" y="14632"/>
                      <a:pt x="5109" y="7849"/>
                      <a:pt x="6503" y="92"/>
                    </a:cubicBezTo>
                    <a:lnTo>
                      <a:pt x="652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7"/>
              <p:cNvSpPr/>
              <p:nvPr/>
            </p:nvSpPr>
            <p:spPr>
              <a:xfrm>
                <a:off x="1228017" y="3731185"/>
                <a:ext cx="11020" cy="11020"/>
              </a:xfrm>
              <a:custGeom>
                <a:rect b="b" l="l" r="r" t="t"/>
                <a:pathLst>
                  <a:path extrusionOk="0" h="757" w="757">
                    <a:moveTo>
                      <a:pt x="376" y="0"/>
                    </a:moveTo>
                    <a:cubicBezTo>
                      <a:pt x="166" y="0"/>
                      <a:pt x="0" y="171"/>
                      <a:pt x="0" y="377"/>
                    </a:cubicBezTo>
                    <a:cubicBezTo>
                      <a:pt x="0" y="586"/>
                      <a:pt x="166" y="756"/>
                      <a:pt x="376" y="756"/>
                    </a:cubicBezTo>
                    <a:cubicBezTo>
                      <a:pt x="586" y="756"/>
                      <a:pt x="756" y="586"/>
                      <a:pt x="756" y="377"/>
                    </a:cubicBezTo>
                    <a:cubicBezTo>
                      <a:pt x="756" y="171"/>
                      <a:pt x="586" y="0"/>
                      <a:pt x="3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7"/>
              <p:cNvSpPr/>
              <p:nvPr/>
            </p:nvSpPr>
            <p:spPr>
              <a:xfrm>
                <a:off x="1255050" y="3731185"/>
                <a:ext cx="11020" cy="11020"/>
              </a:xfrm>
              <a:custGeom>
                <a:rect b="b" l="l" r="r" t="t"/>
                <a:pathLst>
                  <a:path extrusionOk="0" h="757" w="757">
                    <a:moveTo>
                      <a:pt x="376" y="0"/>
                    </a:moveTo>
                    <a:cubicBezTo>
                      <a:pt x="166" y="0"/>
                      <a:pt x="1" y="171"/>
                      <a:pt x="1" y="377"/>
                    </a:cubicBezTo>
                    <a:cubicBezTo>
                      <a:pt x="1" y="586"/>
                      <a:pt x="166" y="756"/>
                      <a:pt x="376" y="756"/>
                    </a:cubicBezTo>
                    <a:cubicBezTo>
                      <a:pt x="586" y="756"/>
                      <a:pt x="757" y="586"/>
                      <a:pt x="757" y="377"/>
                    </a:cubicBezTo>
                    <a:cubicBezTo>
                      <a:pt x="757" y="171"/>
                      <a:pt x="586" y="0"/>
                      <a:pt x="3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
              <p:cNvSpPr/>
              <p:nvPr/>
            </p:nvSpPr>
            <p:spPr>
              <a:xfrm>
                <a:off x="1282098" y="3731185"/>
                <a:ext cx="11020" cy="11020"/>
              </a:xfrm>
              <a:custGeom>
                <a:rect b="b" l="l" r="r" t="t"/>
                <a:pathLst>
                  <a:path extrusionOk="0" h="757" w="757">
                    <a:moveTo>
                      <a:pt x="376" y="0"/>
                    </a:moveTo>
                    <a:cubicBezTo>
                      <a:pt x="166" y="0"/>
                      <a:pt x="0" y="171"/>
                      <a:pt x="0" y="377"/>
                    </a:cubicBezTo>
                    <a:cubicBezTo>
                      <a:pt x="0" y="586"/>
                      <a:pt x="166" y="756"/>
                      <a:pt x="376" y="756"/>
                    </a:cubicBezTo>
                    <a:cubicBezTo>
                      <a:pt x="586" y="756"/>
                      <a:pt x="756" y="586"/>
                      <a:pt x="756" y="377"/>
                    </a:cubicBezTo>
                    <a:cubicBezTo>
                      <a:pt x="756" y="171"/>
                      <a:pt x="586" y="0"/>
                      <a:pt x="3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7"/>
              <p:cNvSpPr/>
              <p:nvPr/>
            </p:nvSpPr>
            <p:spPr>
              <a:xfrm>
                <a:off x="1196325" y="3906515"/>
                <a:ext cx="79804" cy="179159"/>
              </a:xfrm>
              <a:custGeom>
                <a:rect b="b" l="l" r="r" t="t"/>
                <a:pathLst>
                  <a:path extrusionOk="0" h="12307" w="5482">
                    <a:moveTo>
                      <a:pt x="5364" y="1"/>
                    </a:moveTo>
                    <a:cubicBezTo>
                      <a:pt x="4271" y="1"/>
                      <a:pt x="3204" y="1"/>
                      <a:pt x="2177" y="5"/>
                    </a:cubicBezTo>
                    <a:lnTo>
                      <a:pt x="2112" y="5"/>
                    </a:lnTo>
                    <a:lnTo>
                      <a:pt x="2103" y="66"/>
                    </a:lnTo>
                    <a:cubicBezTo>
                      <a:pt x="1496" y="3549"/>
                      <a:pt x="963" y="6603"/>
                      <a:pt x="578" y="8798"/>
                    </a:cubicBezTo>
                    <a:cubicBezTo>
                      <a:pt x="398" y="9877"/>
                      <a:pt x="251" y="10742"/>
                      <a:pt x="146" y="11349"/>
                    </a:cubicBezTo>
                    <a:cubicBezTo>
                      <a:pt x="97" y="11638"/>
                      <a:pt x="62" y="11861"/>
                      <a:pt x="36" y="12027"/>
                    </a:cubicBezTo>
                    <a:cubicBezTo>
                      <a:pt x="11" y="12176"/>
                      <a:pt x="2" y="12255"/>
                      <a:pt x="1" y="12259"/>
                    </a:cubicBezTo>
                    <a:lnTo>
                      <a:pt x="1" y="12259"/>
                    </a:lnTo>
                    <a:cubicBezTo>
                      <a:pt x="5" y="12258"/>
                      <a:pt x="9" y="12236"/>
                      <a:pt x="19" y="12194"/>
                    </a:cubicBezTo>
                    <a:cubicBezTo>
                      <a:pt x="27" y="12145"/>
                      <a:pt x="41" y="12084"/>
                      <a:pt x="58" y="12014"/>
                    </a:cubicBezTo>
                    <a:cubicBezTo>
                      <a:pt x="88" y="11843"/>
                      <a:pt x="132" y="11612"/>
                      <a:pt x="189" y="11319"/>
                    </a:cubicBezTo>
                    <a:cubicBezTo>
                      <a:pt x="303" y="10707"/>
                      <a:pt x="465" y="9838"/>
                      <a:pt x="670" y="8753"/>
                    </a:cubicBezTo>
                    <a:cubicBezTo>
                      <a:pt x="1065" y="6591"/>
                      <a:pt x="1611" y="3588"/>
                      <a:pt x="2240" y="158"/>
                    </a:cubicBezTo>
                    <a:lnTo>
                      <a:pt x="5295" y="158"/>
                    </a:lnTo>
                    <a:cubicBezTo>
                      <a:pt x="4405" y="5087"/>
                      <a:pt x="3615" y="9459"/>
                      <a:pt x="3120" y="12211"/>
                    </a:cubicBezTo>
                    <a:lnTo>
                      <a:pt x="3120" y="12211"/>
                    </a:lnTo>
                    <a:cubicBezTo>
                      <a:pt x="2155" y="12224"/>
                      <a:pt x="1387" y="12233"/>
                      <a:pt x="848" y="12237"/>
                    </a:cubicBezTo>
                    <a:cubicBezTo>
                      <a:pt x="582" y="12241"/>
                      <a:pt x="376" y="12246"/>
                      <a:pt x="224" y="12250"/>
                    </a:cubicBezTo>
                    <a:cubicBezTo>
                      <a:pt x="158" y="12250"/>
                      <a:pt x="106" y="12254"/>
                      <a:pt x="62" y="12254"/>
                    </a:cubicBezTo>
                    <a:cubicBezTo>
                      <a:pt x="23" y="12254"/>
                      <a:pt x="5" y="12259"/>
                      <a:pt x="1" y="12259"/>
                    </a:cubicBezTo>
                    <a:lnTo>
                      <a:pt x="1" y="12259"/>
                    </a:lnTo>
                    <a:cubicBezTo>
                      <a:pt x="1" y="12259"/>
                      <a:pt x="1" y="12259"/>
                      <a:pt x="1" y="12259"/>
                    </a:cubicBezTo>
                    <a:lnTo>
                      <a:pt x="1" y="12259"/>
                    </a:lnTo>
                    <a:cubicBezTo>
                      <a:pt x="1" y="12259"/>
                      <a:pt x="1" y="12259"/>
                      <a:pt x="1" y="12259"/>
                    </a:cubicBezTo>
                    <a:cubicBezTo>
                      <a:pt x="1" y="12259"/>
                      <a:pt x="1" y="12259"/>
                      <a:pt x="1" y="12259"/>
                    </a:cubicBezTo>
                    <a:lnTo>
                      <a:pt x="1" y="12259"/>
                    </a:lnTo>
                    <a:cubicBezTo>
                      <a:pt x="1" y="12259"/>
                      <a:pt x="1" y="12259"/>
                      <a:pt x="1" y="12259"/>
                    </a:cubicBezTo>
                    <a:lnTo>
                      <a:pt x="1" y="12259"/>
                    </a:lnTo>
                    <a:cubicBezTo>
                      <a:pt x="1" y="12259"/>
                      <a:pt x="1" y="12259"/>
                      <a:pt x="1" y="12259"/>
                    </a:cubicBezTo>
                    <a:lnTo>
                      <a:pt x="1" y="12259"/>
                    </a:lnTo>
                    <a:cubicBezTo>
                      <a:pt x="1" y="12259"/>
                      <a:pt x="1" y="12259"/>
                      <a:pt x="1" y="12259"/>
                    </a:cubicBezTo>
                    <a:cubicBezTo>
                      <a:pt x="1" y="12259"/>
                      <a:pt x="1" y="12259"/>
                      <a:pt x="1" y="12259"/>
                    </a:cubicBezTo>
                    <a:lnTo>
                      <a:pt x="1" y="12259"/>
                    </a:lnTo>
                    <a:cubicBezTo>
                      <a:pt x="3" y="12263"/>
                      <a:pt x="69" y="12263"/>
                      <a:pt x="207" y="12267"/>
                    </a:cubicBezTo>
                    <a:cubicBezTo>
                      <a:pt x="355" y="12272"/>
                      <a:pt x="560" y="12272"/>
                      <a:pt x="818" y="12281"/>
                    </a:cubicBezTo>
                    <a:cubicBezTo>
                      <a:pt x="1373" y="12285"/>
                      <a:pt x="2165" y="12293"/>
                      <a:pt x="3161" y="12307"/>
                    </a:cubicBezTo>
                    <a:lnTo>
                      <a:pt x="3196" y="12307"/>
                    </a:lnTo>
                    <a:lnTo>
                      <a:pt x="3204" y="12267"/>
                    </a:lnTo>
                    <a:cubicBezTo>
                      <a:pt x="3716" y="9501"/>
                      <a:pt x="4537" y="5078"/>
                      <a:pt x="5463" y="92"/>
                    </a:cubicBezTo>
                    <a:lnTo>
                      <a:pt x="548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7"/>
              <p:cNvSpPr/>
              <p:nvPr/>
            </p:nvSpPr>
            <p:spPr>
              <a:xfrm>
                <a:off x="1456919" y="3824193"/>
                <a:ext cx="264655" cy="83487"/>
              </a:xfrm>
              <a:custGeom>
                <a:rect b="b" l="l" r="r" t="t"/>
                <a:pathLst>
                  <a:path extrusionOk="0" h="5735" w="18180">
                    <a:moveTo>
                      <a:pt x="975" y="1"/>
                    </a:moveTo>
                    <a:lnTo>
                      <a:pt x="0" y="5735"/>
                    </a:lnTo>
                    <a:lnTo>
                      <a:pt x="17083" y="5735"/>
                    </a:lnTo>
                    <a:lnTo>
                      <a:pt x="181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7"/>
              <p:cNvSpPr/>
              <p:nvPr/>
            </p:nvSpPr>
            <p:spPr>
              <a:xfrm>
                <a:off x="1452144" y="3906515"/>
                <a:ext cx="32652" cy="30294"/>
              </a:xfrm>
              <a:custGeom>
                <a:rect b="b" l="l" r="r" t="t"/>
                <a:pathLst>
                  <a:path extrusionOk="0" h="2081" w="2243">
                    <a:moveTo>
                      <a:pt x="341" y="1"/>
                    </a:moveTo>
                    <a:lnTo>
                      <a:pt x="328" y="80"/>
                    </a:lnTo>
                    <a:lnTo>
                      <a:pt x="0" y="2081"/>
                    </a:lnTo>
                    <a:cubicBezTo>
                      <a:pt x="0" y="2081"/>
                      <a:pt x="2242" y="1"/>
                      <a:pt x="2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7"/>
              <p:cNvSpPr/>
              <p:nvPr/>
            </p:nvSpPr>
            <p:spPr>
              <a:xfrm>
                <a:off x="1499034" y="3852056"/>
                <a:ext cx="185011" cy="2315"/>
              </a:xfrm>
              <a:custGeom>
                <a:rect b="b" l="l" r="r" t="t"/>
                <a:pathLst>
                  <a:path extrusionOk="0" h="159" w="12709">
                    <a:moveTo>
                      <a:pt x="6354" y="1"/>
                    </a:moveTo>
                    <a:cubicBezTo>
                      <a:pt x="2846" y="1"/>
                      <a:pt x="0" y="35"/>
                      <a:pt x="0" y="79"/>
                    </a:cubicBezTo>
                    <a:cubicBezTo>
                      <a:pt x="0" y="123"/>
                      <a:pt x="2846" y="158"/>
                      <a:pt x="6354" y="158"/>
                    </a:cubicBezTo>
                    <a:cubicBezTo>
                      <a:pt x="9863" y="158"/>
                      <a:pt x="12709" y="123"/>
                      <a:pt x="12709" y="79"/>
                    </a:cubicBezTo>
                    <a:cubicBezTo>
                      <a:pt x="12709" y="35"/>
                      <a:pt x="9863" y="1"/>
                      <a:pt x="63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7"/>
              <p:cNvSpPr/>
              <p:nvPr/>
            </p:nvSpPr>
            <p:spPr>
              <a:xfrm>
                <a:off x="1496617" y="3872232"/>
                <a:ext cx="184997" cy="2242"/>
              </a:xfrm>
              <a:custGeom>
                <a:rect b="b" l="l" r="r" t="t"/>
                <a:pathLst>
                  <a:path extrusionOk="0" h="154" w="12708">
                    <a:moveTo>
                      <a:pt x="6354" y="0"/>
                    </a:moveTo>
                    <a:cubicBezTo>
                      <a:pt x="2845" y="0"/>
                      <a:pt x="0" y="35"/>
                      <a:pt x="0" y="79"/>
                    </a:cubicBezTo>
                    <a:cubicBezTo>
                      <a:pt x="0" y="118"/>
                      <a:pt x="2845" y="153"/>
                      <a:pt x="6354" y="153"/>
                    </a:cubicBezTo>
                    <a:cubicBezTo>
                      <a:pt x="9864" y="153"/>
                      <a:pt x="12708" y="118"/>
                      <a:pt x="12708" y="79"/>
                    </a:cubicBezTo>
                    <a:cubicBezTo>
                      <a:pt x="12708" y="35"/>
                      <a:pt x="9864" y="0"/>
                      <a:pt x="63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37"/>
            <p:cNvGrpSpPr/>
            <p:nvPr/>
          </p:nvGrpSpPr>
          <p:grpSpPr>
            <a:xfrm>
              <a:off x="411603" y="4266784"/>
              <a:ext cx="1702500" cy="442228"/>
              <a:chOff x="411603" y="4266784"/>
              <a:chExt cx="1702500" cy="442228"/>
            </a:xfrm>
          </p:grpSpPr>
          <p:sp>
            <p:nvSpPr>
              <p:cNvPr id="777" name="Google Shape;777;p37"/>
              <p:cNvSpPr/>
              <p:nvPr/>
            </p:nvSpPr>
            <p:spPr>
              <a:xfrm>
                <a:off x="1379866" y="4295608"/>
                <a:ext cx="708470" cy="413404"/>
              </a:xfrm>
              <a:custGeom>
                <a:rect b="b" l="l" r="r" t="t"/>
                <a:pathLst>
                  <a:path extrusionOk="0" h="28398" w="48667">
                    <a:moveTo>
                      <a:pt x="1" y="0"/>
                    </a:moveTo>
                    <a:lnTo>
                      <a:pt x="1" y="28398"/>
                    </a:lnTo>
                    <a:lnTo>
                      <a:pt x="48667" y="28398"/>
                    </a:lnTo>
                    <a:lnTo>
                      <a:pt x="4866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7"/>
              <p:cNvSpPr/>
              <p:nvPr/>
            </p:nvSpPr>
            <p:spPr>
              <a:xfrm>
                <a:off x="1379866" y="4295608"/>
                <a:ext cx="322754" cy="413404"/>
              </a:xfrm>
              <a:custGeom>
                <a:rect b="b" l="l" r="r" t="t"/>
                <a:pathLst>
                  <a:path extrusionOk="0" h="28398" w="22171">
                    <a:moveTo>
                      <a:pt x="1" y="0"/>
                    </a:moveTo>
                    <a:lnTo>
                      <a:pt x="1" y="28398"/>
                    </a:lnTo>
                    <a:lnTo>
                      <a:pt x="22170" y="28398"/>
                    </a:lnTo>
                    <a:lnTo>
                      <a:pt x="221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7"/>
              <p:cNvSpPr/>
              <p:nvPr/>
            </p:nvSpPr>
            <p:spPr>
              <a:xfrm>
                <a:off x="1408938" y="4320036"/>
                <a:ext cx="261613" cy="117071"/>
              </a:xfrm>
              <a:custGeom>
                <a:rect b="b" l="l" r="r" t="t"/>
                <a:pathLst>
                  <a:path extrusionOk="0" h="8042" w="17971">
                    <a:moveTo>
                      <a:pt x="17858" y="136"/>
                    </a:moveTo>
                    <a:lnTo>
                      <a:pt x="17858" y="136"/>
                    </a:lnTo>
                    <a:cubicBezTo>
                      <a:pt x="17871" y="2535"/>
                      <a:pt x="17884" y="4477"/>
                      <a:pt x="17888" y="5834"/>
                    </a:cubicBezTo>
                    <a:cubicBezTo>
                      <a:pt x="17897" y="6512"/>
                      <a:pt x="17901" y="7040"/>
                      <a:pt x="17906" y="7407"/>
                    </a:cubicBezTo>
                    <a:cubicBezTo>
                      <a:pt x="17906" y="7587"/>
                      <a:pt x="17910" y="7722"/>
                      <a:pt x="17910" y="7823"/>
                    </a:cubicBezTo>
                    <a:cubicBezTo>
                      <a:pt x="17910" y="7915"/>
                      <a:pt x="17914" y="7967"/>
                      <a:pt x="17914" y="7967"/>
                    </a:cubicBezTo>
                    <a:cubicBezTo>
                      <a:pt x="17914" y="7967"/>
                      <a:pt x="17884" y="7963"/>
                      <a:pt x="17823" y="7963"/>
                    </a:cubicBezTo>
                    <a:cubicBezTo>
                      <a:pt x="17761" y="7963"/>
                      <a:pt x="17674" y="7958"/>
                      <a:pt x="17565" y="7958"/>
                    </a:cubicBezTo>
                    <a:cubicBezTo>
                      <a:pt x="17333" y="7958"/>
                      <a:pt x="17000" y="7954"/>
                      <a:pt x="16572" y="7950"/>
                    </a:cubicBezTo>
                    <a:cubicBezTo>
                      <a:pt x="15699" y="7945"/>
                      <a:pt x="14440" y="7937"/>
                      <a:pt x="12863" y="7928"/>
                    </a:cubicBezTo>
                    <a:cubicBezTo>
                      <a:pt x="9714" y="7919"/>
                      <a:pt x="5292" y="7906"/>
                      <a:pt x="154" y="7893"/>
                    </a:cubicBezTo>
                    <a:lnTo>
                      <a:pt x="154" y="7893"/>
                    </a:lnTo>
                    <a:cubicBezTo>
                      <a:pt x="154" y="6692"/>
                      <a:pt x="154" y="5436"/>
                      <a:pt x="158" y="4143"/>
                    </a:cubicBezTo>
                    <a:lnTo>
                      <a:pt x="158" y="2133"/>
                    </a:lnTo>
                    <a:lnTo>
                      <a:pt x="158" y="1110"/>
                    </a:lnTo>
                    <a:lnTo>
                      <a:pt x="158" y="595"/>
                    </a:lnTo>
                    <a:lnTo>
                      <a:pt x="158" y="337"/>
                    </a:lnTo>
                    <a:lnTo>
                      <a:pt x="158" y="206"/>
                    </a:lnTo>
                    <a:lnTo>
                      <a:pt x="158" y="158"/>
                    </a:lnTo>
                    <a:lnTo>
                      <a:pt x="158" y="158"/>
                    </a:lnTo>
                    <a:cubicBezTo>
                      <a:pt x="7035" y="149"/>
                      <a:pt x="13275" y="140"/>
                      <a:pt x="17858" y="136"/>
                    </a:cubicBezTo>
                    <a:close/>
                    <a:moveTo>
                      <a:pt x="80" y="1"/>
                    </a:moveTo>
                    <a:cubicBezTo>
                      <a:pt x="54" y="26"/>
                      <a:pt x="9" y="71"/>
                      <a:pt x="1" y="79"/>
                    </a:cubicBezTo>
                    <a:lnTo>
                      <a:pt x="1" y="79"/>
                    </a:lnTo>
                    <a:lnTo>
                      <a:pt x="1" y="83"/>
                    </a:lnTo>
                    <a:lnTo>
                      <a:pt x="1" y="92"/>
                    </a:lnTo>
                    <a:lnTo>
                      <a:pt x="1" y="110"/>
                    </a:lnTo>
                    <a:lnTo>
                      <a:pt x="1" y="140"/>
                    </a:lnTo>
                    <a:lnTo>
                      <a:pt x="1" y="206"/>
                    </a:lnTo>
                    <a:lnTo>
                      <a:pt x="1" y="337"/>
                    </a:lnTo>
                    <a:lnTo>
                      <a:pt x="1" y="595"/>
                    </a:lnTo>
                    <a:lnTo>
                      <a:pt x="1" y="1110"/>
                    </a:lnTo>
                    <a:lnTo>
                      <a:pt x="1" y="2133"/>
                    </a:lnTo>
                    <a:lnTo>
                      <a:pt x="1" y="4143"/>
                    </a:lnTo>
                    <a:cubicBezTo>
                      <a:pt x="5" y="5463"/>
                      <a:pt x="5" y="6744"/>
                      <a:pt x="5" y="7967"/>
                    </a:cubicBezTo>
                    <a:lnTo>
                      <a:pt x="5" y="8042"/>
                    </a:lnTo>
                    <a:lnTo>
                      <a:pt x="80" y="8042"/>
                    </a:lnTo>
                    <a:cubicBezTo>
                      <a:pt x="5271" y="8028"/>
                      <a:pt x="9737" y="8016"/>
                      <a:pt x="12910" y="8006"/>
                    </a:cubicBezTo>
                    <a:cubicBezTo>
                      <a:pt x="14483" y="7998"/>
                      <a:pt x="15738" y="7990"/>
                      <a:pt x="16603" y="7984"/>
                    </a:cubicBezTo>
                    <a:cubicBezTo>
                      <a:pt x="17027" y="7980"/>
                      <a:pt x="17355" y="7980"/>
                      <a:pt x="17583" y="7976"/>
                    </a:cubicBezTo>
                    <a:cubicBezTo>
                      <a:pt x="17687" y="7976"/>
                      <a:pt x="17770" y="7972"/>
                      <a:pt x="17835" y="7972"/>
                    </a:cubicBezTo>
                    <a:cubicBezTo>
                      <a:pt x="17882" y="7972"/>
                      <a:pt x="17911" y="7968"/>
                      <a:pt x="17914" y="7968"/>
                    </a:cubicBezTo>
                    <a:lnTo>
                      <a:pt x="17914" y="7968"/>
                    </a:lnTo>
                    <a:cubicBezTo>
                      <a:pt x="17914" y="7968"/>
                      <a:pt x="17914" y="7968"/>
                      <a:pt x="17914" y="7968"/>
                    </a:cubicBezTo>
                    <a:cubicBezTo>
                      <a:pt x="17918" y="7968"/>
                      <a:pt x="17918" y="7920"/>
                      <a:pt x="17923" y="7836"/>
                    </a:cubicBezTo>
                    <a:cubicBezTo>
                      <a:pt x="17923" y="7736"/>
                      <a:pt x="17923" y="7605"/>
                      <a:pt x="17928" y="7429"/>
                    </a:cubicBezTo>
                    <a:cubicBezTo>
                      <a:pt x="17932" y="7067"/>
                      <a:pt x="17936" y="6542"/>
                      <a:pt x="17940" y="5870"/>
                    </a:cubicBezTo>
                    <a:cubicBezTo>
                      <a:pt x="17950" y="4493"/>
                      <a:pt x="17958" y="2518"/>
                      <a:pt x="17971" y="79"/>
                    </a:cubicBezTo>
                    <a:lnTo>
                      <a:pt x="17971" y="23"/>
                    </a:lnTo>
                    <a:lnTo>
                      <a:pt x="17914" y="23"/>
                    </a:lnTo>
                    <a:cubicBezTo>
                      <a:pt x="13309" y="18"/>
                      <a:pt x="7016" y="9"/>
                      <a:pt x="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7"/>
              <p:cNvSpPr/>
              <p:nvPr/>
            </p:nvSpPr>
            <p:spPr>
              <a:xfrm>
                <a:off x="1527654" y="4366590"/>
                <a:ext cx="23670" cy="24034"/>
              </a:xfrm>
              <a:custGeom>
                <a:rect b="b" l="l" r="r" t="t"/>
                <a:pathLst>
                  <a:path extrusionOk="0" h="1651" w="1626">
                    <a:moveTo>
                      <a:pt x="854" y="134"/>
                    </a:moveTo>
                    <a:cubicBezTo>
                      <a:pt x="1014" y="134"/>
                      <a:pt x="1163" y="190"/>
                      <a:pt x="1268" y="268"/>
                    </a:cubicBezTo>
                    <a:cubicBezTo>
                      <a:pt x="1434" y="381"/>
                      <a:pt x="1513" y="538"/>
                      <a:pt x="1548" y="649"/>
                    </a:cubicBezTo>
                    <a:cubicBezTo>
                      <a:pt x="1581" y="754"/>
                      <a:pt x="1587" y="823"/>
                      <a:pt x="1599" y="827"/>
                    </a:cubicBezTo>
                    <a:lnTo>
                      <a:pt x="1599" y="827"/>
                    </a:lnTo>
                    <a:cubicBezTo>
                      <a:pt x="1587" y="827"/>
                      <a:pt x="1581" y="896"/>
                      <a:pt x="1548" y="1002"/>
                    </a:cubicBezTo>
                    <a:cubicBezTo>
                      <a:pt x="1513" y="1111"/>
                      <a:pt x="1434" y="1268"/>
                      <a:pt x="1268" y="1383"/>
                    </a:cubicBezTo>
                    <a:cubicBezTo>
                      <a:pt x="1163" y="1461"/>
                      <a:pt x="1014" y="1516"/>
                      <a:pt x="854" y="1516"/>
                    </a:cubicBezTo>
                    <a:cubicBezTo>
                      <a:pt x="774" y="1516"/>
                      <a:pt x="690" y="1502"/>
                      <a:pt x="608" y="1470"/>
                    </a:cubicBezTo>
                    <a:cubicBezTo>
                      <a:pt x="368" y="1383"/>
                      <a:pt x="158" y="1125"/>
                      <a:pt x="162" y="823"/>
                    </a:cubicBezTo>
                    <a:cubicBezTo>
                      <a:pt x="158" y="526"/>
                      <a:pt x="368" y="268"/>
                      <a:pt x="608" y="181"/>
                    </a:cubicBezTo>
                    <a:cubicBezTo>
                      <a:pt x="690" y="148"/>
                      <a:pt x="774" y="134"/>
                      <a:pt x="854" y="134"/>
                    </a:cubicBezTo>
                    <a:close/>
                    <a:moveTo>
                      <a:pt x="824" y="0"/>
                    </a:moveTo>
                    <a:cubicBezTo>
                      <a:pt x="738" y="0"/>
                      <a:pt x="649" y="14"/>
                      <a:pt x="560" y="46"/>
                    </a:cubicBezTo>
                    <a:cubicBezTo>
                      <a:pt x="263" y="141"/>
                      <a:pt x="1" y="456"/>
                      <a:pt x="5" y="823"/>
                    </a:cubicBezTo>
                    <a:cubicBezTo>
                      <a:pt x="1" y="1194"/>
                      <a:pt x="263" y="1509"/>
                      <a:pt x="560" y="1605"/>
                    </a:cubicBezTo>
                    <a:cubicBezTo>
                      <a:pt x="649" y="1637"/>
                      <a:pt x="739" y="1650"/>
                      <a:pt x="825" y="1650"/>
                    </a:cubicBezTo>
                    <a:cubicBezTo>
                      <a:pt x="1027" y="1650"/>
                      <a:pt x="1211" y="1575"/>
                      <a:pt x="1334" y="1474"/>
                    </a:cubicBezTo>
                    <a:cubicBezTo>
                      <a:pt x="1517" y="1325"/>
                      <a:pt x="1587" y="1137"/>
                      <a:pt x="1604" y="1020"/>
                    </a:cubicBezTo>
                    <a:cubicBezTo>
                      <a:pt x="1626" y="897"/>
                      <a:pt x="1609" y="827"/>
                      <a:pt x="1601" y="827"/>
                    </a:cubicBezTo>
                    <a:lnTo>
                      <a:pt x="1601" y="827"/>
                    </a:lnTo>
                    <a:cubicBezTo>
                      <a:pt x="1609" y="823"/>
                      <a:pt x="1626" y="754"/>
                      <a:pt x="1604" y="631"/>
                    </a:cubicBezTo>
                    <a:cubicBezTo>
                      <a:pt x="1587" y="512"/>
                      <a:pt x="1517" y="325"/>
                      <a:pt x="1334" y="181"/>
                    </a:cubicBezTo>
                    <a:cubicBezTo>
                      <a:pt x="1211" y="76"/>
                      <a:pt x="1026" y="0"/>
                      <a:pt x="82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7"/>
              <p:cNvSpPr/>
              <p:nvPr/>
            </p:nvSpPr>
            <p:spPr>
              <a:xfrm>
                <a:off x="1408938" y="4446438"/>
                <a:ext cx="261613" cy="117086"/>
              </a:xfrm>
              <a:custGeom>
                <a:rect b="b" l="l" r="r" t="t"/>
                <a:pathLst>
                  <a:path extrusionOk="0" h="8043" w="17971">
                    <a:moveTo>
                      <a:pt x="17858" y="136"/>
                    </a:moveTo>
                    <a:lnTo>
                      <a:pt x="17858" y="136"/>
                    </a:lnTo>
                    <a:cubicBezTo>
                      <a:pt x="17871" y="2536"/>
                      <a:pt x="17884" y="4477"/>
                      <a:pt x="17888" y="5836"/>
                    </a:cubicBezTo>
                    <a:cubicBezTo>
                      <a:pt x="17897" y="6512"/>
                      <a:pt x="17901" y="7042"/>
                      <a:pt x="17906" y="7413"/>
                    </a:cubicBezTo>
                    <a:cubicBezTo>
                      <a:pt x="17906" y="7587"/>
                      <a:pt x="17910" y="7723"/>
                      <a:pt x="17910" y="7823"/>
                    </a:cubicBezTo>
                    <a:cubicBezTo>
                      <a:pt x="17910" y="7920"/>
                      <a:pt x="17914" y="7968"/>
                      <a:pt x="17914" y="7968"/>
                    </a:cubicBezTo>
                    <a:cubicBezTo>
                      <a:pt x="17914" y="7968"/>
                      <a:pt x="17884" y="7968"/>
                      <a:pt x="17823" y="7964"/>
                    </a:cubicBezTo>
                    <a:cubicBezTo>
                      <a:pt x="17761" y="7964"/>
                      <a:pt x="17674" y="7964"/>
                      <a:pt x="17565" y="7959"/>
                    </a:cubicBezTo>
                    <a:cubicBezTo>
                      <a:pt x="17333" y="7959"/>
                      <a:pt x="17000" y="7954"/>
                      <a:pt x="16572" y="7950"/>
                    </a:cubicBezTo>
                    <a:cubicBezTo>
                      <a:pt x="15699" y="7946"/>
                      <a:pt x="14440" y="7937"/>
                      <a:pt x="12863" y="7928"/>
                    </a:cubicBezTo>
                    <a:cubicBezTo>
                      <a:pt x="9714" y="7920"/>
                      <a:pt x="5292" y="7911"/>
                      <a:pt x="154" y="7894"/>
                    </a:cubicBezTo>
                    <a:lnTo>
                      <a:pt x="154" y="7894"/>
                    </a:lnTo>
                    <a:cubicBezTo>
                      <a:pt x="154" y="6692"/>
                      <a:pt x="154" y="5437"/>
                      <a:pt x="158" y="4144"/>
                    </a:cubicBezTo>
                    <a:lnTo>
                      <a:pt x="158" y="2138"/>
                    </a:lnTo>
                    <a:lnTo>
                      <a:pt x="158" y="1111"/>
                    </a:lnTo>
                    <a:lnTo>
                      <a:pt x="158" y="596"/>
                    </a:lnTo>
                    <a:lnTo>
                      <a:pt x="158" y="338"/>
                    </a:lnTo>
                    <a:lnTo>
                      <a:pt x="158" y="206"/>
                    </a:lnTo>
                    <a:lnTo>
                      <a:pt x="158" y="158"/>
                    </a:lnTo>
                    <a:lnTo>
                      <a:pt x="158" y="158"/>
                    </a:lnTo>
                    <a:cubicBezTo>
                      <a:pt x="7035" y="150"/>
                      <a:pt x="13275" y="140"/>
                      <a:pt x="17858" y="136"/>
                    </a:cubicBezTo>
                    <a:close/>
                    <a:moveTo>
                      <a:pt x="80" y="1"/>
                    </a:moveTo>
                    <a:lnTo>
                      <a:pt x="1" y="80"/>
                    </a:lnTo>
                    <a:lnTo>
                      <a:pt x="1" y="84"/>
                    </a:lnTo>
                    <a:lnTo>
                      <a:pt x="1" y="88"/>
                    </a:lnTo>
                    <a:lnTo>
                      <a:pt x="1" y="93"/>
                    </a:lnTo>
                    <a:lnTo>
                      <a:pt x="1" y="110"/>
                    </a:lnTo>
                    <a:lnTo>
                      <a:pt x="1" y="146"/>
                    </a:lnTo>
                    <a:lnTo>
                      <a:pt x="1" y="206"/>
                    </a:lnTo>
                    <a:lnTo>
                      <a:pt x="1" y="338"/>
                    </a:lnTo>
                    <a:lnTo>
                      <a:pt x="1" y="596"/>
                    </a:lnTo>
                    <a:lnTo>
                      <a:pt x="1" y="1111"/>
                    </a:lnTo>
                    <a:lnTo>
                      <a:pt x="1" y="2138"/>
                    </a:lnTo>
                    <a:lnTo>
                      <a:pt x="1" y="4144"/>
                    </a:lnTo>
                    <a:cubicBezTo>
                      <a:pt x="5" y="5463"/>
                      <a:pt x="5" y="6744"/>
                      <a:pt x="5" y="7968"/>
                    </a:cubicBezTo>
                    <a:lnTo>
                      <a:pt x="5" y="8042"/>
                    </a:lnTo>
                    <a:lnTo>
                      <a:pt x="80" y="8042"/>
                    </a:lnTo>
                    <a:cubicBezTo>
                      <a:pt x="5271" y="8029"/>
                      <a:pt x="9737" y="8016"/>
                      <a:pt x="12910" y="8007"/>
                    </a:cubicBezTo>
                    <a:cubicBezTo>
                      <a:pt x="14483" y="7998"/>
                      <a:pt x="15738" y="7994"/>
                      <a:pt x="16603" y="7986"/>
                    </a:cubicBezTo>
                    <a:cubicBezTo>
                      <a:pt x="17027" y="7986"/>
                      <a:pt x="17355" y="7980"/>
                      <a:pt x="17583" y="7976"/>
                    </a:cubicBezTo>
                    <a:cubicBezTo>
                      <a:pt x="17687" y="7976"/>
                      <a:pt x="17770" y="7976"/>
                      <a:pt x="17835" y="7972"/>
                    </a:cubicBezTo>
                    <a:cubicBezTo>
                      <a:pt x="17888" y="7972"/>
                      <a:pt x="17918" y="7972"/>
                      <a:pt x="17914" y="7968"/>
                    </a:cubicBezTo>
                    <a:lnTo>
                      <a:pt x="17914" y="7968"/>
                    </a:lnTo>
                    <a:cubicBezTo>
                      <a:pt x="17914" y="7968"/>
                      <a:pt x="17914" y="7968"/>
                      <a:pt x="17914" y="7968"/>
                    </a:cubicBezTo>
                    <a:cubicBezTo>
                      <a:pt x="17918" y="7968"/>
                      <a:pt x="17918" y="7920"/>
                      <a:pt x="17923" y="7837"/>
                    </a:cubicBezTo>
                    <a:cubicBezTo>
                      <a:pt x="17923" y="7736"/>
                      <a:pt x="17923" y="7605"/>
                      <a:pt x="17928" y="7430"/>
                    </a:cubicBezTo>
                    <a:cubicBezTo>
                      <a:pt x="17932" y="7068"/>
                      <a:pt x="17936" y="6543"/>
                      <a:pt x="17940" y="5870"/>
                    </a:cubicBezTo>
                    <a:cubicBezTo>
                      <a:pt x="17950" y="4493"/>
                      <a:pt x="17958" y="2518"/>
                      <a:pt x="17971" y="80"/>
                    </a:cubicBezTo>
                    <a:lnTo>
                      <a:pt x="17971" y="23"/>
                    </a:lnTo>
                    <a:lnTo>
                      <a:pt x="17914" y="23"/>
                    </a:lnTo>
                    <a:cubicBezTo>
                      <a:pt x="13309" y="19"/>
                      <a:pt x="7016" y="9"/>
                      <a:pt x="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7"/>
              <p:cNvSpPr/>
              <p:nvPr/>
            </p:nvSpPr>
            <p:spPr>
              <a:xfrm>
                <a:off x="1527654" y="4492993"/>
                <a:ext cx="23685" cy="24034"/>
              </a:xfrm>
              <a:custGeom>
                <a:rect b="b" l="l" r="r" t="t"/>
                <a:pathLst>
                  <a:path extrusionOk="0" h="1651" w="1627">
                    <a:moveTo>
                      <a:pt x="824" y="1"/>
                    </a:moveTo>
                    <a:cubicBezTo>
                      <a:pt x="738" y="1"/>
                      <a:pt x="649" y="14"/>
                      <a:pt x="560" y="46"/>
                    </a:cubicBezTo>
                    <a:cubicBezTo>
                      <a:pt x="263" y="141"/>
                      <a:pt x="1" y="456"/>
                      <a:pt x="5" y="828"/>
                    </a:cubicBezTo>
                    <a:cubicBezTo>
                      <a:pt x="1" y="1195"/>
                      <a:pt x="263" y="1510"/>
                      <a:pt x="560" y="1605"/>
                    </a:cubicBezTo>
                    <a:cubicBezTo>
                      <a:pt x="649" y="1637"/>
                      <a:pt x="739" y="1651"/>
                      <a:pt x="825" y="1651"/>
                    </a:cubicBezTo>
                    <a:cubicBezTo>
                      <a:pt x="1027" y="1651"/>
                      <a:pt x="1211" y="1576"/>
                      <a:pt x="1334" y="1474"/>
                    </a:cubicBezTo>
                    <a:cubicBezTo>
                      <a:pt x="1517" y="1326"/>
                      <a:pt x="1587" y="1143"/>
                      <a:pt x="1604" y="1020"/>
                    </a:cubicBezTo>
                    <a:cubicBezTo>
                      <a:pt x="1626" y="893"/>
                      <a:pt x="1608" y="828"/>
                      <a:pt x="1600" y="828"/>
                    </a:cubicBezTo>
                    <a:cubicBezTo>
                      <a:pt x="1587" y="828"/>
                      <a:pt x="1582" y="893"/>
                      <a:pt x="1548" y="1002"/>
                    </a:cubicBezTo>
                    <a:cubicBezTo>
                      <a:pt x="1513" y="1111"/>
                      <a:pt x="1434" y="1269"/>
                      <a:pt x="1268" y="1387"/>
                    </a:cubicBezTo>
                    <a:cubicBezTo>
                      <a:pt x="1163" y="1462"/>
                      <a:pt x="1015" y="1517"/>
                      <a:pt x="856" y="1517"/>
                    </a:cubicBezTo>
                    <a:cubicBezTo>
                      <a:pt x="775" y="1517"/>
                      <a:pt x="691" y="1503"/>
                      <a:pt x="608" y="1470"/>
                    </a:cubicBezTo>
                    <a:cubicBezTo>
                      <a:pt x="368" y="1383"/>
                      <a:pt x="158" y="1125"/>
                      <a:pt x="162" y="828"/>
                    </a:cubicBezTo>
                    <a:cubicBezTo>
                      <a:pt x="158" y="526"/>
                      <a:pt x="368" y="268"/>
                      <a:pt x="608" y="181"/>
                    </a:cubicBezTo>
                    <a:cubicBezTo>
                      <a:pt x="690" y="150"/>
                      <a:pt x="774" y="137"/>
                      <a:pt x="854" y="137"/>
                    </a:cubicBezTo>
                    <a:cubicBezTo>
                      <a:pt x="1014" y="137"/>
                      <a:pt x="1163" y="190"/>
                      <a:pt x="1268" y="268"/>
                    </a:cubicBezTo>
                    <a:cubicBezTo>
                      <a:pt x="1434" y="383"/>
                      <a:pt x="1513" y="540"/>
                      <a:pt x="1548" y="649"/>
                    </a:cubicBezTo>
                    <a:cubicBezTo>
                      <a:pt x="1582" y="758"/>
                      <a:pt x="1587" y="828"/>
                      <a:pt x="1600" y="828"/>
                    </a:cubicBezTo>
                    <a:cubicBezTo>
                      <a:pt x="1608" y="828"/>
                      <a:pt x="1626" y="758"/>
                      <a:pt x="1604" y="635"/>
                    </a:cubicBezTo>
                    <a:cubicBezTo>
                      <a:pt x="1587" y="514"/>
                      <a:pt x="1517" y="325"/>
                      <a:pt x="1334" y="181"/>
                    </a:cubicBezTo>
                    <a:cubicBezTo>
                      <a:pt x="1211" y="77"/>
                      <a:pt x="1026" y="1"/>
                      <a:pt x="8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7"/>
              <p:cNvSpPr/>
              <p:nvPr/>
            </p:nvSpPr>
            <p:spPr>
              <a:xfrm>
                <a:off x="1408923" y="4572608"/>
                <a:ext cx="261627" cy="117319"/>
              </a:xfrm>
              <a:custGeom>
                <a:rect b="b" l="l" r="r" t="t"/>
                <a:pathLst>
                  <a:path extrusionOk="0" h="8059" w="17972">
                    <a:moveTo>
                      <a:pt x="98" y="0"/>
                    </a:moveTo>
                    <a:cubicBezTo>
                      <a:pt x="98" y="0"/>
                      <a:pt x="93" y="5"/>
                      <a:pt x="81" y="17"/>
                    </a:cubicBezTo>
                    <a:cubicBezTo>
                      <a:pt x="81" y="17"/>
                      <a:pt x="81" y="17"/>
                      <a:pt x="81" y="17"/>
                    </a:cubicBezTo>
                    <a:lnTo>
                      <a:pt x="81" y="17"/>
                    </a:lnTo>
                    <a:cubicBezTo>
                      <a:pt x="91" y="7"/>
                      <a:pt x="98" y="0"/>
                      <a:pt x="98" y="0"/>
                    </a:cubicBezTo>
                    <a:close/>
                    <a:moveTo>
                      <a:pt x="161" y="95"/>
                    </a:moveTo>
                    <a:cubicBezTo>
                      <a:pt x="161" y="95"/>
                      <a:pt x="160" y="95"/>
                      <a:pt x="159" y="96"/>
                    </a:cubicBezTo>
                    <a:lnTo>
                      <a:pt x="159" y="96"/>
                    </a:lnTo>
                    <a:lnTo>
                      <a:pt x="159" y="96"/>
                    </a:lnTo>
                    <a:cubicBezTo>
                      <a:pt x="160" y="95"/>
                      <a:pt x="161" y="95"/>
                      <a:pt x="161" y="95"/>
                    </a:cubicBezTo>
                    <a:close/>
                    <a:moveTo>
                      <a:pt x="2" y="96"/>
                    </a:moveTo>
                    <a:cubicBezTo>
                      <a:pt x="1" y="97"/>
                      <a:pt x="1" y="97"/>
                      <a:pt x="1" y="97"/>
                    </a:cubicBezTo>
                    <a:cubicBezTo>
                      <a:pt x="1" y="97"/>
                      <a:pt x="1" y="97"/>
                      <a:pt x="2" y="96"/>
                    </a:cubicBezTo>
                    <a:lnTo>
                      <a:pt x="2" y="96"/>
                    </a:lnTo>
                    <a:lnTo>
                      <a:pt x="2" y="96"/>
                    </a:lnTo>
                    <a:close/>
                    <a:moveTo>
                      <a:pt x="81" y="174"/>
                    </a:moveTo>
                    <a:lnTo>
                      <a:pt x="81" y="174"/>
                    </a:lnTo>
                    <a:cubicBezTo>
                      <a:pt x="70" y="185"/>
                      <a:pt x="63" y="192"/>
                      <a:pt x="63" y="192"/>
                    </a:cubicBezTo>
                    <a:cubicBezTo>
                      <a:pt x="63" y="192"/>
                      <a:pt x="68" y="187"/>
                      <a:pt x="81" y="174"/>
                    </a:cubicBezTo>
                    <a:cubicBezTo>
                      <a:pt x="81" y="174"/>
                      <a:pt x="81" y="174"/>
                      <a:pt x="81" y="174"/>
                    </a:cubicBezTo>
                    <a:close/>
                    <a:moveTo>
                      <a:pt x="17859" y="153"/>
                    </a:moveTo>
                    <a:cubicBezTo>
                      <a:pt x="17872" y="2552"/>
                      <a:pt x="17885" y="4495"/>
                      <a:pt x="17889" y="5852"/>
                    </a:cubicBezTo>
                    <a:cubicBezTo>
                      <a:pt x="17898" y="6529"/>
                      <a:pt x="17902" y="7058"/>
                      <a:pt x="17907" y="7429"/>
                    </a:cubicBezTo>
                    <a:cubicBezTo>
                      <a:pt x="17907" y="7604"/>
                      <a:pt x="17911" y="7740"/>
                      <a:pt x="17911" y="7840"/>
                    </a:cubicBezTo>
                    <a:cubicBezTo>
                      <a:pt x="17911" y="7936"/>
                      <a:pt x="17915" y="7984"/>
                      <a:pt x="17915" y="7984"/>
                    </a:cubicBezTo>
                    <a:cubicBezTo>
                      <a:pt x="17915" y="7984"/>
                      <a:pt x="17885" y="7984"/>
                      <a:pt x="17824" y="7980"/>
                    </a:cubicBezTo>
                    <a:cubicBezTo>
                      <a:pt x="17762" y="7980"/>
                      <a:pt x="17675" y="7980"/>
                      <a:pt x="17566" y="7976"/>
                    </a:cubicBezTo>
                    <a:cubicBezTo>
                      <a:pt x="17334" y="7976"/>
                      <a:pt x="17001" y="7972"/>
                      <a:pt x="16573" y="7966"/>
                    </a:cubicBezTo>
                    <a:cubicBezTo>
                      <a:pt x="15700" y="7962"/>
                      <a:pt x="14441" y="7954"/>
                      <a:pt x="12864" y="7945"/>
                    </a:cubicBezTo>
                    <a:cubicBezTo>
                      <a:pt x="9715" y="7936"/>
                      <a:pt x="5293" y="7928"/>
                      <a:pt x="155" y="7910"/>
                    </a:cubicBezTo>
                    <a:lnTo>
                      <a:pt x="155" y="7910"/>
                    </a:lnTo>
                    <a:cubicBezTo>
                      <a:pt x="155" y="6708"/>
                      <a:pt x="155" y="5454"/>
                      <a:pt x="159" y="4160"/>
                    </a:cubicBezTo>
                    <a:lnTo>
                      <a:pt x="159" y="2155"/>
                    </a:lnTo>
                    <a:lnTo>
                      <a:pt x="159" y="1128"/>
                    </a:lnTo>
                    <a:lnTo>
                      <a:pt x="159" y="612"/>
                    </a:lnTo>
                    <a:lnTo>
                      <a:pt x="159" y="354"/>
                    </a:lnTo>
                    <a:lnTo>
                      <a:pt x="159" y="227"/>
                    </a:lnTo>
                    <a:lnTo>
                      <a:pt x="159" y="174"/>
                    </a:lnTo>
                    <a:lnTo>
                      <a:pt x="159" y="174"/>
                    </a:lnTo>
                    <a:cubicBezTo>
                      <a:pt x="7036" y="166"/>
                      <a:pt x="13276" y="158"/>
                      <a:pt x="17859" y="153"/>
                    </a:cubicBezTo>
                    <a:close/>
                    <a:moveTo>
                      <a:pt x="81" y="17"/>
                    </a:moveTo>
                    <a:cubicBezTo>
                      <a:pt x="56" y="42"/>
                      <a:pt x="10" y="88"/>
                      <a:pt x="2" y="96"/>
                    </a:cubicBezTo>
                    <a:lnTo>
                      <a:pt x="2" y="96"/>
                    </a:lnTo>
                    <a:lnTo>
                      <a:pt x="2" y="100"/>
                    </a:lnTo>
                    <a:lnTo>
                      <a:pt x="2" y="105"/>
                    </a:lnTo>
                    <a:lnTo>
                      <a:pt x="2" y="114"/>
                    </a:lnTo>
                    <a:lnTo>
                      <a:pt x="2" y="126"/>
                    </a:lnTo>
                    <a:lnTo>
                      <a:pt x="2" y="162"/>
                    </a:lnTo>
                    <a:lnTo>
                      <a:pt x="2" y="227"/>
                    </a:lnTo>
                    <a:lnTo>
                      <a:pt x="2" y="354"/>
                    </a:lnTo>
                    <a:lnTo>
                      <a:pt x="2" y="612"/>
                    </a:lnTo>
                    <a:lnTo>
                      <a:pt x="2" y="1128"/>
                    </a:lnTo>
                    <a:lnTo>
                      <a:pt x="2" y="2155"/>
                    </a:lnTo>
                    <a:lnTo>
                      <a:pt x="2" y="4160"/>
                    </a:lnTo>
                    <a:cubicBezTo>
                      <a:pt x="6" y="5481"/>
                      <a:pt x="6" y="6760"/>
                      <a:pt x="6" y="7984"/>
                    </a:cubicBezTo>
                    <a:lnTo>
                      <a:pt x="6" y="8059"/>
                    </a:lnTo>
                    <a:lnTo>
                      <a:pt x="81" y="8059"/>
                    </a:lnTo>
                    <a:cubicBezTo>
                      <a:pt x="5272" y="8045"/>
                      <a:pt x="9738" y="8032"/>
                      <a:pt x="12911" y="8024"/>
                    </a:cubicBezTo>
                    <a:cubicBezTo>
                      <a:pt x="14484" y="8015"/>
                      <a:pt x="15739" y="8010"/>
                      <a:pt x="16604" y="8006"/>
                    </a:cubicBezTo>
                    <a:cubicBezTo>
                      <a:pt x="17028" y="8002"/>
                      <a:pt x="17356" y="7998"/>
                      <a:pt x="17584" y="7993"/>
                    </a:cubicBezTo>
                    <a:cubicBezTo>
                      <a:pt x="17688" y="7993"/>
                      <a:pt x="17771" y="7993"/>
                      <a:pt x="17836" y="7988"/>
                    </a:cubicBezTo>
                    <a:cubicBezTo>
                      <a:pt x="17889" y="7988"/>
                      <a:pt x="17919" y="7988"/>
                      <a:pt x="17915" y="7984"/>
                    </a:cubicBezTo>
                    <a:lnTo>
                      <a:pt x="17915" y="7984"/>
                    </a:lnTo>
                    <a:cubicBezTo>
                      <a:pt x="17915" y="7984"/>
                      <a:pt x="17915" y="7984"/>
                      <a:pt x="17915" y="7984"/>
                    </a:cubicBezTo>
                    <a:cubicBezTo>
                      <a:pt x="17919" y="7984"/>
                      <a:pt x="17919" y="7937"/>
                      <a:pt x="17924" y="7853"/>
                    </a:cubicBezTo>
                    <a:cubicBezTo>
                      <a:pt x="17924" y="7752"/>
                      <a:pt x="17924" y="7621"/>
                      <a:pt x="17929" y="7451"/>
                    </a:cubicBezTo>
                    <a:cubicBezTo>
                      <a:pt x="17933" y="7084"/>
                      <a:pt x="17937" y="6560"/>
                      <a:pt x="17941" y="5886"/>
                    </a:cubicBezTo>
                    <a:cubicBezTo>
                      <a:pt x="17951" y="4510"/>
                      <a:pt x="17959" y="2534"/>
                      <a:pt x="17972" y="96"/>
                    </a:cubicBezTo>
                    <a:lnTo>
                      <a:pt x="17972" y="39"/>
                    </a:lnTo>
                    <a:lnTo>
                      <a:pt x="17915" y="39"/>
                    </a:lnTo>
                    <a:cubicBezTo>
                      <a:pt x="13310" y="35"/>
                      <a:pt x="7017" y="27"/>
                      <a:pt x="81" y="17"/>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7"/>
              <p:cNvSpPr/>
              <p:nvPr/>
            </p:nvSpPr>
            <p:spPr>
              <a:xfrm>
                <a:off x="1527654" y="4619396"/>
                <a:ext cx="23685" cy="24049"/>
              </a:xfrm>
              <a:custGeom>
                <a:rect b="b" l="l" r="r" t="t"/>
                <a:pathLst>
                  <a:path extrusionOk="0" h="1652" w="1627">
                    <a:moveTo>
                      <a:pt x="824" y="1"/>
                    </a:moveTo>
                    <a:cubicBezTo>
                      <a:pt x="738" y="1"/>
                      <a:pt x="649" y="15"/>
                      <a:pt x="560" y="46"/>
                    </a:cubicBezTo>
                    <a:cubicBezTo>
                      <a:pt x="263" y="143"/>
                      <a:pt x="1" y="457"/>
                      <a:pt x="5" y="829"/>
                    </a:cubicBezTo>
                    <a:cubicBezTo>
                      <a:pt x="1" y="1196"/>
                      <a:pt x="263" y="1510"/>
                      <a:pt x="560" y="1606"/>
                    </a:cubicBezTo>
                    <a:cubicBezTo>
                      <a:pt x="650" y="1638"/>
                      <a:pt x="741" y="1652"/>
                      <a:pt x="829" y="1652"/>
                    </a:cubicBezTo>
                    <a:cubicBezTo>
                      <a:pt x="1029" y="1652"/>
                      <a:pt x="1212" y="1578"/>
                      <a:pt x="1334" y="1475"/>
                    </a:cubicBezTo>
                    <a:cubicBezTo>
                      <a:pt x="1517" y="1327"/>
                      <a:pt x="1587" y="1143"/>
                      <a:pt x="1604" y="1021"/>
                    </a:cubicBezTo>
                    <a:cubicBezTo>
                      <a:pt x="1626" y="894"/>
                      <a:pt x="1608" y="829"/>
                      <a:pt x="1600" y="829"/>
                    </a:cubicBezTo>
                    <a:cubicBezTo>
                      <a:pt x="1587" y="829"/>
                      <a:pt x="1582" y="894"/>
                      <a:pt x="1548" y="1003"/>
                    </a:cubicBezTo>
                    <a:cubicBezTo>
                      <a:pt x="1513" y="1113"/>
                      <a:pt x="1434" y="1270"/>
                      <a:pt x="1268" y="1388"/>
                    </a:cubicBezTo>
                    <a:cubicBezTo>
                      <a:pt x="1164" y="1465"/>
                      <a:pt x="1018" y="1518"/>
                      <a:pt x="861" y="1518"/>
                    </a:cubicBezTo>
                    <a:cubicBezTo>
                      <a:pt x="778" y="1518"/>
                      <a:pt x="692" y="1504"/>
                      <a:pt x="608" y="1470"/>
                    </a:cubicBezTo>
                    <a:cubicBezTo>
                      <a:pt x="368" y="1388"/>
                      <a:pt x="158" y="1125"/>
                      <a:pt x="162" y="829"/>
                    </a:cubicBezTo>
                    <a:cubicBezTo>
                      <a:pt x="158" y="527"/>
                      <a:pt x="368" y="269"/>
                      <a:pt x="608" y="181"/>
                    </a:cubicBezTo>
                    <a:cubicBezTo>
                      <a:pt x="690" y="151"/>
                      <a:pt x="774" y="137"/>
                      <a:pt x="854" y="137"/>
                    </a:cubicBezTo>
                    <a:cubicBezTo>
                      <a:pt x="1014" y="137"/>
                      <a:pt x="1163" y="190"/>
                      <a:pt x="1268" y="269"/>
                    </a:cubicBezTo>
                    <a:cubicBezTo>
                      <a:pt x="1434" y="387"/>
                      <a:pt x="1513" y="540"/>
                      <a:pt x="1548" y="649"/>
                    </a:cubicBezTo>
                    <a:cubicBezTo>
                      <a:pt x="1582" y="758"/>
                      <a:pt x="1587" y="829"/>
                      <a:pt x="1600" y="829"/>
                    </a:cubicBezTo>
                    <a:cubicBezTo>
                      <a:pt x="1608" y="829"/>
                      <a:pt x="1626" y="758"/>
                      <a:pt x="1604" y="636"/>
                    </a:cubicBezTo>
                    <a:cubicBezTo>
                      <a:pt x="1587" y="514"/>
                      <a:pt x="1517" y="330"/>
                      <a:pt x="1334" y="181"/>
                    </a:cubicBezTo>
                    <a:cubicBezTo>
                      <a:pt x="1211" y="77"/>
                      <a:pt x="1026" y="1"/>
                      <a:pt x="8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7"/>
              <p:cNvSpPr/>
              <p:nvPr/>
            </p:nvSpPr>
            <p:spPr>
              <a:xfrm>
                <a:off x="434444" y="4295608"/>
                <a:ext cx="595984" cy="413404"/>
              </a:xfrm>
              <a:custGeom>
                <a:rect b="b" l="l" r="r" t="t"/>
                <a:pathLst>
                  <a:path extrusionOk="0" h="28398" w="40940">
                    <a:moveTo>
                      <a:pt x="0" y="0"/>
                    </a:moveTo>
                    <a:lnTo>
                      <a:pt x="0" y="28398"/>
                    </a:lnTo>
                    <a:lnTo>
                      <a:pt x="40939" y="28398"/>
                    </a:lnTo>
                    <a:lnTo>
                      <a:pt x="409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7"/>
              <p:cNvSpPr/>
              <p:nvPr/>
            </p:nvSpPr>
            <p:spPr>
              <a:xfrm>
                <a:off x="411603" y="4266784"/>
                <a:ext cx="1702500" cy="39262"/>
              </a:xfrm>
              <a:custGeom>
                <a:rect b="b" l="l" r="r" t="t"/>
                <a:pathLst>
                  <a:path extrusionOk="0" h="2697" w="116950">
                    <a:moveTo>
                      <a:pt x="0" y="0"/>
                    </a:moveTo>
                    <a:lnTo>
                      <a:pt x="0" y="2697"/>
                    </a:lnTo>
                    <a:lnTo>
                      <a:pt x="116949" y="2697"/>
                    </a:lnTo>
                    <a:lnTo>
                      <a:pt x="1169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7"/>
              <p:cNvSpPr/>
              <p:nvPr/>
            </p:nvSpPr>
            <p:spPr>
              <a:xfrm>
                <a:off x="434444" y="4306031"/>
                <a:ext cx="52815" cy="402981"/>
              </a:xfrm>
              <a:custGeom>
                <a:rect b="b" l="l" r="r" t="t"/>
                <a:pathLst>
                  <a:path extrusionOk="0" h="27682" w="3628">
                    <a:moveTo>
                      <a:pt x="0" y="1"/>
                    </a:moveTo>
                    <a:lnTo>
                      <a:pt x="0" y="27682"/>
                    </a:lnTo>
                    <a:lnTo>
                      <a:pt x="3627" y="27682"/>
                    </a:lnTo>
                    <a:lnTo>
                      <a:pt x="36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37"/>
            <p:cNvSpPr/>
            <p:nvPr/>
          </p:nvSpPr>
          <p:spPr>
            <a:xfrm>
              <a:off x="1415110" y="3972533"/>
              <a:ext cx="32216" cy="42712"/>
            </a:xfrm>
            <a:custGeom>
              <a:rect b="b" l="l" r="r" t="t"/>
              <a:pathLst>
                <a:path extrusionOk="0" h="2934" w="2213">
                  <a:moveTo>
                    <a:pt x="2174" y="0"/>
                  </a:moveTo>
                  <a:cubicBezTo>
                    <a:pt x="2104" y="0"/>
                    <a:pt x="1912" y="33"/>
                    <a:pt x="1648" y="133"/>
                  </a:cubicBezTo>
                  <a:cubicBezTo>
                    <a:pt x="1483" y="202"/>
                    <a:pt x="1295" y="312"/>
                    <a:pt x="1120" y="474"/>
                  </a:cubicBezTo>
                  <a:cubicBezTo>
                    <a:pt x="936" y="644"/>
                    <a:pt x="814" y="884"/>
                    <a:pt x="709" y="1130"/>
                  </a:cubicBezTo>
                  <a:cubicBezTo>
                    <a:pt x="299" y="2112"/>
                    <a:pt x="1" y="2921"/>
                    <a:pt x="41" y="2934"/>
                  </a:cubicBezTo>
                  <a:cubicBezTo>
                    <a:pt x="41" y="2934"/>
                    <a:pt x="41" y="2934"/>
                    <a:pt x="42" y="2934"/>
                  </a:cubicBezTo>
                  <a:cubicBezTo>
                    <a:pt x="87" y="2934"/>
                    <a:pt x="447" y="2158"/>
                    <a:pt x="853" y="1190"/>
                  </a:cubicBezTo>
                  <a:cubicBezTo>
                    <a:pt x="954" y="950"/>
                    <a:pt x="1063" y="731"/>
                    <a:pt x="1216" y="579"/>
                  </a:cubicBezTo>
                  <a:cubicBezTo>
                    <a:pt x="1374" y="422"/>
                    <a:pt x="1544" y="307"/>
                    <a:pt x="1692" y="233"/>
                  </a:cubicBezTo>
                  <a:cubicBezTo>
                    <a:pt x="1998" y="85"/>
                    <a:pt x="2213" y="28"/>
                    <a:pt x="2203" y="6"/>
                  </a:cubicBezTo>
                  <a:cubicBezTo>
                    <a:pt x="2202" y="3"/>
                    <a:pt x="2192" y="0"/>
                    <a:pt x="2174"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7"/>
            <p:cNvSpPr/>
            <p:nvPr/>
          </p:nvSpPr>
          <p:spPr>
            <a:xfrm>
              <a:off x="1432492" y="3986916"/>
              <a:ext cx="14383" cy="28474"/>
            </a:xfrm>
            <a:custGeom>
              <a:rect b="b" l="l" r="r" t="t"/>
              <a:pathLst>
                <a:path extrusionOk="0" h="1956" w="988">
                  <a:moveTo>
                    <a:pt x="883" y="1"/>
                  </a:moveTo>
                  <a:cubicBezTo>
                    <a:pt x="817" y="1"/>
                    <a:pt x="722" y="45"/>
                    <a:pt x="656" y="132"/>
                  </a:cubicBezTo>
                  <a:cubicBezTo>
                    <a:pt x="529" y="312"/>
                    <a:pt x="406" y="556"/>
                    <a:pt x="289" y="850"/>
                  </a:cubicBezTo>
                  <a:cubicBezTo>
                    <a:pt x="57" y="1435"/>
                    <a:pt x="0" y="1946"/>
                    <a:pt x="39" y="1955"/>
                  </a:cubicBezTo>
                  <a:cubicBezTo>
                    <a:pt x="39" y="1955"/>
                    <a:pt x="40" y="1955"/>
                    <a:pt x="40" y="1955"/>
                  </a:cubicBezTo>
                  <a:cubicBezTo>
                    <a:pt x="85" y="1955"/>
                    <a:pt x="208" y="1474"/>
                    <a:pt x="432" y="906"/>
                  </a:cubicBezTo>
                  <a:cubicBezTo>
                    <a:pt x="547" y="626"/>
                    <a:pt x="660" y="360"/>
                    <a:pt x="747" y="194"/>
                  </a:cubicBezTo>
                  <a:cubicBezTo>
                    <a:pt x="839" y="32"/>
                    <a:pt x="979" y="54"/>
                    <a:pt x="983" y="37"/>
                  </a:cubicBezTo>
                  <a:cubicBezTo>
                    <a:pt x="987" y="27"/>
                    <a:pt x="957" y="1"/>
                    <a:pt x="892" y="1"/>
                  </a:cubicBezTo>
                  <a:cubicBezTo>
                    <a:pt x="889" y="1"/>
                    <a:pt x="886" y="1"/>
                    <a:pt x="883"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 name="Google Shape;790;p37"/>
            <p:cNvGrpSpPr/>
            <p:nvPr/>
          </p:nvGrpSpPr>
          <p:grpSpPr>
            <a:xfrm>
              <a:off x="684717" y="3495251"/>
              <a:ext cx="774124" cy="1220312"/>
              <a:chOff x="684717" y="3495251"/>
              <a:chExt cx="774124" cy="1220312"/>
            </a:xfrm>
          </p:grpSpPr>
          <p:sp>
            <p:nvSpPr>
              <p:cNvPr id="791" name="Google Shape;791;p37"/>
              <p:cNvSpPr/>
              <p:nvPr/>
            </p:nvSpPr>
            <p:spPr>
              <a:xfrm>
                <a:off x="1065788" y="3618219"/>
                <a:ext cx="30935" cy="52975"/>
              </a:xfrm>
              <a:custGeom>
                <a:rect b="b" l="l" r="r" t="t"/>
                <a:pathLst>
                  <a:path extrusionOk="0" h="3639" w="2125">
                    <a:moveTo>
                      <a:pt x="1100" y="135"/>
                    </a:moveTo>
                    <a:cubicBezTo>
                      <a:pt x="1175" y="135"/>
                      <a:pt x="1248" y="151"/>
                      <a:pt x="1316" y="182"/>
                    </a:cubicBezTo>
                    <a:cubicBezTo>
                      <a:pt x="1513" y="265"/>
                      <a:pt x="1652" y="440"/>
                      <a:pt x="1753" y="602"/>
                    </a:cubicBezTo>
                    <a:cubicBezTo>
                      <a:pt x="1949" y="938"/>
                      <a:pt x="2015" y="1262"/>
                      <a:pt x="2050" y="1477"/>
                    </a:cubicBezTo>
                    <a:cubicBezTo>
                      <a:pt x="2085" y="1691"/>
                      <a:pt x="2090" y="1817"/>
                      <a:pt x="2102" y="1821"/>
                    </a:cubicBezTo>
                    <a:lnTo>
                      <a:pt x="2102" y="1821"/>
                    </a:lnTo>
                    <a:cubicBezTo>
                      <a:pt x="2090" y="1822"/>
                      <a:pt x="2085" y="1947"/>
                      <a:pt x="2050" y="2162"/>
                    </a:cubicBezTo>
                    <a:cubicBezTo>
                      <a:pt x="2015" y="2376"/>
                      <a:pt x="1949" y="2699"/>
                      <a:pt x="1753" y="3036"/>
                    </a:cubicBezTo>
                    <a:cubicBezTo>
                      <a:pt x="1652" y="3198"/>
                      <a:pt x="1513" y="3373"/>
                      <a:pt x="1316" y="3456"/>
                    </a:cubicBezTo>
                    <a:cubicBezTo>
                      <a:pt x="1249" y="3488"/>
                      <a:pt x="1176" y="3503"/>
                      <a:pt x="1102" y="3503"/>
                    </a:cubicBezTo>
                    <a:cubicBezTo>
                      <a:pt x="959" y="3503"/>
                      <a:pt x="811" y="3447"/>
                      <a:pt x="691" y="3338"/>
                    </a:cubicBezTo>
                    <a:cubicBezTo>
                      <a:pt x="319" y="3002"/>
                      <a:pt x="162" y="2407"/>
                      <a:pt x="158" y="1817"/>
                    </a:cubicBezTo>
                    <a:cubicBezTo>
                      <a:pt x="162" y="1231"/>
                      <a:pt x="319" y="637"/>
                      <a:pt x="691" y="301"/>
                    </a:cubicBezTo>
                    <a:cubicBezTo>
                      <a:pt x="811" y="191"/>
                      <a:pt x="958" y="135"/>
                      <a:pt x="1100" y="135"/>
                    </a:cubicBezTo>
                    <a:close/>
                    <a:moveTo>
                      <a:pt x="1076" y="0"/>
                    </a:moveTo>
                    <a:cubicBezTo>
                      <a:pt x="1043" y="0"/>
                      <a:pt x="1009" y="3"/>
                      <a:pt x="975" y="8"/>
                    </a:cubicBezTo>
                    <a:cubicBezTo>
                      <a:pt x="835" y="29"/>
                      <a:pt x="708" y="99"/>
                      <a:pt x="599" y="192"/>
                    </a:cubicBezTo>
                    <a:cubicBezTo>
                      <a:pt x="166" y="576"/>
                      <a:pt x="9" y="1201"/>
                      <a:pt x="0" y="1817"/>
                    </a:cubicBezTo>
                    <a:cubicBezTo>
                      <a:pt x="9" y="2437"/>
                      <a:pt x="166" y="3062"/>
                      <a:pt x="599" y="3447"/>
                    </a:cubicBezTo>
                    <a:cubicBezTo>
                      <a:pt x="708" y="3539"/>
                      <a:pt x="835" y="3609"/>
                      <a:pt x="975" y="3631"/>
                    </a:cubicBezTo>
                    <a:cubicBezTo>
                      <a:pt x="1009" y="3636"/>
                      <a:pt x="1043" y="3639"/>
                      <a:pt x="1076" y="3639"/>
                    </a:cubicBezTo>
                    <a:cubicBezTo>
                      <a:pt x="1181" y="3639"/>
                      <a:pt x="1282" y="3614"/>
                      <a:pt x="1368" y="3574"/>
                    </a:cubicBezTo>
                    <a:cubicBezTo>
                      <a:pt x="1604" y="3464"/>
                      <a:pt x="1745" y="3268"/>
                      <a:pt x="1850" y="3093"/>
                    </a:cubicBezTo>
                    <a:cubicBezTo>
                      <a:pt x="2046" y="2726"/>
                      <a:pt x="2090" y="2394"/>
                      <a:pt x="2112" y="2171"/>
                    </a:cubicBezTo>
                    <a:cubicBezTo>
                      <a:pt x="2124" y="1947"/>
                      <a:pt x="2107" y="1822"/>
                      <a:pt x="2103" y="1821"/>
                    </a:cubicBezTo>
                    <a:lnTo>
                      <a:pt x="2103" y="1821"/>
                    </a:lnTo>
                    <a:cubicBezTo>
                      <a:pt x="2107" y="1817"/>
                      <a:pt x="2124" y="1691"/>
                      <a:pt x="2112" y="1467"/>
                    </a:cubicBezTo>
                    <a:cubicBezTo>
                      <a:pt x="2090" y="1245"/>
                      <a:pt x="2046" y="912"/>
                      <a:pt x="1850" y="545"/>
                    </a:cubicBezTo>
                    <a:cubicBezTo>
                      <a:pt x="1745" y="370"/>
                      <a:pt x="1604" y="174"/>
                      <a:pt x="1368" y="65"/>
                    </a:cubicBezTo>
                    <a:cubicBezTo>
                      <a:pt x="1282" y="25"/>
                      <a:pt x="1181" y="0"/>
                      <a:pt x="10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7"/>
              <p:cNvSpPr/>
              <p:nvPr/>
            </p:nvSpPr>
            <p:spPr>
              <a:xfrm>
                <a:off x="895364" y="3535415"/>
                <a:ext cx="183803" cy="295925"/>
              </a:xfrm>
              <a:custGeom>
                <a:rect b="b" l="l" r="r" t="t"/>
                <a:pathLst>
                  <a:path extrusionOk="0" h="20328" w="12626">
                    <a:moveTo>
                      <a:pt x="12625" y="1"/>
                    </a:moveTo>
                    <a:lnTo>
                      <a:pt x="887" y="1671"/>
                    </a:lnTo>
                    <a:lnTo>
                      <a:pt x="0" y="19602"/>
                    </a:lnTo>
                    <a:lnTo>
                      <a:pt x="7678" y="20327"/>
                    </a:lnTo>
                    <a:lnTo>
                      <a:pt x="8103" y="15975"/>
                    </a:lnTo>
                    <a:cubicBezTo>
                      <a:pt x="8103" y="15975"/>
                      <a:pt x="8431" y="16056"/>
                      <a:pt x="8893" y="16056"/>
                    </a:cubicBezTo>
                    <a:cubicBezTo>
                      <a:pt x="9760" y="16056"/>
                      <a:pt x="11098" y="15772"/>
                      <a:pt x="11633" y="14139"/>
                    </a:cubicBezTo>
                    <a:cubicBezTo>
                      <a:pt x="12157" y="12535"/>
                      <a:pt x="12625" y="1"/>
                      <a:pt x="12625"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7"/>
              <p:cNvSpPr/>
              <p:nvPr/>
            </p:nvSpPr>
            <p:spPr>
              <a:xfrm>
                <a:off x="861255" y="3495251"/>
                <a:ext cx="258119" cy="269023"/>
              </a:xfrm>
              <a:custGeom>
                <a:rect b="b" l="l" r="r" t="t"/>
                <a:pathLst>
                  <a:path extrusionOk="0" h="18480" w="17731">
                    <a:moveTo>
                      <a:pt x="12669" y="0"/>
                    </a:moveTo>
                    <a:cubicBezTo>
                      <a:pt x="11645" y="0"/>
                      <a:pt x="10594" y="302"/>
                      <a:pt x="9716" y="982"/>
                    </a:cubicBezTo>
                    <a:cubicBezTo>
                      <a:pt x="9716" y="982"/>
                      <a:pt x="9143" y="890"/>
                      <a:pt x="8280" y="890"/>
                    </a:cubicBezTo>
                    <a:cubicBezTo>
                      <a:pt x="5851" y="890"/>
                      <a:pt x="1121" y="1618"/>
                      <a:pt x="363" y="7170"/>
                    </a:cubicBezTo>
                    <a:cubicBezTo>
                      <a:pt x="0" y="9813"/>
                      <a:pt x="1273" y="11951"/>
                      <a:pt x="1482" y="13577"/>
                    </a:cubicBezTo>
                    <a:cubicBezTo>
                      <a:pt x="1919" y="16963"/>
                      <a:pt x="2517" y="18397"/>
                      <a:pt x="2517" y="18397"/>
                    </a:cubicBezTo>
                    <a:lnTo>
                      <a:pt x="4196" y="18472"/>
                    </a:lnTo>
                    <a:cubicBezTo>
                      <a:pt x="4351" y="18476"/>
                      <a:pt x="4499" y="18479"/>
                      <a:pt x="4641" y="18479"/>
                    </a:cubicBezTo>
                    <a:cubicBezTo>
                      <a:pt x="5886" y="18479"/>
                      <a:pt x="6659" y="18244"/>
                      <a:pt x="7985" y="16902"/>
                    </a:cubicBezTo>
                    <a:cubicBezTo>
                      <a:pt x="9349" y="15521"/>
                      <a:pt x="9738" y="14743"/>
                      <a:pt x="10698" y="13270"/>
                    </a:cubicBezTo>
                    <a:cubicBezTo>
                      <a:pt x="10698" y="13270"/>
                      <a:pt x="9304" y="12458"/>
                      <a:pt x="9540" y="11235"/>
                    </a:cubicBezTo>
                    <a:cubicBezTo>
                      <a:pt x="9665" y="10585"/>
                      <a:pt x="10352" y="10173"/>
                      <a:pt x="10968" y="10173"/>
                    </a:cubicBezTo>
                    <a:cubicBezTo>
                      <a:pt x="11558" y="10173"/>
                      <a:pt x="12084" y="10552"/>
                      <a:pt x="11987" y="11465"/>
                    </a:cubicBezTo>
                    <a:cubicBezTo>
                      <a:pt x="11987" y="11465"/>
                      <a:pt x="12286" y="11449"/>
                      <a:pt x="12591" y="11449"/>
                    </a:cubicBezTo>
                    <a:cubicBezTo>
                      <a:pt x="12777" y="11449"/>
                      <a:pt x="12965" y="11455"/>
                      <a:pt x="13089" y="11475"/>
                    </a:cubicBezTo>
                    <a:lnTo>
                      <a:pt x="13500" y="7502"/>
                    </a:lnTo>
                    <a:cubicBezTo>
                      <a:pt x="13500" y="7502"/>
                      <a:pt x="15969" y="6169"/>
                      <a:pt x="16624" y="4609"/>
                    </a:cubicBezTo>
                    <a:cubicBezTo>
                      <a:pt x="17731" y="1973"/>
                      <a:pt x="15290" y="0"/>
                      <a:pt x="1266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7"/>
              <p:cNvSpPr/>
              <p:nvPr/>
            </p:nvSpPr>
            <p:spPr>
              <a:xfrm>
                <a:off x="1046005" y="3644786"/>
                <a:ext cx="50398" cy="3392"/>
              </a:xfrm>
              <a:custGeom>
                <a:rect b="b" l="l" r="r" t="t"/>
                <a:pathLst>
                  <a:path extrusionOk="0" h="233" w="3462">
                    <a:moveTo>
                      <a:pt x="3019" y="1"/>
                    </a:moveTo>
                    <a:cubicBezTo>
                      <a:pt x="2702" y="1"/>
                      <a:pt x="2241" y="14"/>
                      <a:pt x="1727" y="40"/>
                    </a:cubicBezTo>
                    <a:cubicBezTo>
                      <a:pt x="774" y="88"/>
                      <a:pt x="0" y="162"/>
                      <a:pt x="4" y="206"/>
                    </a:cubicBezTo>
                    <a:cubicBezTo>
                      <a:pt x="7" y="224"/>
                      <a:pt x="164" y="233"/>
                      <a:pt x="422" y="233"/>
                    </a:cubicBezTo>
                    <a:cubicBezTo>
                      <a:pt x="740" y="233"/>
                      <a:pt x="1210" y="219"/>
                      <a:pt x="1735" y="193"/>
                    </a:cubicBezTo>
                    <a:cubicBezTo>
                      <a:pt x="2688" y="144"/>
                      <a:pt x="3461" y="71"/>
                      <a:pt x="3461" y="31"/>
                    </a:cubicBezTo>
                    <a:cubicBezTo>
                      <a:pt x="3459" y="11"/>
                      <a:pt x="3293" y="1"/>
                      <a:pt x="301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7"/>
              <p:cNvSpPr/>
              <p:nvPr/>
            </p:nvSpPr>
            <p:spPr>
              <a:xfrm>
                <a:off x="1088818" y="3939430"/>
                <a:ext cx="370023" cy="291834"/>
              </a:xfrm>
              <a:custGeom>
                <a:rect b="b" l="l" r="r" t="t"/>
                <a:pathLst>
                  <a:path extrusionOk="0" h="20047" w="25418">
                    <a:moveTo>
                      <a:pt x="22593" y="0"/>
                    </a:moveTo>
                    <a:cubicBezTo>
                      <a:pt x="22259" y="0"/>
                      <a:pt x="19762" y="2900"/>
                      <a:pt x="19762" y="2900"/>
                    </a:cubicBezTo>
                    <a:lnTo>
                      <a:pt x="19762" y="4688"/>
                    </a:lnTo>
                    <a:cubicBezTo>
                      <a:pt x="19103" y="3876"/>
                      <a:pt x="18630" y="3641"/>
                      <a:pt x="18302" y="3641"/>
                    </a:cubicBezTo>
                    <a:cubicBezTo>
                      <a:pt x="18010" y="3641"/>
                      <a:pt x="17834" y="3827"/>
                      <a:pt x="17743" y="3958"/>
                    </a:cubicBezTo>
                    <a:cubicBezTo>
                      <a:pt x="17551" y="4237"/>
                      <a:pt x="19762" y="6318"/>
                      <a:pt x="19762" y="6318"/>
                    </a:cubicBezTo>
                    <a:lnTo>
                      <a:pt x="19762" y="6956"/>
                    </a:lnTo>
                    <a:lnTo>
                      <a:pt x="8789" y="12856"/>
                    </a:lnTo>
                    <a:lnTo>
                      <a:pt x="5900" y="5671"/>
                    </a:lnTo>
                    <a:lnTo>
                      <a:pt x="0" y="8765"/>
                    </a:lnTo>
                    <a:lnTo>
                      <a:pt x="3523" y="17291"/>
                    </a:lnTo>
                    <a:cubicBezTo>
                      <a:pt x="4241" y="19028"/>
                      <a:pt x="5910" y="20046"/>
                      <a:pt x="7644" y="20046"/>
                    </a:cubicBezTo>
                    <a:cubicBezTo>
                      <a:pt x="8409" y="20046"/>
                      <a:pt x="9188" y="19848"/>
                      <a:pt x="9903" y="19425"/>
                    </a:cubicBezTo>
                    <a:lnTo>
                      <a:pt x="22817" y="11794"/>
                    </a:lnTo>
                    <a:lnTo>
                      <a:pt x="23677" y="10361"/>
                    </a:lnTo>
                    <a:cubicBezTo>
                      <a:pt x="23975" y="9867"/>
                      <a:pt x="24149" y="9308"/>
                      <a:pt x="24189" y="8731"/>
                    </a:cubicBezTo>
                    <a:lnTo>
                      <a:pt x="24617" y="2280"/>
                    </a:lnTo>
                    <a:cubicBezTo>
                      <a:pt x="25417" y="1791"/>
                      <a:pt x="25063" y="855"/>
                      <a:pt x="25063" y="855"/>
                    </a:cubicBezTo>
                    <a:lnTo>
                      <a:pt x="25063" y="855"/>
                    </a:lnTo>
                    <a:lnTo>
                      <a:pt x="22262" y="2591"/>
                    </a:lnTo>
                    <a:lnTo>
                      <a:pt x="21235" y="4989"/>
                    </a:lnTo>
                    <a:lnTo>
                      <a:pt x="21235" y="2900"/>
                    </a:lnTo>
                    <a:cubicBezTo>
                      <a:pt x="21235" y="2900"/>
                      <a:pt x="21995" y="2014"/>
                      <a:pt x="22620" y="1345"/>
                    </a:cubicBezTo>
                    <a:cubicBezTo>
                      <a:pt x="23241" y="681"/>
                      <a:pt x="22795" y="235"/>
                      <a:pt x="22620" y="12"/>
                    </a:cubicBezTo>
                    <a:cubicBezTo>
                      <a:pt x="22614" y="4"/>
                      <a:pt x="22605" y="0"/>
                      <a:pt x="22593"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7"/>
              <p:cNvSpPr/>
              <p:nvPr/>
            </p:nvSpPr>
            <p:spPr>
              <a:xfrm>
                <a:off x="1201173" y="4126625"/>
                <a:ext cx="16989" cy="42653"/>
              </a:xfrm>
              <a:custGeom>
                <a:rect b="b" l="l" r="r" t="t"/>
                <a:pathLst>
                  <a:path extrusionOk="0" h="2930" w="1167">
                    <a:moveTo>
                      <a:pt x="1126" y="1"/>
                    </a:moveTo>
                    <a:cubicBezTo>
                      <a:pt x="1077" y="1"/>
                      <a:pt x="805" y="636"/>
                      <a:pt x="511" y="1435"/>
                    </a:cubicBezTo>
                    <a:cubicBezTo>
                      <a:pt x="210" y="2243"/>
                      <a:pt x="0" y="2911"/>
                      <a:pt x="39" y="2929"/>
                    </a:cubicBezTo>
                    <a:cubicBezTo>
                      <a:pt x="40" y="2929"/>
                      <a:pt x="40" y="2929"/>
                      <a:pt x="41" y="2929"/>
                    </a:cubicBezTo>
                    <a:cubicBezTo>
                      <a:pt x="89" y="2929"/>
                      <a:pt x="361" y="2292"/>
                      <a:pt x="656" y="1491"/>
                    </a:cubicBezTo>
                    <a:cubicBezTo>
                      <a:pt x="957" y="683"/>
                      <a:pt x="1167" y="15"/>
                      <a:pt x="1128" y="1"/>
                    </a:cubicBezTo>
                    <a:cubicBezTo>
                      <a:pt x="1127" y="1"/>
                      <a:pt x="1127" y="1"/>
                      <a:pt x="1126"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7"/>
              <p:cNvSpPr/>
              <p:nvPr/>
            </p:nvSpPr>
            <p:spPr>
              <a:xfrm>
                <a:off x="762774" y="3790652"/>
                <a:ext cx="434541" cy="576026"/>
              </a:xfrm>
              <a:custGeom>
                <a:rect b="b" l="l" r="r" t="t"/>
                <a:pathLst>
                  <a:path extrusionOk="0" h="39569" w="29850">
                    <a:moveTo>
                      <a:pt x="10060" y="0"/>
                    </a:moveTo>
                    <a:cubicBezTo>
                      <a:pt x="9991" y="0"/>
                      <a:pt x="9923" y="1"/>
                      <a:pt x="9855" y="1"/>
                    </a:cubicBezTo>
                    <a:cubicBezTo>
                      <a:pt x="5393" y="54"/>
                      <a:pt x="1557" y="3200"/>
                      <a:pt x="674" y="7575"/>
                    </a:cubicBezTo>
                    <a:cubicBezTo>
                      <a:pt x="0" y="10913"/>
                      <a:pt x="1180" y="13116"/>
                      <a:pt x="420" y="20423"/>
                    </a:cubicBezTo>
                    <a:lnTo>
                      <a:pt x="175" y="38786"/>
                    </a:lnTo>
                    <a:lnTo>
                      <a:pt x="21423" y="39569"/>
                    </a:lnTo>
                    <a:lnTo>
                      <a:pt x="20636" y="17892"/>
                    </a:lnTo>
                    <a:lnTo>
                      <a:pt x="21891" y="22140"/>
                    </a:lnTo>
                    <a:lnTo>
                      <a:pt x="29849" y="18535"/>
                    </a:lnTo>
                    <a:cubicBezTo>
                      <a:pt x="29561" y="17648"/>
                      <a:pt x="28244" y="13684"/>
                      <a:pt x="25723" y="7400"/>
                    </a:cubicBezTo>
                    <a:cubicBezTo>
                      <a:pt x="24321" y="3896"/>
                      <a:pt x="21200" y="1369"/>
                      <a:pt x="17477" y="749"/>
                    </a:cubicBezTo>
                    <a:cubicBezTo>
                      <a:pt x="14953" y="329"/>
                      <a:pt x="12212" y="0"/>
                      <a:pt x="100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7"/>
              <p:cNvSpPr/>
              <p:nvPr/>
            </p:nvSpPr>
            <p:spPr>
              <a:xfrm>
                <a:off x="723338" y="3863891"/>
                <a:ext cx="62495" cy="221449"/>
              </a:xfrm>
              <a:custGeom>
                <a:rect b="b" l="l" r="r" t="t"/>
                <a:pathLst>
                  <a:path extrusionOk="0" h="15212" w="4293">
                    <a:moveTo>
                      <a:pt x="4292" y="1"/>
                    </a:moveTo>
                    <a:cubicBezTo>
                      <a:pt x="3181" y="1386"/>
                      <a:pt x="0" y="13146"/>
                      <a:pt x="0" y="13146"/>
                    </a:cubicBezTo>
                    <a:cubicBezTo>
                      <a:pt x="1005" y="15081"/>
                      <a:pt x="3347" y="15212"/>
                      <a:pt x="3962" y="15212"/>
                    </a:cubicBezTo>
                    <a:cubicBezTo>
                      <a:pt x="4059" y="15212"/>
                      <a:pt x="4113" y="15209"/>
                      <a:pt x="4113" y="15209"/>
                    </a:cubicBezTo>
                    <a:lnTo>
                      <a:pt x="4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7"/>
              <p:cNvSpPr/>
              <p:nvPr/>
            </p:nvSpPr>
            <p:spPr>
              <a:xfrm>
                <a:off x="774420" y="3885756"/>
                <a:ext cx="368741" cy="81129"/>
              </a:xfrm>
              <a:custGeom>
                <a:rect b="b" l="l" r="r" t="t"/>
                <a:pathLst>
                  <a:path extrusionOk="0" h="5573" w="25330">
                    <a:moveTo>
                      <a:pt x="862" y="0"/>
                    </a:moveTo>
                    <a:cubicBezTo>
                      <a:pt x="617" y="0"/>
                      <a:pt x="420" y="19"/>
                      <a:pt x="280" y="46"/>
                    </a:cubicBezTo>
                    <a:cubicBezTo>
                      <a:pt x="96" y="80"/>
                      <a:pt x="1" y="106"/>
                      <a:pt x="5" y="116"/>
                    </a:cubicBezTo>
                    <a:cubicBezTo>
                      <a:pt x="5" y="122"/>
                      <a:pt x="16" y="124"/>
                      <a:pt x="37" y="124"/>
                    </a:cubicBezTo>
                    <a:cubicBezTo>
                      <a:pt x="105" y="124"/>
                      <a:pt x="282" y="99"/>
                      <a:pt x="557" y="99"/>
                    </a:cubicBezTo>
                    <a:cubicBezTo>
                      <a:pt x="706" y="99"/>
                      <a:pt x="884" y="107"/>
                      <a:pt x="1088" y="128"/>
                    </a:cubicBezTo>
                    <a:cubicBezTo>
                      <a:pt x="1779" y="207"/>
                      <a:pt x="2750" y="548"/>
                      <a:pt x="3772" y="1270"/>
                    </a:cubicBezTo>
                    <a:cubicBezTo>
                      <a:pt x="4283" y="1627"/>
                      <a:pt x="4812" y="2065"/>
                      <a:pt x="5358" y="2563"/>
                    </a:cubicBezTo>
                    <a:cubicBezTo>
                      <a:pt x="5904" y="3061"/>
                      <a:pt x="6486" y="3607"/>
                      <a:pt x="7155" y="4122"/>
                    </a:cubicBezTo>
                    <a:cubicBezTo>
                      <a:pt x="7823" y="4634"/>
                      <a:pt x="8587" y="5124"/>
                      <a:pt x="9493" y="5390"/>
                    </a:cubicBezTo>
                    <a:cubicBezTo>
                      <a:pt x="9908" y="5514"/>
                      <a:pt x="10349" y="5572"/>
                      <a:pt x="10795" y="5572"/>
                    </a:cubicBezTo>
                    <a:cubicBezTo>
                      <a:pt x="11315" y="5572"/>
                      <a:pt x="11843" y="5493"/>
                      <a:pt x="12351" y="5342"/>
                    </a:cubicBezTo>
                    <a:cubicBezTo>
                      <a:pt x="13299" y="5066"/>
                      <a:pt x="14142" y="4604"/>
                      <a:pt x="14929" y="4149"/>
                    </a:cubicBezTo>
                    <a:cubicBezTo>
                      <a:pt x="15715" y="3690"/>
                      <a:pt x="16454" y="3223"/>
                      <a:pt x="17179" y="2825"/>
                    </a:cubicBezTo>
                    <a:cubicBezTo>
                      <a:pt x="17900" y="2423"/>
                      <a:pt x="18622" y="2109"/>
                      <a:pt x="19325" y="1934"/>
                    </a:cubicBezTo>
                    <a:cubicBezTo>
                      <a:pt x="19675" y="1824"/>
                      <a:pt x="20029" y="1807"/>
                      <a:pt x="20361" y="1763"/>
                    </a:cubicBezTo>
                    <a:cubicBezTo>
                      <a:pt x="20693" y="1776"/>
                      <a:pt x="21020" y="1758"/>
                      <a:pt x="21322" y="1811"/>
                    </a:cubicBezTo>
                    <a:cubicBezTo>
                      <a:pt x="21934" y="1916"/>
                      <a:pt x="22484" y="2077"/>
                      <a:pt x="22974" y="2192"/>
                    </a:cubicBezTo>
                    <a:cubicBezTo>
                      <a:pt x="23425" y="2295"/>
                      <a:pt x="23828" y="2355"/>
                      <a:pt x="24168" y="2355"/>
                    </a:cubicBezTo>
                    <a:cubicBezTo>
                      <a:pt x="24200" y="2355"/>
                      <a:pt x="24232" y="2354"/>
                      <a:pt x="24263" y="2353"/>
                    </a:cubicBezTo>
                    <a:cubicBezTo>
                      <a:pt x="24626" y="2345"/>
                      <a:pt x="24897" y="2266"/>
                      <a:pt x="25076" y="2200"/>
                    </a:cubicBezTo>
                    <a:cubicBezTo>
                      <a:pt x="25247" y="2121"/>
                      <a:pt x="25330" y="2073"/>
                      <a:pt x="25326" y="2065"/>
                    </a:cubicBezTo>
                    <a:cubicBezTo>
                      <a:pt x="25325" y="2062"/>
                      <a:pt x="25322" y="2061"/>
                      <a:pt x="25318" y="2061"/>
                    </a:cubicBezTo>
                    <a:cubicBezTo>
                      <a:pt x="25265" y="2061"/>
                      <a:pt x="24941" y="2231"/>
                      <a:pt x="24344" y="2231"/>
                    </a:cubicBezTo>
                    <a:cubicBezTo>
                      <a:pt x="24318" y="2231"/>
                      <a:pt x="24291" y="2231"/>
                      <a:pt x="24263" y="2230"/>
                    </a:cubicBezTo>
                    <a:cubicBezTo>
                      <a:pt x="23918" y="2226"/>
                      <a:pt x="23499" y="2147"/>
                      <a:pt x="23018" y="2021"/>
                    </a:cubicBezTo>
                    <a:cubicBezTo>
                      <a:pt x="22533" y="1894"/>
                      <a:pt x="21990" y="1715"/>
                      <a:pt x="21361" y="1597"/>
                    </a:cubicBezTo>
                    <a:cubicBezTo>
                      <a:pt x="21042" y="1532"/>
                      <a:pt x="20701" y="1544"/>
                      <a:pt x="20352" y="1522"/>
                    </a:cubicBezTo>
                    <a:cubicBezTo>
                      <a:pt x="20003" y="1562"/>
                      <a:pt x="19631" y="1575"/>
                      <a:pt x="19263" y="1680"/>
                    </a:cubicBezTo>
                    <a:cubicBezTo>
                      <a:pt x="18529" y="1855"/>
                      <a:pt x="17778" y="2170"/>
                      <a:pt x="17044" y="2571"/>
                    </a:cubicBezTo>
                    <a:cubicBezTo>
                      <a:pt x="16300" y="2969"/>
                      <a:pt x="15558" y="3432"/>
                      <a:pt x="14775" y="3886"/>
                    </a:cubicBezTo>
                    <a:cubicBezTo>
                      <a:pt x="13993" y="4332"/>
                      <a:pt x="13168" y="4778"/>
                      <a:pt x="12262" y="5045"/>
                    </a:cubicBezTo>
                    <a:cubicBezTo>
                      <a:pt x="11779" y="5189"/>
                      <a:pt x="11284" y="5264"/>
                      <a:pt x="10797" y="5264"/>
                    </a:cubicBezTo>
                    <a:cubicBezTo>
                      <a:pt x="10379" y="5264"/>
                      <a:pt x="9967" y="5208"/>
                      <a:pt x="9575" y="5093"/>
                    </a:cubicBezTo>
                    <a:cubicBezTo>
                      <a:pt x="8728" y="4852"/>
                      <a:pt x="7988" y="4385"/>
                      <a:pt x="7329" y="3896"/>
                    </a:cubicBezTo>
                    <a:cubicBezTo>
                      <a:pt x="6673" y="3398"/>
                      <a:pt x="6088" y="2864"/>
                      <a:pt x="5529" y="2371"/>
                    </a:cubicBezTo>
                    <a:cubicBezTo>
                      <a:pt x="4973" y="1877"/>
                      <a:pt x="4428" y="1440"/>
                      <a:pt x="3898" y="1086"/>
                    </a:cubicBezTo>
                    <a:cubicBezTo>
                      <a:pt x="2837" y="373"/>
                      <a:pt x="1814" y="50"/>
                      <a:pt x="1102" y="6"/>
                    </a:cubicBezTo>
                    <a:cubicBezTo>
                      <a:pt x="1018" y="2"/>
                      <a:pt x="938" y="0"/>
                      <a:pt x="86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7"/>
              <p:cNvSpPr/>
              <p:nvPr/>
            </p:nvSpPr>
            <p:spPr>
              <a:xfrm>
                <a:off x="925381" y="4118036"/>
                <a:ext cx="140043" cy="15926"/>
              </a:xfrm>
              <a:custGeom>
                <a:rect b="b" l="l" r="r" t="t"/>
                <a:pathLst>
                  <a:path extrusionOk="0" h="1094" w="9620">
                    <a:moveTo>
                      <a:pt x="7606" y="0"/>
                    </a:moveTo>
                    <a:cubicBezTo>
                      <a:pt x="7324" y="0"/>
                      <a:pt x="7024" y="27"/>
                      <a:pt x="6713" y="84"/>
                    </a:cubicBezTo>
                    <a:cubicBezTo>
                      <a:pt x="6119" y="189"/>
                      <a:pt x="5490" y="391"/>
                      <a:pt x="4839" y="556"/>
                    </a:cubicBezTo>
                    <a:cubicBezTo>
                      <a:pt x="4137" y="739"/>
                      <a:pt x="3456" y="807"/>
                      <a:pt x="2841" y="807"/>
                    </a:cubicBezTo>
                    <a:cubicBezTo>
                      <a:pt x="2310" y="807"/>
                      <a:pt x="1829" y="756"/>
                      <a:pt x="1426" y="687"/>
                    </a:cubicBezTo>
                    <a:cubicBezTo>
                      <a:pt x="638" y="557"/>
                      <a:pt x="142" y="374"/>
                      <a:pt x="38" y="374"/>
                    </a:cubicBezTo>
                    <a:cubicBezTo>
                      <a:pt x="27" y="374"/>
                      <a:pt x="20" y="376"/>
                      <a:pt x="18" y="381"/>
                    </a:cubicBezTo>
                    <a:cubicBezTo>
                      <a:pt x="0" y="412"/>
                      <a:pt x="494" y="696"/>
                      <a:pt x="1382" y="906"/>
                    </a:cubicBezTo>
                    <a:cubicBezTo>
                      <a:pt x="1839" y="1015"/>
                      <a:pt x="2411" y="1093"/>
                      <a:pt x="3045" y="1093"/>
                    </a:cubicBezTo>
                    <a:cubicBezTo>
                      <a:pt x="3628" y="1093"/>
                      <a:pt x="4264" y="1027"/>
                      <a:pt x="4913" y="857"/>
                    </a:cubicBezTo>
                    <a:cubicBezTo>
                      <a:pt x="5581" y="687"/>
                      <a:pt x="6198" y="482"/>
                      <a:pt x="6765" y="369"/>
                    </a:cubicBezTo>
                    <a:cubicBezTo>
                      <a:pt x="7131" y="290"/>
                      <a:pt x="7477" y="252"/>
                      <a:pt x="7793" y="252"/>
                    </a:cubicBezTo>
                    <a:cubicBezTo>
                      <a:pt x="7967" y="252"/>
                      <a:pt x="8132" y="264"/>
                      <a:pt x="8286" y="286"/>
                    </a:cubicBezTo>
                    <a:cubicBezTo>
                      <a:pt x="9114" y="389"/>
                      <a:pt x="9529" y="770"/>
                      <a:pt x="9598" y="770"/>
                    </a:cubicBezTo>
                    <a:cubicBezTo>
                      <a:pt x="9602" y="770"/>
                      <a:pt x="9605" y="769"/>
                      <a:pt x="9607" y="766"/>
                    </a:cubicBezTo>
                    <a:cubicBezTo>
                      <a:pt x="9619" y="752"/>
                      <a:pt x="9536" y="635"/>
                      <a:pt x="9327" y="482"/>
                    </a:cubicBezTo>
                    <a:cubicBezTo>
                      <a:pt x="9121" y="329"/>
                      <a:pt x="8780" y="155"/>
                      <a:pt x="8322" y="67"/>
                    </a:cubicBezTo>
                    <a:cubicBezTo>
                      <a:pt x="8104" y="23"/>
                      <a:pt x="7863" y="0"/>
                      <a:pt x="76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7"/>
              <p:cNvSpPr/>
              <p:nvPr/>
            </p:nvSpPr>
            <p:spPr>
              <a:xfrm>
                <a:off x="922266" y="4285316"/>
                <a:ext cx="146405" cy="24180"/>
              </a:xfrm>
              <a:custGeom>
                <a:rect b="b" l="l" r="r" t="t"/>
                <a:pathLst>
                  <a:path extrusionOk="0" h="1661" w="10057">
                    <a:moveTo>
                      <a:pt x="1914" y="1"/>
                    </a:moveTo>
                    <a:cubicBezTo>
                      <a:pt x="1736" y="1"/>
                      <a:pt x="1566" y="12"/>
                      <a:pt x="1408" y="34"/>
                    </a:cubicBezTo>
                    <a:cubicBezTo>
                      <a:pt x="910" y="104"/>
                      <a:pt x="529" y="292"/>
                      <a:pt x="307" y="463"/>
                    </a:cubicBezTo>
                    <a:cubicBezTo>
                      <a:pt x="83" y="633"/>
                      <a:pt x="0" y="768"/>
                      <a:pt x="14" y="778"/>
                    </a:cubicBezTo>
                    <a:cubicBezTo>
                      <a:pt x="16" y="779"/>
                      <a:pt x="18" y="780"/>
                      <a:pt x="20" y="780"/>
                    </a:cubicBezTo>
                    <a:cubicBezTo>
                      <a:pt x="51" y="780"/>
                      <a:pt x="160" y="682"/>
                      <a:pt x="376" y="563"/>
                    </a:cubicBezTo>
                    <a:cubicBezTo>
                      <a:pt x="604" y="432"/>
                      <a:pt x="966" y="292"/>
                      <a:pt x="1434" y="253"/>
                    </a:cubicBezTo>
                    <a:cubicBezTo>
                      <a:pt x="1529" y="245"/>
                      <a:pt x="1627" y="241"/>
                      <a:pt x="1730" y="241"/>
                    </a:cubicBezTo>
                    <a:cubicBezTo>
                      <a:pt x="2134" y="241"/>
                      <a:pt x="2595" y="305"/>
                      <a:pt x="3077" y="445"/>
                    </a:cubicBezTo>
                    <a:cubicBezTo>
                      <a:pt x="3676" y="615"/>
                      <a:pt x="4318" y="921"/>
                      <a:pt x="5013" y="1192"/>
                    </a:cubicBezTo>
                    <a:cubicBezTo>
                      <a:pt x="5692" y="1462"/>
                      <a:pt x="6392" y="1660"/>
                      <a:pt x="7052" y="1660"/>
                    </a:cubicBezTo>
                    <a:cubicBezTo>
                      <a:pt x="7067" y="1660"/>
                      <a:pt x="7083" y="1660"/>
                      <a:pt x="7098" y="1660"/>
                    </a:cubicBezTo>
                    <a:cubicBezTo>
                      <a:pt x="7770" y="1656"/>
                      <a:pt x="8352" y="1450"/>
                      <a:pt x="8798" y="1228"/>
                    </a:cubicBezTo>
                    <a:cubicBezTo>
                      <a:pt x="9244" y="1000"/>
                      <a:pt x="9558" y="746"/>
                      <a:pt x="9759" y="563"/>
                    </a:cubicBezTo>
                    <a:cubicBezTo>
                      <a:pt x="9960" y="375"/>
                      <a:pt x="10057" y="253"/>
                      <a:pt x="10039" y="240"/>
                    </a:cubicBezTo>
                    <a:cubicBezTo>
                      <a:pt x="10037" y="238"/>
                      <a:pt x="10035" y="237"/>
                      <a:pt x="10031" y="237"/>
                    </a:cubicBezTo>
                    <a:cubicBezTo>
                      <a:pt x="9963" y="237"/>
                      <a:pt x="9530" y="652"/>
                      <a:pt x="8702" y="1030"/>
                    </a:cubicBezTo>
                    <a:cubicBezTo>
                      <a:pt x="8285" y="1211"/>
                      <a:pt x="7760" y="1372"/>
                      <a:pt x="7169" y="1372"/>
                    </a:cubicBezTo>
                    <a:cubicBezTo>
                      <a:pt x="7145" y="1372"/>
                      <a:pt x="7122" y="1372"/>
                      <a:pt x="7098" y="1371"/>
                    </a:cubicBezTo>
                    <a:cubicBezTo>
                      <a:pt x="6477" y="1367"/>
                      <a:pt x="5809" y="1175"/>
                      <a:pt x="5127" y="904"/>
                    </a:cubicBezTo>
                    <a:cubicBezTo>
                      <a:pt x="4440" y="637"/>
                      <a:pt x="3794" y="336"/>
                      <a:pt x="3151" y="169"/>
                    </a:cubicBezTo>
                    <a:cubicBezTo>
                      <a:pt x="2716" y="53"/>
                      <a:pt x="2295" y="1"/>
                      <a:pt x="19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7"/>
              <p:cNvSpPr/>
              <p:nvPr/>
            </p:nvSpPr>
            <p:spPr>
              <a:xfrm>
                <a:off x="732815" y="4088280"/>
                <a:ext cx="36015" cy="178519"/>
              </a:xfrm>
              <a:custGeom>
                <a:rect b="b" l="l" r="r" t="t"/>
                <a:pathLst>
                  <a:path extrusionOk="0" h="12263" w="2474">
                    <a:moveTo>
                      <a:pt x="1" y="0"/>
                    </a:moveTo>
                    <a:lnTo>
                      <a:pt x="2094" y="12262"/>
                    </a:lnTo>
                    <a:lnTo>
                      <a:pt x="2316" y="12262"/>
                    </a:lnTo>
                    <a:lnTo>
                      <a:pt x="2474" y="245"/>
                    </a:lnTo>
                    <a:cubicBezTo>
                      <a:pt x="1643" y="236"/>
                      <a:pt x="818" y="170"/>
                      <a:pt x="1" y="0"/>
                    </a:cubicBez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7"/>
              <p:cNvSpPr/>
              <p:nvPr/>
            </p:nvSpPr>
            <p:spPr>
              <a:xfrm>
                <a:off x="778481" y="4355789"/>
                <a:ext cx="201112" cy="8603"/>
              </a:xfrm>
              <a:custGeom>
                <a:rect b="b" l="l" r="r" t="t"/>
                <a:pathLst>
                  <a:path extrusionOk="0" h="591" w="13815">
                    <a:moveTo>
                      <a:pt x="1" y="1"/>
                    </a:moveTo>
                    <a:lnTo>
                      <a:pt x="49" y="294"/>
                    </a:lnTo>
                    <a:lnTo>
                      <a:pt x="13815" y="590"/>
                    </a:lnTo>
                    <a:cubicBezTo>
                      <a:pt x="13815" y="564"/>
                      <a:pt x="13815" y="538"/>
                      <a:pt x="13811" y="507"/>
                    </a:cubicBezTo>
                    <a:lnTo>
                      <a:pt x="1" y="1"/>
                    </a:lnTo>
                    <a:close/>
                  </a:path>
                </a:pathLst>
              </a:custGeom>
              <a:solidFill>
                <a:srgbClr val="1B2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7"/>
              <p:cNvSpPr/>
              <p:nvPr/>
            </p:nvSpPr>
            <p:spPr>
              <a:xfrm>
                <a:off x="763283" y="4266784"/>
                <a:ext cx="3261" cy="17513"/>
              </a:xfrm>
              <a:custGeom>
                <a:rect b="b" l="l" r="r" t="t"/>
                <a:pathLst>
                  <a:path extrusionOk="0" h="1203" w="224">
                    <a:moveTo>
                      <a:pt x="1" y="0"/>
                    </a:moveTo>
                    <a:lnTo>
                      <a:pt x="206" y="1202"/>
                    </a:lnTo>
                    <a:lnTo>
                      <a:pt x="223" y="0"/>
                    </a:lnTo>
                    <a:close/>
                  </a:path>
                </a:pathLst>
              </a:custGeom>
              <a:solidFill>
                <a:srgbClr val="1B2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7"/>
              <p:cNvSpPr/>
              <p:nvPr/>
            </p:nvSpPr>
            <p:spPr>
              <a:xfrm>
                <a:off x="766268" y="4084583"/>
                <a:ext cx="213267" cy="278601"/>
              </a:xfrm>
              <a:custGeom>
                <a:rect b="b" l="l" r="r" t="t"/>
                <a:pathLst>
                  <a:path extrusionOk="0" h="19138" w="14650">
                    <a:moveTo>
                      <a:pt x="8007" y="0"/>
                    </a:moveTo>
                    <a:cubicBezTo>
                      <a:pt x="7395" y="0"/>
                      <a:pt x="6775" y="49"/>
                      <a:pt x="6176" y="83"/>
                    </a:cubicBezTo>
                    <a:cubicBezTo>
                      <a:pt x="4240" y="198"/>
                      <a:pt x="2295" y="503"/>
                      <a:pt x="368" y="503"/>
                    </a:cubicBezTo>
                    <a:cubicBezTo>
                      <a:pt x="303" y="503"/>
                      <a:pt x="237" y="503"/>
                      <a:pt x="176" y="499"/>
                    </a:cubicBezTo>
                    <a:lnTo>
                      <a:pt x="18" y="12516"/>
                    </a:lnTo>
                    <a:lnTo>
                      <a:pt x="1" y="13718"/>
                    </a:lnTo>
                    <a:lnTo>
                      <a:pt x="840" y="18631"/>
                    </a:lnTo>
                    <a:lnTo>
                      <a:pt x="14650" y="19137"/>
                    </a:lnTo>
                    <a:cubicBezTo>
                      <a:pt x="14567" y="17516"/>
                      <a:pt x="14488" y="15965"/>
                      <a:pt x="14383" y="14436"/>
                    </a:cubicBezTo>
                    <a:cubicBezTo>
                      <a:pt x="14182" y="14357"/>
                      <a:pt x="13986" y="14291"/>
                      <a:pt x="13793" y="14234"/>
                    </a:cubicBezTo>
                    <a:cubicBezTo>
                      <a:pt x="13308" y="14095"/>
                      <a:pt x="12845" y="14029"/>
                      <a:pt x="12443" y="14029"/>
                    </a:cubicBezTo>
                    <a:cubicBezTo>
                      <a:pt x="12342" y="14029"/>
                      <a:pt x="12241" y="14033"/>
                      <a:pt x="12150" y="14042"/>
                    </a:cubicBezTo>
                    <a:cubicBezTo>
                      <a:pt x="11682" y="14081"/>
                      <a:pt x="11320" y="14221"/>
                      <a:pt x="11092" y="14352"/>
                    </a:cubicBezTo>
                    <a:cubicBezTo>
                      <a:pt x="10878" y="14470"/>
                      <a:pt x="10769" y="14571"/>
                      <a:pt x="10734" y="14571"/>
                    </a:cubicBezTo>
                    <a:lnTo>
                      <a:pt x="10730" y="14567"/>
                    </a:lnTo>
                    <a:cubicBezTo>
                      <a:pt x="10716" y="14557"/>
                      <a:pt x="10799" y="14422"/>
                      <a:pt x="11023" y="14252"/>
                    </a:cubicBezTo>
                    <a:cubicBezTo>
                      <a:pt x="11245" y="14081"/>
                      <a:pt x="11626" y="13893"/>
                      <a:pt x="12124" y="13823"/>
                    </a:cubicBezTo>
                    <a:cubicBezTo>
                      <a:pt x="12285" y="13801"/>
                      <a:pt x="12451" y="13788"/>
                      <a:pt x="12631" y="13788"/>
                    </a:cubicBezTo>
                    <a:cubicBezTo>
                      <a:pt x="13011" y="13788"/>
                      <a:pt x="13435" y="13841"/>
                      <a:pt x="13867" y="13958"/>
                    </a:cubicBezTo>
                    <a:cubicBezTo>
                      <a:pt x="14034" y="13998"/>
                      <a:pt x="14195" y="14051"/>
                      <a:pt x="14361" y="14107"/>
                    </a:cubicBezTo>
                    <a:cubicBezTo>
                      <a:pt x="14129" y="10886"/>
                      <a:pt x="13772" y="7775"/>
                      <a:pt x="12985" y="4428"/>
                    </a:cubicBezTo>
                    <a:cubicBezTo>
                      <a:pt x="12897" y="4047"/>
                      <a:pt x="12796" y="3659"/>
                      <a:pt x="12675" y="3278"/>
                    </a:cubicBezTo>
                    <a:cubicBezTo>
                      <a:pt x="12548" y="3256"/>
                      <a:pt x="12425" y="3230"/>
                      <a:pt x="12312" y="3204"/>
                    </a:cubicBezTo>
                    <a:cubicBezTo>
                      <a:pt x="11424" y="2994"/>
                      <a:pt x="10930" y="2710"/>
                      <a:pt x="10948" y="2679"/>
                    </a:cubicBezTo>
                    <a:cubicBezTo>
                      <a:pt x="10948" y="2675"/>
                      <a:pt x="10957" y="2671"/>
                      <a:pt x="10970" y="2671"/>
                    </a:cubicBezTo>
                    <a:cubicBezTo>
                      <a:pt x="11075" y="2671"/>
                      <a:pt x="11573" y="2854"/>
                      <a:pt x="12356" y="2985"/>
                    </a:cubicBezTo>
                    <a:cubicBezTo>
                      <a:pt x="12429" y="2998"/>
                      <a:pt x="12508" y="3012"/>
                      <a:pt x="12592" y="3024"/>
                    </a:cubicBezTo>
                    <a:cubicBezTo>
                      <a:pt x="12290" y="2177"/>
                      <a:pt x="11862" y="1394"/>
                      <a:pt x="11162" y="853"/>
                    </a:cubicBezTo>
                    <a:cubicBezTo>
                      <a:pt x="10275" y="162"/>
                      <a:pt x="9157" y="0"/>
                      <a:pt x="80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7"/>
              <p:cNvSpPr/>
              <p:nvPr/>
            </p:nvSpPr>
            <p:spPr>
              <a:xfrm>
                <a:off x="925381" y="4123451"/>
                <a:ext cx="25403" cy="8866"/>
              </a:xfrm>
              <a:custGeom>
                <a:rect b="b" l="l" r="r" t="t"/>
                <a:pathLst>
                  <a:path extrusionOk="0" h="609" w="1745">
                    <a:moveTo>
                      <a:pt x="40" y="1"/>
                    </a:moveTo>
                    <a:cubicBezTo>
                      <a:pt x="27" y="1"/>
                      <a:pt x="18" y="5"/>
                      <a:pt x="18" y="9"/>
                    </a:cubicBezTo>
                    <a:cubicBezTo>
                      <a:pt x="0" y="40"/>
                      <a:pt x="494" y="324"/>
                      <a:pt x="1382" y="534"/>
                    </a:cubicBezTo>
                    <a:cubicBezTo>
                      <a:pt x="1495" y="560"/>
                      <a:pt x="1618" y="586"/>
                      <a:pt x="1745" y="608"/>
                    </a:cubicBezTo>
                    <a:cubicBezTo>
                      <a:pt x="1718" y="521"/>
                      <a:pt x="1688" y="438"/>
                      <a:pt x="1662" y="354"/>
                    </a:cubicBezTo>
                    <a:cubicBezTo>
                      <a:pt x="1578" y="342"/>
                      <a:pt x="1499" y="328"/>
                      <a:pt x="1426" y="315"/>
                    </a:cubicBezTo>
                    <a:cubicBezTo>
                      <a:pt x="643" y="184"/>
                      <a:pt x="145" y="1"/>
                      <a:pt x="40" y="1"/>
                    </a:cubicBezTo>
                    <a:close/>
                  </a:path>
                </a:pathLst>
              </a:custGeom>
              <a:solidFill>
                <a:srgbClr val="1B2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7"/>
              <p:cNvSpPr/>
              <p:nvPr/>
            </p:nvSpPr>
            <p:spPr>
              <a:xfrm>
                <a:off x="922266" y="4285301"/>
                <a:ext cx="53397" cy="11399"/>
              </a:xfrm>
              <a:custGeom>
                <a:rect b="b" l="l" r="r" t="t"/>
                <a:pathLst>
                  <a:path extrusionOk="0" h="783" w="3668">
                    <a:moveTo>
                      <a:pt x="1915" y="0"/>
                    </a:moveTo>
                    <a:cubicBezTo>
                      <a:pt x="1735" y="0"/>
                      <a:pt x="1569" y="13"/>
                      <a:pt x="1408" y="35"/>
                    </a:cubicBezTo>
                    <a:cubicBezTo>
                      <a:pt x="910" y="105"/>
                      <a:pt x="529" y="293"/>
                      <a:pt x="307" y="464"/>
                    </a:cubicBezTo>
                    <a:cubicBezTo>
                      <a:pt x="83" y="634"/>
                      <a:pt x="0" y="769"/>
                      <a:pt x="14" y="779"/>
                    </a:cubicBezTo>
                    <a:lnTo>
                      <a:pt x="18" y="783"/>
                    </a:lnTo>
                    <a:cubicBezTo>
                      <a:pt x="53" y="783"/>
                      <a:pt x="162" y="682"/>
                      <a:pt x="376" y="564"/>
                    </a:cubicBezTo>
                    <a:cubicBezTo>
                      <a:pt x="604" y="433"/>
                      <a:pt x="966" y="293"/>
                      <a:pt x="1434" y="254"/>
                    </a:cubicBezTo>
                    <a:cubicBezTo>
                      <a:pt x="1525" y="245"/>
                      <a:pt x="1626" y="241"/>
                      <a:pt x="1727" y="241"/>
                    </a:cubicBezTo>
                    <a:cubicBezTo>
                      <a:pt x="2129" y="241"/>
                      <a:pt x="2592" y="307"/>
                      <a:pt x="3077" y="446"/>
                    </a:cubicBezTo>
                    <a:cubicBezTo>
                      <a:pt x="3270" y="503"/>
                      <a:pt x="3466" y="569"/>
                      <a:pt x="3667" y="648"/>
                    </a:cubicBezTo>
                    <a:cubicBezTo>
                      <a:pt x="3659" y="537"/>
                      <a:pt x="3654" y="428"/>
                      <a:pt x="3645" y="319"/>
                    </a:cubicBezTo>
                    <a:cubicBezTo>
                      <a:pt x="3479" y="263"/>
                      <a:pt x="3318" y="210"/>
                      <a:pt x="3151" y="170"/>
                    </a:cubicBezTo>
                    <a:cubicBezTo>
                      <a:pt x="2719" y="53"/>
                      <a:pt x="2295" y="0"/>
                      <a:pt x="1915" y="0"/>
                    </a:cubicBezTo>
                    <a:close/>
                  </a:path>
                </a:pathLst>
              </a:custGeom>
              <a:solidFill>
                <a:srgbClr val="1B23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7"/>
              <p:cNvSpPr/>
              <p:nvPr/>
            </p:nvSpPr>
            <p:spPr>
              <a:xfrm>
                <a:off x="783329" y="3949329"/>
                <a:ext cx="11195" cy="124962"/>
              </a:xfrm>
              <a:custGeom>
                <a:rect b="b" l="l" r="r" t="t"/>
                <a:pathLst>
                  <a:path extrusionOk="0" h="8584" w="769">
                    <a:moveTo>
                      <a:pt x="171" y="1"/>
                    </a:moveTo>
                    <a:lnTo>
                      <a:pt x="97" y="525"/>
                    </a:lnTo>
                    <a:lnTo>
                      <a:pt x="0" y="8583"/>
                    </a:lnTo>
                    <a:lnTo>
                      <a:pt x="769" y="8583"/>
                    </a:lnTo>
                    <a:lnTo>
                      <a:pt x="17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7"/>
              <p:cNvSpPr/>
              <p:nvPr/>
            </p:nvSpPr>
            <p:spPr>
              <a:xfrm>
                <a:off x="842112" y="4355279"/>
                <a:ext cx="513225" cy="360284"/>
              </a:xfrm>
              <a:custGeom>
                <a:rect b="b" l="l" r="r" t="t"/>
                <a:pathLst>
                  <a:path extrusionOk="0" h="24749" w="35255">
                    <a:moveTo>
                      <a:pt x="0" y="0"/>
                    </a:moveTo>
                    <a:lnTo>
                      <a:pt x="0" y="10738"/>
                    </a:lnTo>
                    <a:lnTo>
                      <a:pt x="24281" y="11376"/>
                    </a:lnTo>
                    <a:lnTo>
                      <a:pt x="24923" y="24749"/>
                    </a:lnTo>
                    <a:lnTo>
                      <a:pt x="34944" y="24749"/>
                    </a:lnTo>
                    <a:lnTo>
                      <a:pt x="35184" y="9239"/>
                    </a:lnTo>
                    <a:cubicBezTo>
                      <a:pt x="35254" y="4803"/>
                      <a:pt x="31758" y="1128"/>
                      <a:pt x="27322" y="970"/>
                    </a:cubicBez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7"/>
              <p:cNvSpPr/>
              <p:nvPr/>
            </p:nvSpPr>
            <p:spPr>
              <a:xfrm>
                <a:off x="684717" y="4492891"/>
                <a:ext cx="235657" cy="42057"/>
              </a:xfrm>
              <a:custGeom>
                <a:rect b="b" l="l" r="r" t="t"/>
                <a:pathLst>
                  <a:path extrusionOk="0" h="2889" w="16188">
                    <a:moveTo>
                      <a:pt x="16149" y="0"/>
                    </a:moveTo>
                    <a:cubicBezTo>
                      <a:pt x="16131" y="0"/>
                      <a:pt x="16143" y="253"/>
                      <a:pt x="16030" y="682"/>
                    </a:cubicBezTo>
                    <a:cubicBezTo>
                      <a:pt x="15921" y="1106"/>
                      <a:pt x="15632" y="1722"/>
                      <a:pt x="14995" y="2199"/>
                    </a:cubicBezTo>
                    <a:cubicBezTo>
                      <a:pt x="14675" y="2430"/>
                      <a:pt x="14277" y="2627"/>
                      <a:pt x="13823" y="2697"/>
                    </a:cubicBezTo>
                    <a:cubicBezTo>
                      <a:pt x="13633" y="2733"/>
                      <a:pt x="13437" y="2736"/>
                      <a:pt x="13229" y="2736"/>
                    </a:cubicBezTo>
                    <a:cubicBezTo>
                      <a:pt x="13189" y="2736"/>
                      <a:pt x="13148" y="2736"/>
                      <a:pt x="13107" y="2736"/>
                    </a:cubicBezTo>
                    <a:lnTo>
                      <a:pt x="12329" y="2736"/>
                    </a:lnTo>
                    <a:cubicBezTo>
                      <a:pt x="11266" y="2732"/>
                      <a:pt x="10100" y="2732"/>
                      <a:pt x="8876" y="2732"/>
                    </a:cubicBezTo>
                    <a:cubicBezTo>
                      <a:pt x="6433" y="2744"/>
                      <a:pt x="4222" y="2754"/>
                      <a:pt x="2601" y="2762"/>
                    </a:cubicBezTo>
                    <a:cubicBezTo>
                      <a:pt x="1810" y="2770"/>
                      <a:pt x="1167" y="2780"/>
                      <a:pt x="699" y="2788"/>
                    </a:cubicBezTo>
                    <a:cubicBezTo>
                      <a:pt x="485" y="2792"/>
                      <a:pt x="315" y="2802"/>
                      <a:pt x="180" y="2802"/>
                    </a:cubicBezTo>
                    <a:cubicBezTo>
                      <a:pt x="62" y="2810"/>
                      <a:pt x="1" y="2814"/>
                      <a:pt x="1" y="2819"/>
                    </a:cubicBezTo>
                    <a:cubicBezTo>
                      <a:pt x="1" y="2823"/>
                      <a:pt x="62" y="2828"/>
                      <a:pt x="180" y="2836"/>
                    </a:cubicBezTo>
                    <a:cubicBezTo>
                      <a:pt x="315" y="2836"/>
                      <a:pt x="485" y="2845"/>
                      <a:pt x="699" y="2849"/>
                    </a:cubicBezTo>
                    <a:cubicBezTo>
                      <a:pt x="1167" y="2854"/>
                      <a:pt x="1814" y="2863"/>
                      <a:pt x="2601" y="2871"/>
                    </a:cubicBezTo>
                    <a:cubicBezTo>
                      <a:pt x="4222" y="2875"/>
                      <a:pt x="6433" y="2881"/>
                      <a:pt x="8876" y="2889"/>
                    </a:cubicBezTo>
                    <a:cubicBezTo>
                      <a:pt x="10100" y="2885"/>
                      <a:pt x="11266" y="2881"/>
                      <a:pt x="12329" y="2881"/>
                    </a:cubicBezTo>
                    <a:cubicBezTo>
                      <a:pt x="12595" y="2875"/>
                      <a:pt x="12853" y="2875"/>
                      <a:pt x="13107" y="2875"/>
                    </a:cubicBezTo>
                    <a:cubicBezTo>
                      <a:pt x="13351" y="2871"/>
                      <a:pt x="13609" y="2871"/>
                      <a:pt x="13845" y="2823"/>
                    </a:cubicBezTo>
                    <a:cubicBezTo>
                      <a:pt x="14321" y="2744"/>
                      <a:pt x="14737" y="2530"/>
                      <a:pt x="15060" y="2286"/>
                    </a:cubicBezTo>
                    <a:cubicBezTo>
                      <a:pt x="15715" y="1779"/>
                      <a:pt x="15995" y="1132"/>
                      <a:pt x="16091" y="699"/>
                    </a:cubicBezTo>
                    <a:cubicBezTo>
                      <a:pt x="16187" y="253"/>
                      <a:pt x="16149" y="0"/>
                      <a:pt x="1614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7"/>
              <p:cNvSpPr/>
              <p:nvPr/>
            </p:nvSpPr>
            <p:spPr>
              <a:xfrm>
                <a:off x="921625" y="4561777"/>
                <a:ext cx="68653" cy="2242"/>
              </a:xfrm>
              <a:custGeom>
                <a:rect b="b" l="l" r="r" t="t"/>
                <a:pathLst>
                  <a:path extrusionOk="0" h="154" w="4716">
                    <a:moveTo>
                      <a:pt x="2356" y="1"/>
                    </a:moveTo>
                    <a:cubicBezTo>
                      <a:pt x="1054" y="1"/>
                      <a:pt x="0" y="36"/>
                      <a:pt x="0" y="75"/>
                    </a:cubicBezTo>
                    <a:cubicBezTo>
                      <a:pt x="0" y="119"/>
                      <a:pt x="1054" y="154"/>
                      <a:pt x="2356" y="154"/>
                    </a:cubicBezTo>
                    <a:cubicBezTo>
                      <a:pt x="3659" y="154"/>
                      <a:pt x="4716" y="119"/>
                      <a:pt x="4716" y="75"/>
                    </a:cubicBezTo>
                    <a:cubicBezTo>
                      <a:pt x="4716" y="36"/>
                      <a:pt x="3659" y="1"/>
                      <a:pt x="235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37"/>
            <p:cNvGrpSpPr/>
            <p:nvPr/>
          </p:nvGrpSpPr>
          <p:grpSpPr>
            <a:xfrm>
              <a:off x="608057" y="4070142"/>
              <a:ext cx="621052" cy="634794"/>
              <a:chOff x="608057" y="4070142"/>
              <a:chExt cx="621052" cy="634794"/>
            </a:xfrm>
          </p:grpSpPr>
          <p:sp>
            <p:nvSpPr>
              <p:cNvPr id="813" name="Google Shape;813;p37"/>
              <p:cNvSpPr/>
              <p:nvPr/>
            </p:nvSpPr>
            <p:spPr>
              <a:xfrm>
                <a:off x="936387" y="4561719"/>
                <a:ext cx="39145" cy="143217"/>
              </a:xfrm>
              <a:custGeom>
                <a:rect b="b" l="l" r="r" t="t"/>
                <a:pathLst>
                  <a:path extrusionOk="0" h="9838" w="2689">
                    <a:moveTo>
                      <a:pt x="1" y="1"/>
                    </a:moveTo>
                    <a:lnTo>
                      <a:pt x="1" y="9838"/>
                    </a:lnTo>
                    <a:lnTo>
                      <a:pt x="2689" y="9838"/>
                    </a:lnTo>
                    <a:lnTo>
                      <a:pt x="268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a:off x="608057" y="4070142"/>
                <a:ext cx="311749" cy="463613"/>
              </a:xfrm>
              <a:custGeom>
                <a:rect b="b" l="l" r="r" t="t"/>
                <a:pathLst>
                  <a:path extrusionOk="0" h="31847" w="21415">
                    <a:moveTo>
                      <a:pt x="2514" y="0"/>
                    </a:moveTo>
                    <a:cubicBezTo>
                      <a:pt x="1124" y="0"/>
                      <a:pt x="1" y="1124"/>
                      <a:pt x="1" y="2509"/>
                    </a:cubicBezTo>
                    <a:lnTo>
                      <a:pt x="1" y="26217"/>
                    </a:lnTo>
                    <a:cubicBezTo>
                      <a:pt x="1" y="29325"/>
                      <a:pt x="2522" y="31846"/>
                      <a:pt x="5634" y="31846"/>
                    </a:cubicBezTo>
                    <a:lnTo>
                      <a:pt x="21415" y="31846"/>
                    </a:lnTo>
                    <a:lnTo>
                      <a:pt x="21415" y="2509"/>
                    </a:lnTo>
                    <a:cubicBezTo>
                      <a:pt x="21415" y="1124"/>
                      <a:pt x="20291" y="0"/>
                      <a:pt x="1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7"/>
              <p:cNvSpPr/>
              <p:nvPr/>
            </p:nvSpPr>
            <p:spPr>
              <a:xfrm>
                <a:off x="669519" y="4500971"/>
                <a:ext cx="559590" cy="60763"/>
              </a:xfrm>
              <a:custGeom>
                <a:rect b="b" l="l" r="r" t="t"/>
                <a:pathLst>
                  <a:path extrusionOk="0" h="4174" w="38440">
                    <a:moveTo>
                      <a:pt x="4173" y="0"/>
                    </a:moveTo>
                    <a:cubicBezTo>
                      <a:pt x="1866" y="0"/>
                      <a:pt x="0" y="1866"/>
                      <a:pt x="0" y="4174"/>
                    </a:cubicBezTo>
                    <a:lnTo>
                      <a:pt x="38440" y="4174"/>
                    </a:lnTo>
                    <a:cubicBezTo>
                      <a:pt x="38440" y="1866"/>
                      <a:pt x="36570" y="0"/>
                      <a:pt x="342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7"/>
              <p:cNvSpPr/>
              <p:nvPr/>
            </p:nvSpPr>
            <p:spPr>
              <a:xfrm>
                <a:off x="875638" y="4319162"/>
                <a:ext cx="285021" cy="217576"/>
              </a:xfrm>
              <a:custGeom>
                <a:rect b="b" l="l" r="r" t="t"/>
                <a:pathLst>
                  <a:path extrusionOk="0" h="14946" w="19579">
                    <a:moveTo>
                      <a:pt x="7730" y="1"/>
                    </a:moveTo>
                    <a:cubicBezTo>
                      <a:pt x="6457" y="1"/>
                      <a:pt x="5302" y="22"/>
                      <a:pt x="4292" y="26"/>
                    </a:cubicBezTo>
                    <a:cubicBezTo>
                      <a:pt x="2967" y="39"/>
                      <a:pt x="1892" y="56"/>
                      <a:pt x="1154" y="78"/>
                    </a:cubicBezTo>
                    <a:cubicBezTo>
                      <a:pt x="783" y="87"/>
                      <a:pt x="494" y="95"/>
                      <a:pt x="297" y="105"/>
                    </a:cubicBezTo>
                    <a:cubicBezTo>
                      <a:pt x="105" y="117"/>
                      <a:pt x="0" y="126"/>
                      <a:pt x="0" y="135"/>
                    </a:cubicBezTo>
                    <a:cubicBezTo>
                      <a:pt x="0" y="148"/>
                      <a:pt x="105" y="157"/>
                      <a:pt x="297" y="170"/>
                    </a:cubicBezTo>
                    <a:cubicBezTo>
                      <a:pt x="494" y="178"/>
                      <a:pt x="783" y="187"/>
                      <a:pt x="1154" y="196"/>
                    </a:cubicBezTo>
                    <a:cubicBezTo>
                      <a:pt x="1892" y="218"/>
                      <a:pt x="2967" y="230"/>
                      <a:pt x="4292" y="248"/>
                    </a:cubicBezTo>
                    <a:cubicBezTo>
                      <a:pt x="5616" y="266"/>
                      <a:pt x="7197" y="257"/>
                      <a:pt x="8942" y="297"/>
                    </a:cubicBezTo>
                    <a:cubicBezTo>
                      <a:pt x="9807" y="309"/>
                      <a:pt x="10707" y="480"/>
                      <a:pt x="11602" y="751"/>
                    </a:cubicBezTo>
                    <a:cubicBezTo>
                      <a:pt x="12503" y="1022"/>
                      <a:pt x="13385" y="1450"/>
                      <a:pt x="14212" y="2009"/>
                    </a:cubicBezTo>
                    <a:cubicBezTo>
                      <a:pt x="15033" y="2569"/>
                      <a:pt x="15763" y="3220"/>
                      <a:pt x="16362" y="3945"/>
                    </a:cubicBezTo>
                    <a:cubicBezTo>
                      <a:pt x="16957" y="4675"/>
                      <a:pt x="17433" y="5454"/>
                      <a:pt x="17796" y="6240"/>
                    </a:cubicBezTo>
                    <a:cubicBezTo>
                      <a:pt x="17883" y="6436"/>
                      <a:pt x="17953" y="6638"/>
                      <a:pt x="18032" y="6830"/>
                    </a:cubicBezTo>
                    <a:cubicBezTo>
                      <a:pt x="18071" y="6930"/>
                      <a:pt x="18110" y="7027"/>
                      <a:pt x="18145" y="7122"/>
                    </a:cubicBezTo>
                    <a:cubicBezTo>
                      <a:pt x="18176" y="7223"/>
                      <a:pt x="18206" y="7324"/>
                      <a:pt x="18232" y="7420"/>
                    </a:cubicBezTo>
                    <a:cubicBezTo>
                      <a:pt x="18289" y="7616"/>
                      <a:pt x="18346" y="7808"/>
                      <a:pt x="18403" y="8001"/>
                    </a:cubicBezTo>
                    <a:cubicBezTo>
                      <a:pt x="18442" y="8197"/>
                      <a:pt x="18482" y="8390"/>
                      <a:pt x="18516" y="8578"/>
                    </a:cubicBezTo>
                    <a:cubicBezTo>
                      <a:pt x="18661" y="9334"/>
                      <a:pt x="18748" y="10059"/>
                      <a:pt x="18857" y="10715"/>
                    </a:cubicBezTo>
                    <a:cubicBezTo>
                      <a:pt x="19059" y="12021"/>
                      <a:pt x="19224" y="13084"/>
                      <a:pt x="19347" y="13813"/>
                    </a:cubicBezTo>
                    <a:cubicBezTo>
                      <a:pt x="19408" y="14180"/>
                      <a:pt x="19460" y="14464"/>
                      <a:pt x="19495" y="14657"/>
                    </a:cubicBezTo>
                    <a:cubicBezTo>
                      <a:pt x="19535" y="14845"/>
                      <a:pt x="19557" y="14946"/>
                      <a:pt x="19569" y="14946"/>
                    </a:cubicBezTo>
                    <a:cubicBezTo>
                      <a:pt x="19579" y="14946"/>
                      <a:pt x="19574" y="14841"/>
                      <a:pt x="19557" y="14648"/>
                    </a:cubicBezTo>
                    <a:cubicBezTo>
                      <a:pt x="19539" y="14452"/>
                      <a:pt x="19509" y="14163"/>
                      <a:pt x="19465" y="13796"/>
                    </a:cubicBezTo>
                    <a:cubicBezTo>
                      <a:pt x="19382" y="13062"/>
                      <a:pt x="19246" y="11995"/>
                      <a:pt x="19075" y="10684"/>
                    </a:cubicBezTo>
                    <a:cubicBezTo>
                      <a:pt x="18980" y="10024"/>
                      <a:pt x="18910" y="9308"/>
                      <a:pt x="18770" y="8530"/>
                    </a:cubicBezTo>
                    <a:cubicBezTo>
                      <a:pt x="18735" y="8338"/>
                      <a:pt x="18700" y="8141"/>
                      <a:pt x="18665" y="7939"/>
                    </a:cubicBezTo>
                    <a:cubicBezTo>
                      <a:pt x="18609" y="7743"/>
                      <a:pt x="18551" y="7542"/>
                      <a:pt x="18494" y="7342"/>
                    </a:cubicBezTo>
                    <a:cubicBezTo>
                      <a:pt x="18468" y="7241"/>
                      <a:pt x="18438" y="7136"/>
                      <a:pt x="18411" y="7035"/>
                    </a:cubicBezTo>
                    <a:cubicBezTo>
                      <a:pt x="18373" y="6935"/>
                      <a:pt x="18333" y="6834"/>
                      <a:pt x="18294" y="6733"/>
                    </a:cubicBezTo>
                    <a:cubicBezTo>
                      <a:pt x="18215" y="6533"/>
                      <a:pt x="18145" y="6323"/>
                      <a:pt x="18058" y="6122"/>
                    </a:cubicBezTo>
                    <a:cubicBezTo>
                      <a:pt x="17691" y="5309"/>
                      <a:pt x="17205" y="4510"/>
                      <a:pt x="16598" y="3753"/>
                    </a:cubicBezTo>
                    <a:cubicBezTo>
                      <a:pt x="15987" y="3001"/>
                      <a:pt x="15235" y="2324"/>
                      <a:pt x="14387" y="1751"/>
                    </a:cubicBezTo>
                    <a:cubicBezTo>
                      <a:pt x="13534" y="1174"/>
                      <a:pt x="12621" y="734"/>
                      <a:pt x="11695" y="462"/>
                    </a:cubicBezTo>
                    <a:cubicBezTo>
                      <a:pt x="10769" y="183"/>
                      <a:pt x="9841" y="12"/>
                      <a:pt x="8950" y="8"/>
                    </a:cubicBezTo>
                    <a:cubicBezTo>
                      <a:pt x="8532" y="3"/>
                      <a:pt x="8125" y="1"/>
                      <a:pt x="773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37"/>
            <p:cNvGrpSpPr/>
            <p:nvPr/>
          </p:nvGrpSpPr>
          <p:grpSpPr>
            <a:xfrm>
              <a:off x="428010" y="4078498"/>
              <a:ext cx="147613" cy="188301"/>
              <a:chOff x="428010" y="4078498"/>
              <a:chExt cx="147613" cy="188301"/>
            </a:xfrm>
          </p:grpSpPr>
          <p:sp>
            <p:nvSpPr>
              <p:cNvPr id="818" name="Google Shape;818;p37"/>
              <p:cNvSpPr/>
              <p:nvPr/>
            </p:nvSpPr>
            <p:spPr>
              <a:xfrm>
                <a:off x="447298" y="4119200"/>
                <a:ext cx="41736" cy="34050"/>
              </a:xfrm>
              <a:custGeom>
                <a:rect b="b" l="l" r="r" t="t"/>
                <a:pathLst>
                  <a:path extrusionOk="0" h="2339" w="2867">
                    <a:moveTo>
                      <a:pt x="481" y="0"/>
                    </a:moveTo>
                    <a:cubicBezTo>
                      <a:pt x="481" y="0"/>
                      <a:pt x="0" y="1354"/>
                      <a:pt x="926" y="2338"/>
                    </a:cubicBezTo>
                    <a:lnTo>
                      <a:pt x="2867" y="2338"/>
                    </a:lnTo>
                    <a:cubicBezTo>
                      <a:pt x="2867" y="2338"/>
                      <a:pt x="2687" y="144"/>
                      <a:pt x="481"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452510" y="4119200"/>
                <a:ext cx="36525" cy="34050"/>
              </a:xfrm>
              <a:custGeom>
                <a:rect b="b" l="l" r="r" t="t"/>
                <a:pathLst>
                  <a:path extrusionOk="0" h="2339" w="2509">
                    <a:moveTo>
                      <a:pt x="123" y="0"/>
                    </a:moveTo>
                    <a:cubicBezTo>
                      <a:pt x="123" y="0"/>
                      <a:pt x="0" y="349"/>
                      <a:pt x="0" y="826"/>
                    </a:cubicBezTo>
                    <a:cubicBezTo>
                      <a:pt x="0" y="1285"/>
                      <a:pt x="114" y="1858"/>
                      <a:pt x="568" y="2338"/>
                    </a:cubicBezTo>
                    <a:lnTo>
                      <a:pt x="2509" y="2338"/>
                    </a:lnTo>
                    <a:cubicBezTo>
                      <a:pt x="2509" y="2338"/>
                      <a:pt x="2329" y="144"/>
                      <a:pt x="1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477258" y="4078498"/>
                <a:ext cx="50078" cy="74753"/>
              </a:xfrm>
              <a:custGeom>
                <a:rect b="b" l="l" r="r" t="t"/>
                <a:pathLst>
                  <a:path extrusionOk="0" h="5135" w="3440">
                    <a:moveTo>
                      <a:pt x="1708" y="1"/>
                    </a:moveTo>
                    <a:cubicBezTo>
                      <a:pt x="1577" y="1"/>
                      <a:pt x="0" y="2541"/>
                      <a:pt x="910" y="5134"/>
                    </a:cubicBezTo>
                    <a:lnTo>
                      <a:pt x="2727" y="5134"/>
                    </a:lnTo>
                    <a:cubicBezTo>
                      <a:pt x="2727" y="5134"/>
                      <a:pt x="3439" y="2062"/>
                      <a:pt x="1714" y="3"/>
                    </a:cubicBezTo>
                    <a:cubicBezTo>
                      <a:pt x="1713" y="1"/>
                      <a:pt x="1711" y="1"/>
                      <a:pt x="17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516956" y="4119200"/>
                <a:ext cx="38053" cy="34050"/>
              </a:xfrm>
              <a:custGeom>
                <a:rect b="b" l="l" r="r" t="t"/>
                <a:pathLst>
                  <a:path extrusionOk="0" h="2339" w="2614">
                    <a:moveTo>
                      <a:pt x="2212" y="0"/>
                    </a:moveTo>
                    <a:cubicBezTo>
                      <a:pt x="2212" y="0"/>
                      <a:pt x="135" y="96"/>
                      <a:pt x="0" y="2338"/>
                    </a:cubicBezTo>
                    <a:lnTo>
                      <a:pt x="1823" y="2338"/>
                    </a:lnTo>
                    <a:cubicBezTo>
                      <a:pt x="1823" y="2338"/>
                      <a:pt x="2614" y="1219"/>
                      <a:pt x="2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428010" y="4151707"/>
                <a:ext cx="147613" cy="115092"/>
              </a:xfrm>
              <a:custGeom>
                <a:rect b="b" l="l" r="r" t="t"/>
                <a:pathLst>
                  <a:path extrusionOk="0" h="7906" w="10140">
                    <a:moveTo>
                      <a:pt x="2103" y="0"/>
                    </a:moveTo>
                    <a:cubicBezTo>
                      <a:pt x="2103" y="0"/>
                      <a:pt x="1" y="1364"/>
                      <a:pt x="468" y="4051"/>
                    </a:cubicBezTo>
                    <a:cubicBezTo>
                      <a:pt x="936" y="6735"/>
                      <a:pt x="3776" y="7905"/>
                      <a:pt x="3776" y="7905"/>
                    </a:cubicBezTo>
                    <a:lnTo>
                      <a:pt x="6932" y="7905"/>
                    </a:lnTo>
                    <a:cubicBezTo>
                      <a:pt x="6932" y="7905"/>
                      <a:pt x="10140" y="6495"/>
                      <a:pt x="10061" y="3575"/>
                    </a:cubicBezTo>
                    <a:cubicBezTo>
                      <a:pt x="9982" y="656"/>
                      <a:pt x="8073" y="44"/>
                      <a:pt x="8073" y="44"/>
                    </a:cubicBezTo>
                    <a:lnTo>
                      <a:pt x="210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433745" y="4188232"/>
                <a:ext cx="140611" cy="20308"/>
              </a:xfrm>
              <a:custGeom>
                <a:rect b="b" l="l" r="r" t="t"/>
                <a:pathLst>
                  <a:path extrusionOk="0" h="1395" w="9659">
                    <a:moveTo>
                      <a:pt x="8452" y="0"/>
                    </a:moveTo>
                    <a:cubicBezTo>
                      <a:pt x="8413" y="0"/>
                      <a:pt x="8374" y="1"/>
                      <a:pt x="8334" y="4"/>
                    </a:cubicBezTo>
                    <a:cubicBezTo>
                      <a:pt x="7818" y="35"/>
                      <a:pt x="7277" y="323"/>
                      <a:pt x="6730" y="660"/>
                    </a:cubicBezTo>
                    <a:cubicBezTo>
                      <a:pt x="6450" y="821"/>
                      <a:pt x="6158" y="996"/>
                      <a:pt x="5835" y="1110"/>
                    </a:cubicBezTo>
                    <a:cubicBezTo>
                      <a:pt x="5609" y="1191"/>
                      <a:pt x="5369" y="1238"/>
                      <a:pt x="5123" y="1238"/>
                    </a:cubicBezTo>
                    <a:cubicBezTo>
                      <a:pt x="5016" y="1238"/>
                      <a:pt x="4907" y="1229"/>
                      <a:pt x="4798" y="1210"/>
                    </a:cubicBezTo>
                    <a:cubicBezTo>
                      <a:pt x="4078" y="1092"/>
                      <a:pt x="3471" y="690"/>
                      <a:pt x="2880" y="414"/>
                    </a:cubicBezTo>
                    <a:cubicBezTo>
                      <a:pt x="2402" y="181"/>
                      <a:pt x="1909" y="24"/>
                      <a:pt x="1468" y="24"/>
                    </a:cubicBezTo>
                    <a:cubicBezTo>
                      <a:pt x="1372" y="24"/>
                      <a:pt x="1279" y="32"/>
                      <a:pt x="1189" y="47"/>
                    </a:cubicBezTo>
                    <a:cubicBezTo>
                      <a:pt x="686" y="126"/>
                      <a:pt x="332" y="388"/>
                      <a:pt x="171" y="616"/>
                    </a:cubicBezTo>
                    <a:cubicBezTo>
                      <a:pt x="88" y="729"/>
                      <a:pt x="48" y="834"/>
                      <a:pt x="26" y="904"/>
                    </a:cubicBezTo>
                    <a:cubicBezTo>
                      <a:pt x="9" y="974"/>
                      <a:pt x="0" y="1013"/>
                      <a:pt x="4" y="1013"/>
                    </a:cubicBezTo>
                    <a:cubicBezTo>
                      <a:pt x="5" y="1013"/>
                      <a:pt x="5" y="1014"/>
                      <a:pt x="6" y="1014"/>
                    </a:cubicBezTo>
                    <a:cubicBezTo>
                      <a:pt x="24" y="1014"/>
                      <a:pt x="53" y="854"/>
                      <a:pt x="219" y="655"/>
                    </a:cubicBezTo>
                    <a:cubicBezTo>
                      <a:pt x="389" y="450"/>
                      <a:pt x="726" y="218"/>
                      <a:pt x="1202" y="157"/>
                    </a:cubicBezTo>
                    <a:cubicBezTo>
                      <a:pt x="1274" y="147"/>
                      <a:pt x="1349" y="141"/>
                      <a:pt x="1425" y="141"/>
                    </a:cubicBezTo>
                    <a:cubicBezTo>
                      <a:pt x="1851" y="141"/>
                      <a:pt x="2334" y="301"/>
                      <a:pt x="2819" y="545"/>
                    </a:cubicBezTo>
                    <a:cubicBezTo>
                      <a:pt x="3392" y="821"/>
                      <a:pt x="4008" y="1237"/>
                      <a:pt x="4776" y="1363"/>
                    </a:cubicBezTo>
                    <a:cubicBezTo>
                      <a:pt x="4891" y="1384"/>
                      <a:pt x="5008" y="1394"/>
                      <a:pt x="5123" y="1394"/>
                    </a:cubicBezTo>
                    <a:cubicBezTo>
                      <a:pt x="5390" y="1394"/>
                      <a:pt x="5652" y="1342"/>
                      <a:pt x="5887" y="1253"/>
                    </a:cubicBezTo>
                    <a:cubicBezTo>
                      <a:pt x="6228" y="1127"/>
                      <a:pt x="6525" y="948"/>
                      <a:pt x="6801" y="781"/>
                    </a:cubicBezTo>
                    <a:cubicBezTo>
                      <a:pt x="7346" y="440"/>
                      <a:pt x="7862" y="157"/>
                      <a:pt x="8342" y="113"/>
                    </a:cubicBezTo>
                    <a:cubicBezTo>
                      <a:pt x="8397" y="108"/>
                      <a:pt x="8450" y="105"/>
                      <a:pt x="8502" y="105"/>
                    </a:cubicBezTo>
                    <a:cubicBezTo>
                      <a:pt x="8904" y="105"/>
                      <a:pt x="9222" y="260"/>
                      <a:pt x="9396" y="414"/>
                    </a:cubicBezTo>
                    <a:cubicBezTo>
                      <a:pt x="9592" y="589"/>
                      <a:pt x="9638" y="739"/>
                      <a:pt x="9652" y="739"/>
                    </a:cubicBezTo>
                    <a:cubicBezTo>
                      <a:pt x="9653" y="739"/>
                      <a:pt x="9653" y="739"/>
                      <a:pt x="9653" y="738"/>
                    </a:cubicBezTo>
                    <a:cubicBezTo>
                      <a:pt x="9659" y="738"/>
                      <a:pt x="9649" y="698"/>
                      <a:pt x="9623" y="633"/>
                    </a:cubicBezTo>
                    <a:cubicBezTo>
                      <a:pt x="9593" y="567"/>
                      <a:pt x="9536" y="467"/>
                      <a:pt x="9435" y="371"/>
                    </a:cubicBezTo>
                    <a:cubicBezTo>
                      <a:pt x="9255" y="186"/>
                      <a:pt x="8906" y="0"/>
                      <a:pt x="845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435900" y="4198466"/>
                <a:ext cx="139082" cy="20308"/>
              </a:xfrm>
              <a:custGeom>
                <a:rect b="b" l="l" r="r" t="t"/>
                <a:pathLst>
                  <a:path extrusionOk="0" h="1395" w="9554">
                    <a:moveTo>
                      <a:pt x="8358" y="1"/>
                    </a:moveTo>
                    <a:cubicBezTo>
                      <a:pt x="8320" y="1"/>
                      <a:pt x="8282" y="2"/>
                      <a:pt x="8243" y="5"/>
                    </a:cubicBezTo>
                    <a:cubicBezTo>
                      <a:pt x="7736" y="35"/>
                      <a:pt x="7198" y="324"/>
                      <a:pt x="6657" y="660"/>
                    </a:cubicBezTo>
                    <a:cubicBezTo>
                      <a:pt x="6381" y="822"/>
                      <a:pt x="6093" y="992"/>
                      <a:pt x="5774" y="1110"/>
                    </a:cubicBezTo>
                    <a:cubicBezTo>
                      <a:pt x="5552" y="1192"/>
                      <a:pt x="5312" y="1238"/>
                      <a:pt x="5068" y="1238"/>
                    </a:cubicBezTo>
                    <a:cubicBezTo>
                      <a:pt x="4962" y="1238"/>
                      <a:pt x="4854" y="1230"/>
                      <a:pt x="4747" y="1211"/>
                    </a:cubicBezTo>
                    <a:cubicBezTo>
                      <a:pt x="4031" y="1093"/>
                      <a:pt x="3432" y="691"/>
                      <a:pt x="2851" y="415"/>
                    </a:cubicBezTo>
                    <a:cubicBezTo>
                      <a:pt x="2379" y="182"/>
                      <a:pt x="1892" y="24"/>
                      <a:pt x="1455" y="24"/>
                    </a:cubicBezTo>
                    <a:cubicBezTo>
                      <a:pt x="1358" y="24"/>
                      <a:pt x="1264" y="31"/>
                      <a:pt x="1172" y="48"/>
                    </a:cubicBezTo>
                    <a:cubicBezTo>
                      <a:pt x="674" y="127"/>
                      <a:pt x="328" y="393"/>
                      <a:pt x="171" y="621"/>
                    </a:cubicBezTo>
                    <a:cubicBezTo>
                      <a:pt x="88" y="734"/>
                      <a:pt x="49" y="835"/>
                      <a:pt x="27" y="905"/>
                    </a:cubicBezTo>
                    <a:cubicBezTo>
                      <a:pt x="9" y="975"/>
                      <a:pt x="1" y="1014"/>
                      <a:pt x="5" y="1014"/>
                    </a:cubicBezTo>
                    <a:cubicBezTo>
                      <a:pt x="6" y="1014"/>
                      <a:pt x="6" y="1014"/>
                      <a:pt x="7" y="1014"/>
                    </a:cubicBezTo>
                    <a:cubicBezTo>
                      <a:pt x="24" y="1014"/>
                      <a:pt x="49" y="860"/>
                      <a:pt x="219" y="660"/>
                    </a:cubicBezTo>
                    <a:cubicBezTo>
                      <a:pt x="381" y="455"/>
                      <a:pt x="717" y="219"/>
                      <a:pt x="1189" y="157"/>
                    </a:cubicBezTo>
                    <a:cubicBezTo>
                      <a:pt x="1260" y="147"/>
                      <a:pt x="1332" y="142"/>
                      <a:pt x="1407" y="142"/>
                    </a:cubicBezTo>
                    <a:cubicBezTo>
                      <a:pt x="1827" y="142"/>
                      <a:pt x="2306" y="301"/>
                      <a:pt x="2785" y="546"/>
                    </a:cubicBezTo>
                    <a:cubicBezTo>
                      <a:pt x="3353" y="822"/>
                      <a:pt x="3960" y="1237"/>
                      <a:pt x="4721" y="1363"/>
                    </a:cubicBezTo>
                    <a:cubicBezTo>
                      <a:pt x="4836" y="1385"/>
                      <a:pt x="4953" y="1395"/>
                      <a:pt x="5068" y="1395"/>
                    </a:cubicBezTo>
                    <a:cubicBezTo>
                      <a:pt x="5333" y="1395"/>
                      <a:pt x="5592" y="1342"/>
                      <a:pt x="5826" y="1254"/>
                    </a:cubicBezTo>
                    <a:cubicBezTo>
                      <a:pt x="6163" y="1127"/>
                      <a:pt x="6455" y="949"/>
                      <a:pt x="6731" y="782"/>
                    </a:cubicBezTo>
                    <a:cubicBezTo>
                      <a:pt x="7268" y="441"/>
                      <a:pt x="7780" y="157"/>
                      <a:pt x="8252" y="114"/>
                    </a:cubicBezTo>
                    <a:cubicBezTo>
                      <a:pt x="8305" y="109"/>
                      <a:pt x="8357" y="106"/>
                      <a:pt x="8408" y="106"/>
                    </a:cubicBezTo>
                    <a:cubicBezTo>
                      <a:pt x="8806" y="106"/>
                      <a:pt x="9122" y="264"/>
                      <a:pt x="9296" y="415"/>
                    </a:cubicBezTo>
                    <a:cubicBezTo>
                      <a:pt x="9488" y="590"/>
                      <a:pt x="9534" y="739"/>
                      <a:pt x="9548" y="739"/>
                    </a:cubicBezTo>
                    <a:cubicBezTo>
                      <a:pt x="9549" y="739"/>
                      <a:pt x="9549" y="739"/>
                      <a:pt x="9550" y="739"/>
                    </a:cubicBezTo>
                    <a:cubicBezTo>
                      <a:pt x="9554" y="739"/>
                      <a:pt x="9545" y="699"/>
                      <a:pt x="9519" y="634"/>
                    </a:cubicBezTo>
                    <a:cubicBezTo>
                      <a:pt x="9489" y="568"/>
                      <a:pt x="9436" y="472"/>
                      <a:pt x="9336" y="372"/>
                    </a:cubicBezTo>
                    <a:cubicBezTo>
                      <a:pt x="9158" y="190"/>
                      <a:pt x="8810" y="1"/>
                      <a:pt x="835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452204" y="4208103"/>
                <a:ext cx="7948" cy="7046"/>
              </a:xfrm>
              <a:custGeom>
                <a:rect b="b" l="l" r="r" t="t"/>
                <a:pathLst>
                  <a:path extrusionOk="0" h="484" w="546">
                    <a:moveTo>
                      <a:pt x="253" y="59"/>
                    </a:moveTo>
                    <a:lnTo>
                      <a:pt x="253" y="59"/>
                    </a:lnTo>
                    <a:cubicBezTo>
                      <a:pt x="253" y="59"/>
                      <a:pt x="253" y="59"/>
                      <a:pt x="253" y="59"/>
                    </a:cubicBezTo>
                    <a:cubicBezTo>
                      <a:pt x="257" y="81"/>
                      <a:pt x="323" y="85"/>
                      <a:pt x="367" y="156"/>
                    </a:cubicBezTo>
                    <a:cubicBezTo>
                      <a:pt x="388" y="186"/>
                      <a:pt x="393" y="225"/>
                      <a:pt x="376" y="261"/>
                    </a:cubicBezTo>
                    <a:cubicBezTo>
                      <a:pt x="359" y="297"/>
                      <a:pt x="311" y="330"/>
                      <a:pt x="273" y="330"/>
                    </a:cubicBezTo>
                    <a:cubicBezTo>
                      <a:pt x="271" y="330"/>
                      <a:pt x="269" y="330"/>
                      <a:pt x="266" y="330"/>
                    </a:cubicBezTo>
                    <a:cubicBezTo>
                      <a:pt x="227" y="326"/>
                      <a:pt x="178" y="287"/>
                      <a:pt x="166" y="247"/>
                    </a:cubicBezTo>
                    <a:cubicBezTo>
                      <a:pt x="148" y="208"/>
                      <a:pt x="157" y="164"/>
                      <a:pt x="178" y="134"/>
                    </a:cubicBezTo>
                    <a:cubicBezTo>
                      <a:pt x="201" y="96"/>
                      <a:pt x="229" y="74"/>
                      <a:pt x="253" y="59"/>
                    </a:cubicBezTo>
                    <a:close/>
                    <a:moveTo>
                      <a:pt x="234" y="1"/>
                    </a:moveTo>
                    <a:cubicBezTo>
                      <a:pt x="198" y="1"/>
                      <a:pt x="149" y="14"/>
                      <a:pt x="95" y="59"/>
                    </a:cubicBezTo>
                    <a:cubicBezTo>
                      <a:pt x="47" y="98"/>
                      <a:pt x="0" y="190"/>
                      <a:pt x="26" y="287"/>
                    </a:cubicBezTo>
                    <a:cubicBezTo>
                      <a:pt x="52" y="382"/>
                      <a:pt x="131" y="475"/>
                      <a:pt x="257" y="483"/>
                    </a:cubicBezTo>
                    <a:cubicBezTo>
                      <a:pt x="263" y="483"/>
                      <a:pt x="268" y="484"/>
                      <a:pt x="274" y="484"/>
                    </a:cubicBezTo>
                    <a:cubicBezTo>
                      <a:pt x="389" y="484"/>
                      <a:pt x="478" y="404"/>
                      <a:pt x="507" y="317"/>
                    </a:cubicBezTo>
                    <a:cubicBezTo>
                      <a:pt x="545" y="221"/>
                      <a:pt x="498" y="120"/>
                      <a:pt x="446" y="77"/>
                    </a:cubicBezTo>
                    <a:cubicBezTo>
                      <a:pt x="399" y="38"/>
                      <a:pt x="355" y="26"/>
                      <a:pt x="321" y="26"/>
                    </a:cubicBezTo>
                    <a:cubicBezTo>
                      <a:pt x="310" y="26"/>
                      <a:pt x="300" y="27"/>
                      <a:pt x="292" y="29"/>
                    </a:cubicBezTo>
                    <a:lnTo>
                      <a:pt x="292" y="29"/>
                    </a:lnTo>
                    <a:cubicBezTo>
                      <a:pt x="292" y="28"/>
                      <a:pt x="293" y="26"/>
                      <a:pt x="293" y="25"/>
                    </a:cubicBezTo>
                    <a:cubicBezTo>
                      <a:pt x="295" y="16"/>
                      <a:pt x="272" y="1"/>
                      <a:pt x="2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504174" y="4191551"/>
                <a:ext cx="7963" cy="7060"/>
              </a:xfrm>
              <a:custGeom>
                <a:rect b="b" l="l" r="r" t="t"/>
                <a:pathLst>
                  <a:path extrusionOk="0" h="485" w="547">
                    <a:moveTo>
                      <a:pt x="252" y="59"/>
                    </a:moveTo>
                    <a:lnTo>
                      <a:pt x="252" y="59"/>
                    </a:lnTo>
                    <a:cubicBezTo>
                      <a:pt x="253" y="60"/>
                      <a:pt x="253" y="60"/>
                      <a:pt x="253" y="60"/>
                    </a:cubicBezTo>
                    <a:cubicBezTo>
                      <a:pt x="258" y="81"/>
                      <a:pt x="323" y="87"/>
                      <a:pt x="367" y="152"/>
                    </a:cubicBezTo>
                    <a:cubicBezTo>
                      <a:pt x="389" y="186"/>
                      <a:pt x="398" y="226"/>
                      <a:pt x="376" y="261"/>
                    </a:cubicBezTo>
                    <a:cubicBezTo>
                      <a:pt x="359" y="298"/>
                      <a:pt x="316" y="327"/>
                      <a:pt x="275" y="327"/>
                    </a:cubicBezTo>
                    <a:cubicBezTo>
                      <a:pt x="272" y="327"/>
                      <a:pt x="269" y="327"/>
                      <a:pt x="267" y="327"/>
                    </a:cubicBezTo>
                    <a:cubicBezTo>
                      <a:pt x="227" y="327"/>
                      <a:pt x="184" y="287"/>
                      <a:pt x="166" y="248"/>
                    </a:cubicBezTo>
                    <a:cubicBezTo>
                      <a:pt x="148" y="208"/>
                      <a:pt x="158" y="165"/>
                      <a:pt x="180" y="130"/>
                    </a:cubicBezTo>
                    <a:cubicBezTo>
                      <a:pt x="201" y="95"/>
                      <a:pt x="230" y="74"/>
                      <a:pt x="252" y="59"/>
                    </a:cubicBezTo>
                    <a:close/>
                    <a:moveTo>
                      <a:pt x="233" y="1"/>
                    </a:moveTo>
                    <a:cubicBezTo>
                      <a:pt x="198" y="1"/>
                      <a:pt x="151" y="14"/>
                      <a:pt x="101" y="55"/>
                    </a:cubicBezTo>
                    <a:cubicBezTo>
                      <a:pt x="49" y="99"/>
                      <a:pt x="0" y="191"/>
                      <a:pt x="31" y="287"/>
                    </a:cubicBezTo>
                    <a:cubicBezTo>
                      <a:pt x="53" y="379"/>
                      <a:pt x="136" y="470"/>
                      <a:pt x="258" y="484"/>
                    </a:cubicBezTo>
                    <a:cubicBezTo>
                      <a:pt x="261" y="484"/>
                      <a:pt x="264" y="484"/>
                      <a:pt x="267" y="484"/>
                    </a:cubicBezTo>
                    <a:cubicBezTo>
                      <a:pt x="389" y="484"/>
                      <a:pt x="477" y="403"/>
                      <a:pt x="507" y="317"/>
                    </a:cubicBezTo>
                    <a:cubicBezTo>
                      <a:pt x="547" y="218"/>
                      <a:pt x="498" y="117"/>
                      <a:pt x="450" y="77"/>
                    </a:cubicBezTo>
                    <a:cubicBezTo>
                      <a:pt x="403" y="39"/>
                      <a:pt x="358" y="27"/>
                      <a:pt x="323" y="27"/>
                    </a:cubicBezTo>
                    <a:cubicBezTo>
                      <a:pt x="311" y="27"/>
                      <a:pt x="301" y="28"/>
                      <a:pt x="291" y="30"/>
                    </a:cubicBezTo>
                    <a:lnTo>
                      <a:pt x="291" y="30"/>
                    </a:lnTo>
                    <a:cubicBezTo>
                      <a:pt x="292" y="28"/>
                      <a:pt x="293" y="27"/>
                      <a:pt x="293" y="25"/>
                    </a:cubicBezTo>
                    <a:cubicBezTo>
                      <a:pt x="295" y="16"/>
                      <a:pt x="271" y="1"/>
                      <a:pt x="23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7"/>
              <p:cNvSpPr/>
              <p:nvPr/>
            </p:nvSpPr>
            <p:spPr>
              <a:xfrm>
                <a:off x="554616" y="4208860"/>
                <a:ext cx="7905" cy="7046"/>
              </a:xfrm>
              <a:custGeom>
                <a:rect b="b" l="l" r="r" t="t"/>
                <a:pathLst>
                  <a:path extrusionOk="0" h="484" w="543">
                    <a:moveTo>
                      <a:pt x="249" y="60"/>
                    </a:moveTo>
                    <a:cubicBezTo>
                      <a:pt x="255" y="82"/>
                      <a:pt x="320" y="86"/>
                      <a:pt x="364" y="151"/>
                    </a:cubicBezTo>
                    <a:cubicBezTo>
                      <a:pt x="386" y="187"/>
                      <a:pt x="394" y="225"/>
                      <a:pt x="372" y="261"/>
                    </a:cubicBezTo>
                    <a:cubicBezTo>
                      <a:pt x="355" y="297"/>
                      <a:pt x="313" y="326"/>
                      <a:pt x="275" y="326"/>
                    </a:cubicBezTo>
                    <a:cubicBezTo>
                      <a:pt x="272" y="326"/>
                      <a:pt x="269" y="326"/>
                      <a:pt x="267" y="326"/>
                    </a:cubicBezTo>
                    <a:cubicBezTo>
                      <a:pt x="223" y="326"/>
                      <a:pt x="180" y="287"/>
                      <a:pt x="162" y="247"/>
                    </a:cubicBezTo>
                    <a:cubicBezTo>
                      <a:pt x="150" y="209"/>
                      <a:pt x="158" y="165"/>
                      <a:pt x="180" y="130"/>
                    </a:cubicBezTo>
                    <a:cubicBezTo>
                      <a:pt x="201" y="96"/>
                      <a:pt x="228" y="75"/>
                      <a:pt x="249" y="60"/>
                    </a:cubicBezTo>
                    <a:close/>
                    <a:moveTo>
                      <a:pt x="232" y="0"/>
                    </a:moveTo>
                    <a:cubicBezTo>
                      <a:pt x="197" y="0"/>
                      <a:pt x="149" y="13"/>
                      <a:pt x="97" y="56"/>
                    </a:cubicBezTo>
                    <a:cubicBezTo>
                      <a:pt x="49" y="99"/>
                      <a:pt x="1" y="191"/>
                      <a:pt x="27" y="287"/>
                    </a:cubicBezTo>
                    <a:cubicBezTo>
                      <a:pt x="49" y="379"/>
                      <a:pt x="132" y="471"/>
                      <a:pt x="254" y="483"/>
                    </a:cubicBezTo>
                    <a:cubicBezTo>
                      <a:pt x="258" y="484"/>
                      <a:pt x="261" y="484"/>
                      <a:pt x="264" y="484"/>
                    </a:cubicBezTo>
                    <a:cubicBezTo>
                      <a:pt x="385" y="484"/>
                      <a:pt x="473" y="407"/>
                      <a:pt x="507" y="318"/>
                    </a:cubicBezTo>
                    <a:cubicBezTo>
                      <a:pt x="543" y="217"/>
                      <a:pt x="499" y="116"/>
                      <a:pt x="446" y="78"/>
                    </a:cubicBezTo>
                    <a:cubicBezTo>
                      <a:pt x="399" y="39"/>
                      <a:pt x="354" y="26"/>
                      <a:pt x="319" y="26"/>
                    </a:cubicBezTo>
                    <a:cubicBezTo>
                      <a:pt x="307" y="26"/>
                      <a:pt x="297" y="27"/>
                      <a:pt x="288" y="30"/>
                    </a:cubicBezTo>
                    <a:lnTo>
                      <a:pt x="288" y="30"/>
                    </a:lnTo>
                    <a:cubicBezTo>
                      <a:pt x="289" y="28"/>
                      <a:pt x="289" y="27"/>
                      <a:pt x="289" y="25"/>
                    </a:cubicBezTo>
                    <a:cubicBezTo>
                      <a:pt x="293" y="16"/>
                      <a:pt x="271" y="0"/>
                      <a:pt x="23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37"/>
            <p:cNvGrpSpPr/>
            <p:nvPr/>
          </p:nvGrpSpPr>
          <p:grpSpPr>
            <a:xfrm>
              <a:off x="1877369" y="4077333"/>
              <a:ext cx="125151" cy="189466"/>
              <a:chOff x="1877369" y="4077333"/>
              <a:chExt cx="125151" cy="189466"/>
            </a:xfrm>
          </p:grpSpPr>
          <p:sp>
            <p:nvSpPr>
              <p:cNvPr id="829" name="Google Shape;829;p37"/>
              <p:cNvSpPr/>
              <p:nvPr/>
            </p:nvSpPr>
            <p:spPr>
              <a:xfrm>
                <a:off x="1884487" y="4111747"/>
                <a:ext cx="108614" cy="155052"/>
              </a:xfrm>
              <a:custGeom>
                <a:rect b="b" l="l" r="r" t="t"/>
                <a:pathLst>
                  <a:path extrusionOk="0" h="10651" w="7461">
                    <a:moveTo>
                      <a:pt x="1" y="0"/>
                    </a:moveTo>
                    <a:lnTo>
                      <a:pt x="1028" y="10650"/>
                    </a:lnTo>
                    <a:lnTo>
                      <a:pt x="6215" y="10650"/>
                    </a:lnTo>
                    <a:lnTo>
                      <a:pt x="74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1877369" y="4091716"/>
                <a:ext cx="125151" cy="20424"/>
              </a:xfrm>
              <a:custGeom>
                <a:rect b="b" l="l" r="r" t="t"/>
                <a:pathLst>
                  <a:path extrusionOk="0" h="1403" w="8597">
                    <a:moveTo>
                      <a:pt x="490" y="0"/>
                    </a:moveTo>
                    <a:cubicBezTo>
                      <a:pt x="490" y="0"/>
                      <a:pt x="57" y="432"/>
                      <a:pt x="0" y="1403"/>
                    </a:cubicBezTo>
                    <a:lnTo>
                      <a:pt x="8435" y="1403"/>
                    </a:lnTo>
                    <a:cubicBezTo>
                      <a:pt x="8435" y="1403"/>
                      <a:pt x="8596" y="537"/>
                      <a:pt x="794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7"/>
              <p:cNvSpPr/>
              <p:nvPr/>
            </p:nvSpPr>
            <p:spPr>
              <a:xfrm>
                <a:off x="1894299" y="4077333"/>
                <a:ext cx="92688" cy="16246"/>
              </a:xfrm>
              <a:custGeom>
                <a:rect b="b" l="l" r="r" t="t"/>
                <a:pathLst>
                  <a:path extrusionOk="0" h="1116" w="6367">
                    <a:moveTo>
                      <a:pt x="5947" y="0"/>
                    </a:moveTo>
                    <a:lnTo>
                      <a:pt x="289" y="14"/>
                    </a:lnTo>
                    <a:lnTo>
                      <a:pt x="0" y="1067"/>
                    </a:lnTo>
                    <a:lnTo>
                      <a:pt x="6367" y="1115"/>
                    </a:lnTo>
                    <a:lnTo>
                      <a:pt x="59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1882901" y="4150557"/>
                <a:ext cx="110200" cy="77999"/>
              </a:xfrm>
              <a:custGeom>
                <a:rect b="b" l="l" r="r" t="t"/>
                <a:pathLst>
                  <a:path extrusionOk="0" h="5358" w="7570">
                    <a:moveTo>
                      <a:pt x="1" y="0"/>
                    </a:moveTo>
                    <a:cubicBezTo>
                      <a:pt x="1" y="97"/>
                      <a:pt x="621" y="5358"/>
                      <a:pt x="621" y="5358"/>
                    </a:cubicBezTo>
                    <a:lnTo>
                      <a:pt x="6962" y="5358"/>
                    </a:lnTo>
                    <a:lnTo>
                      <a:pt x="75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3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savings</a:t>
            </a:r>
            <a:endParaRPr sz="3200"/>
          </a:p>
        </p:txBody>
      </p:sp>
      <p:sp>
        <p:nvSpPr>
          <p:cNvPr id="838" name="Google Shape;838;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bel"/>
                <a:ea typeface="Abel"/>
                <a:cs typeface="Abel"/>
                <a:sym typeface="Abel"/>
              </a:rPr>
              <a:t>Savings accounts are a great tool to utilize when saving money for school </a:t>
            </a:r>
            <a:endParaRPr sz="2000">
              <a:latin typeface="Abel"/>
              <a:ea typeface="Abel"/>
              <a:cs typeface="Abel"/>
              <a:sym typeface="Abel"/>
            </a:endParaRPr>
          </a:p>
          <a:p>
            <a:pPr indent="0" lvl="0" marL="0" rtl="0" algn="l">
              <a:spcBef>
                <a:spcPts val="1600"/>
              </a:spcBef>
              <a:spcAft>
                <a:spcPts val="1600"/>
              </a:spcAft>
              <a:buNone/>
            </a:pPr>
            <a:r>
              <a:rPr b="1" lang="en" sz="2000">
                <a:latin typeface="Abel"/>
                <a:ea typeface="Abel"/>
                <a:cs typeface="Abel"/>
                <a:sym typeface="Abel"/>
              </a:rPr>
              <a:t>Pro tip: </a:t>
            </a:r>
            <a:r>
              <a:rPr lang="en" sz="2000">
                <a:latin typeface="Abel"/>
                <a:ea typeface="Abel"/>
                <a:cs typeface="Abel"/>
                <a:sym typeface="Abel"/>
              </a:rPr>
              <a:t>open multiple savings accounts with your credit union or bank and give them different names depending on what you are saving for</a:t>
            </a:r>
            <a:endParaRPr sz="2000">
              <a:latin typeface="Abel"/>
              <a:ea typeface="Abel"/>
              <a:cs typeface="Abel"/>
              <a:sym typeface="Abel"/>
            </a:endParaRPr>
          </a:p>
        </p:txBody>
      </p:sp>
      <p:sp>
        <p:nvSpPr>
          <p:cNvPr id="839" name="Google Shape;839;p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pSp>
        <p:nvGrpSpPr>
          <p:cNvPr id="840" name="Google Shape;840;p38"/>
          <p:cNvGrpSpPr/>
          <p:nvPr/>
        </p:nvGrpSpPr>
        <p:grpSpPr>
          <a:xfrm>
            <a:off x="5501573" y="3016633"/>
            <a:ext cx="3330726" cy="1849606"/>
            <a:chOff x="3123823" y="2866233"/>
            <a:chExt cx="3330726" cy="1849606"/>
          </a:xfrm>
        </p:grpSpPr>
        <p:sp>
          <p:nvSpPr>
            <p:cNvPr id="841" name="Google Shape;841;p38"/>
            <p:cNvSpPr/>
            <p:nvPr/>
          </p:nvSpPr>
          <p:spPr>
            <a:xfrm>
              <a:off x="3123823" y="4713315"/>
              <a:ext cx="3191446" cy="2524"/>
            </a:xfrm>
            <a:custGeom>
              <a:rect b="b" l="l" r="r" t="t"/>
              <a:pathLst>
                <a:path extrusionOk="0" h="106" w="134024">
                  <a:moveTo>
                    <a:pt x="67017" y="0"/>
                  </a:moveTo>
                  <a:cubicBezTo>
                    <a:pt x="30002" y="0"/>
                    <a:pt x="1" y="22"/>
                    <a:pt x="1" y="53"/>
                  </a:cubicBezTo>
                  <a:cubicBezTo>
                    <a:pt x="1" y="83"/>
                    <a:pt x="30002" y="105"/>
                    <a:pt x="67017" y="105"/>
                  </a:cubicBezTo>
                  <a:cubicBezTo>
                    <a:pt x="104023" y="105"/>
                    <a:pt x="134024" y="83"/>
                    <a:pt x="134024" y="53"/>
                  </a:cubicBezTo>
                  <a:cubicBezTo>
                    <a:pt x="134024" y="22"/>
                    <a:pt x="104023" y="0"/>
                    <a:pt x="6701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2" name="Google Shape;842;p38"/>
            <p:cNvGrpSpPr/>
            <p:nvPr/>
          </p:nvGrpSpPr>
          <p:grpSpPr>
            <a:xfrm>
              <a:off x="3129962" y="3230096"/>
              <a:ext cx="604351" cy="1484476"/>
              <a:chOff x="3124656" y="3230096"/>
              <a:chExt cx="604351" cy="1484476"/>
            </a:xfrm>
          </p:grpSpPr>
          <p:sp>
            <p:nvSpPr>
              <p:cNvPr id="843" name="Google Shape;843;p38"/>
              <p:cNvSpPr/>
              <p:nvPr/>
            </p:nvSpPr>
            <p:spPr>
              <a:xfrm>
                <a:off x="3192313" y="3336952"/>
                <a:ext cx="146661" cy="158091"/>
              </a:xfrm>
              <a:custGeom>
                <a:rect b="b" l="l" r="r" t="t"/>
                <a:pathLst>
                  <a:path extrusionOk="0" h="6639" w="6159">
                    <a:moveTo>
                      <a:pt x="6159" y="0"/>
                    </a:moveTo>
                    <a:lnTo>
                      <a:pt x="5179" y="75"/>
                    </a:lnTo>
                    <a:cubicBezTo>
                      <a:pt x="5179" y="249"/>
                      <a:pt x="4991" y="371"/>
                      <a:pt x="4821" y="385"/>
                    </a:cubicBezTo>
                    <a:cubicBezTo>
                      <a:pt x="4800" y="387"/>
                      <a:pt x="4779" y="388"/>
                      <a:pt x="4758" y="388"/>
                    </a:cubicBezTo>
                    <a:cubicBezTo>
                      <a:pt x="4604" y="388"/>
                      <a:pt x="4451" y="340"/>
                      <a:pt x="4301" y="333"/>
                    </a:cubicBezTo>
                    <a:cubicBezTo>
                      <a:pt x="4282" y="332"/>
                      <a:pt x="4264" y="331"/>
                      <a:pt x="4245" y="331"/>
                    </a:cubicBezTo>
                    <a:cubicBezTo>
                      <a:pt x="3772" y="331"/>
                      <a:pt x="3324" y="713"/>
                      <a:pt x="3261" y="1180"/>
                    </a:cubicBezTo>
                    <a:cubicBezTo>
                      <a:pt x="3222" y="1451"/>
                      <a:pt x="3295" y="1743"/>
                      <a:pt x="3160" y="1979"/>
                    </a:cubicBezTo>
                    <a:cubicBezTo>
                      <a:pt x="2894" y="2447"/>
                      <a:pt x="2081" y="2281"/>
                      <a:pt x="1766" y="2723"/>
                    </a:cubicBezTo>
                    <a:cubicBezTo>
                      <a:pt x="1504" y="3086"/>
                      <a:pt x="1758" y="3641"/>
                      <a:pt x="1530" y="4030"/>
                    </a:cubicBezTo>
                    <a:cubicBezTo>
                      <a:pt x="1369" y="4296"/>
                      <a:pt x="1040" y="4392"/>
                      <a:pt x="774" y="4554"/>
                    </a:cubicBezTo>
                    <a:cubicBezTo>
                      <a:pt x="298" y="4843"/>
                      <a:pt x="1" y="5410"/>
                      <a:pt x="35" y="5970"/>
                    </a:cubicBezTo>
                    <a:cubicBezTo>
                      <a:pt x="49" y="6197"/>
                      <a:pt x="128" y="6442"/>
                      <a:pt x="324" y="6560"/>
                    </a:cubicBezTo>
                    <a:cubicBezTo>
                      <a:pt x="426" y="6621"/>
                      <a:pt x="544" y="6639"/>
                      <a:pt x="666" y="6639"/>
                    </a:cubicBezTo>
                    <a:cubicBezTo>
                      <a:pt x="753" y="6639"/>
                      <a:pt x="841" y="6630"/>
                      <a:pt x="927" y="6620"/>
                    </a:cubicBezTo>
                    <a:cubicBezTo>
                      <a:pt x="1633" y="6542"/>
                      <a:pt x="2342" y="6503"/>
                      <a:pt x="3052" y="6503"/>
                    </a:cubicBezTo>
                    <a:cubicBezTo>
                      <a:pt x="3362" y="6503"/>
                      <a:pt x="3672" y="6510"/>
                      <a:pt x="3982" y="6525"/>
                    </a:cubicBezTo>
                    <a:cubicBezTo>
                      <a:pt x="3755" y="6079"/>
                      <a:pt x="3837" y="5493"/>
                      <a:pt x="4183" y="5126"/>
                    </a:cubicBezTo>
                    <a:cubicBezTo>
                      <a:pt x="4428" y="4864"/>
                      <a:pt x="4799" y="4690"/>
                      <a:pt x="4904" y="4344"/>
                    </a:cubicBezTo>
                    <a:cubicBezTo>
                      <a:pt x="5066" y="3815"/>
                      <a:pt x="4480" y="3230"/>
                      <a:pt x="4725" y="2736"/>
                    </a:cubicBezTo>
                    <a:cubicBezTo>
                      <a:pt x="4868" y="2447"/>
                      <a:pt x="5231" y="2342"/>
                      <a:pt x="5433" y="2089"/>
                    </a:cubicBezTo>
                    <a:cubicBezTo>
                      <a:pt x="5594" y="1884"/>
                      <a:pt x="5625" y="1600"/>
                      <a:pt x="5620" y="1337"/>
                    </a:cubicBezTo>
                    <a:cubicBezTo>
                      <a:pt x="5620" y="1071"/>
                      <a:pt x="5586" y="805"/>
                      <a:pt x="5647" y="547"/>
                    </a:cubicBezTo>
                    <a:cubicBezTo>
                      <a:pt x="5713" y="289"/>
                      <a:pt x="5896" y="39"/>
                      <a:pt x="6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8"/>
              <p:cNvSpPr/>
              <p:nvPr/>
            </p:nvSpPr>
            <p:spPr>
              <a:xfrm>
                <a:off x="3324484" y="3272438"/>
                <a:ext cx="126373" cy="252246"/>
              </a:xfrm>
              <a:custGeom>
                <a:rect b="b" l="l" r="r" t="t"/>
                <a:pathLst>
                  <a:path extrusionOk="0" h="10593" w="5307">
                    <a:moveTo>
                      <a:pt x="2737" y="0"/>
                    </a:moveTo>
                    <a:lnTo>
                      <a:pt x="0" y="2072"/>
                    </a:lnTo>
                    <a:lnTo>
                      <a:pt x="298" y="8889"/>
                    </a:lnTo>
                    <a:cubicBezTo>
                      <a:pt x="339" y="9847"/>
                      <a:pt x="1130" y="10593"/>
                      <a:pt x="2076" y="10593"/>
                    </a:cubicBezTo>
                    <a:cubicBezTo>
                      <a:pt x="2118" y="10593"/>
                      <a:pt x="2160" y="10591"/>
                      <a:pt x="2203" y="10588"/>
                    </a:cubicBezTo>
                    <a:cubicBezTo>
                      <a:pt x="3173" y="10519"/>
                      <a:pt x="3907" y="9688"/>
                      <a:pt x="3855" y="8718"/>
                    </a:cubicBezTo>
                    <a:cubicBezTo>
                      <a:pt x="3816" y="7931"/>
                      <a:pt x="3772" y="7185"/>
                      <a:pt x="3772" y="7185"/>
                    </a:cubicBezTo>
                    <a:cubicBezTo>
                      <a:pt x="3772" y="7185"/>
                      <a:pt x="5139" y="7040"/>
                      <a:pt x="5223" y="5685"/>
                    </a:cubicBezTo>
                    <a:cubicBezTo>
                      <a:pt x="5306" y="4335"/>
                      <a:pt x="5223" y="1215"/>
                      <a:pt x="5223" y="1215"/>
                    </a:cubicBezTo>
                    <a:lnTo>
                      <a:pt x="2737" y="0"/>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8"/>
              <p:cNvSpPr/>
              <p:nvPr/>
            </p:nvSpPr>
            <p:spPr>
              <a:xfrm>
                <a:off x="3434079" y="3351407"/>
                <a:ext cx="8334" cy="8239"/>
              </a:xfrm>
              <a:custGeom>
                <a:rect b="b" l="l" r="r" t="t"/>
                <a:pathLst>
                  <a:path extrusionOk="0" h="346" w="350">
                    <a:moveTo>
                      <a:pt x="176" y="0"/>
                    </a:moveTo>
                    <a:cubicBezTo>
                      <a:pt x="79" y="0"/>
                      <a:pt x="0" y="75"/>
                      <a:pt x="0" y="171"/>
                    </a:cubicBezTo>
                    <a:cubicBezTo>
                      <a:pt x="0" y="267"/>
                      <a:pt x="79" y="346"/>
                      <a:pt x="176" y="346"/>
                    </a:cubicBezTo>
                    <a:cubicBezTo>
                      <a:pt x="271" y="346"/>
                      <a:pt x="350" y="267"/>
                      <a:pt x="350" y="171"/>
                    </a:cubicBezTo>
                    <a:cubicBezTo>
                      <a:pt x="350" y="75"/>
                      <a:pt x="271" y="0"/>
                      <a:pt x="1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8"/>
              <p:cNvSpPr/>
              <p:nvPr/>
            </p:nvSpPr>
            <p:spPr>
              <a:xfrm>
                <a:off x="3429911" y="3345977"/>
                <a:ext cx="16788" cy="5096"/>
              </a:xfrm>
              <a:custGeom>
                <a:rect b="b" l="l" r="r" t="t"/>
                <a:pathLst>
                  <a:path extrusionOk="0" h="214" w="705">
                    <a:moveTo>
                      <a:pt x="344" y="1"/>
                    </a:moveTo>
                    <a:cubicBezTo>
                      <a:pt x="235" y="1"/>
                      <a:pt x="142" y="35"/>
                      <a:pt x="83" y="75"/>
                    </a:cubicBezTo>
                    <a:cubicBezTo>
                      <a:pt x="22" y="119"/>
                      <a:pt x="0" y="158"/>
                      <a:pt x="10" y="172"/>
                    </a:cubicBezTo>
                    <a:cubicBezTo>
                      <a:pt x="12" y="174"/>
                      <a:pt x="15" y="175"/>
                      <a:pt x="19" y="175"/>
                    </a:cubicBezTo>
                    <a:cubicBezTo>
                      <a:pt x="54" y="175"/>
                      <a:pt x="168" y="114"/>
                      <a:pt x="316" y="114"/>
                    </a:cubicBezTo>
                    <a:cubicBezTo>
                      <a:pt x="329" y="114"/>
                      <a:pt x="342" y="114"/>
                      <a:pt x="355" y="115"/>
                    </a:cubicBezTo>
                    <a:cubicBezTo>
                      <a:pt x="525" y="123"/>
                      <a:pt x="646" y="214"/>
                      <a:pt x="683" y="214"/>
                    </a:cubicBezTo>
                    <a:cubicBezTo>
                      <a:pt x="687" y="214"/>
                      <a:pt x="690" y="213"/>
                      <a:pt x="692" y="211"/>
                    </a:cubicBezTo>
                    <a:cubicBezTo>
                      <a:pt x="704" y="202"/>
                      <a:pt x="682" y="158"/>
                      <a:pt x="630" y="111"/>
                    </a:cubicBezTo>
                    <a:cubicBezTo>
                      <a:pt x="573" y="59"/>
                      <a:pt x="477" y="10"/>
                      <a:pt x="363" y="1"/>
                    </a:cubicBezTo>
                    <a:cubicBezTo>
                      <a:pt x="357" y="1"/>
                      <a:pt x="351" y="1"/>
                      <a:pt x="34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8"/>
              <p:cNvSpPr/>
              <p:nvPr/>
            </p:nvSpPr>
            <p:spPr>
              <a:xfrm>
                <a:off x="3386307" y="3351407"/>
                <a:ext cx="8263" cy="8239"/>
              </a:xfrm>
              <a:custGeom>
                <a:rect b="b" l="l" r="r" t="t"/>
                <a:pathLst>
                  <a:path extrusionOk="0" h="346" w="347">
                    <a:moveTo>
                      <a:pt x="175" y="0"/>
                    </a:moveTo>
                    <a:cubicBezTo>
                      <a:pt x="79" y="0"/>
                      <a:pt x="0" y="75"/>
                      <a:pt x="0" y="171"/>
                    </a:cubicBezTo>
                    <a:cubicBezTo>
                      <a:pt x="0" y="267"/>
                      <a:pt x="79" y="346"/>
                      <a:pt x="175" y="346"/>
                    </a:cubicBezTo>
                    <a:cubicBezTo>
                      <a:pt x="272" y="346"/>
                      <a:pt x="346" y="267"/>
                      <a:pt x="346" y="171"/>
                    </a:cubicBezTo>
                    <a:cubicBezTo>
                      <a:pt x="346" y="75"/>
                      <a:pt x="272" y="0"/>
                      <a:pt x="17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8"/>
              <p:cNvSpPr/>
              <p:nvPr/>
            </p:nvSpPr>
            <p:spPr>
              <a:xfrm>
                <a:off x="3380687" y="3345977"/>
                <a:ext cx="16764" cy="5096"/>
              </a:xfrm>
              <a:custGeom>
                <a:rect b="b" l="l" r="r" t="t"/>
                <a:pathLst>
                  <a:path extrusionOk="0" h="214" w="704">
                    <a:moveTo>
                      <a:pt x="344" y="1"/>
                    </a:moveTo>
                    <a:cubicBezTo>
                      <a:pt x="235" y="1"/>
                      <a:pt x="142" y="35"/>
                      <a:pt x="84" y="75"/>
                    </a:cubicBezTo>
                    <a:cubicBezTo>
                      <a:pt x="22" y="119"/>
                      <a:pt x="0" y="158"/>
                      <a:pt x="10" y="172"/>
                    </a:cubicBezTo>
                    <a:cubicBezTo>
                      <a:pt x="11" y="174"/>
                      <a:pt x="15" y="175"/>
                      <a:pt x="19" y="175"/>
                    </a:cubicBezTo>
                    <a:cubicBezTo>
                      <a:pt x="54" y="175"/>
                      <a:pt x="167" y="114"/>
                      <a:pt x="316" y="114"/>
                    </a:cubicBezTo>
                    <a:cubicBezTo>
                      <a:pt x="329" y="114"/>
                      <a:pt x="342" y="114"/>
                      <a:pt x="355" y="115"/>
                    </a:cubicBezTo>
                    <a:cubicBezTo>
                      <a:pt x="525" y="123"/>
                      <a:pt x="646" y="214"/>
                      <a:pt x="683" y="214"/>
                    </a:cubicBezTo>
                    <a:cubicBezTo>
                      <a:pt x="686" y="214"/>
                      <a:pt x="689" y="213"/>
                      <a:pt x="691" y="211"/>
                    </a:cubicBezTo>
                    <a:cubicBezTo>
                      <a:pt x="704" y="202"/>
                      <a:pt x="682" y="158"/>
                      <a:pt x="629" y="111"/>
                    </a:cubicBezTo>
                    <a:cubicBezTo>
                      <a:pt x="573" y="59"/>
                      <a:pt x="477" y="10"/>
                      <a:pt x="363" y="1"/>
                    </a:cubicBezTo>
                    <a:cubicBezTo>
                      <a:pt x="357" y="1"/>
                      <a:pt x="350" y="1"/>
                      <a:pt x="34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8"/>
              <p:cNvSpPr/>
              <p:nvPr/>
            </p:nvSpPr>
            <p:spPr>
              <a:xfrm>
                <a:off x="3395666" y="3392726"/>
                <a:ext cx="24265" cy="12549"/>
              </a:xfrm>
              <a:custGeom>
                <a:rect b="b" l="l" r="r" t="t"/>
                <a:pathLst>
                  <a:path extrusionOk="0" h="527" w="1019">
                    <a:moveTo>
                      <a:pt x="119" y="0"/>
                    </a:moveTo>
                    <a:cubicBezTo>
                      <a:pt x="119" y="0"/>
                      <a:pt x="0" y="329"/>
                      <a:pt x="403" y="486"/>
                    </a:cubicBezTo>
                    <a:cubicBezTo>
                      <a:pt x="477" y="515"/>
                      <a:pt x="545" y="527"/>
                      <a:pt x="606" y="527"/>
                    </a:cubicBezTo>
                    <a:cubicBezTo>
                      <a:pt x="870" y="527"/>
                      <a:pt x="1019" y="311"/>
                      <a:pt x="1019" y="311"/>
                    </a:cubicBezTo>
                    <a:cubicBezTo>
                      <a:pt x="761" y="280"/>
                      <a:pt x="351" y="115"/>
                      <a:pt x="1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8"/>
              <p:cNvSpPr/>
              <p:nvPr/>
            </p:nvSpPr>
            <p:spPr>
              <a:xfrm>
                <a:off x="3371637" y="3429162"/>
                <a:ext cx="42791" cy="22336"/>
              </a:xfrm>
              <a:custGeom>
                <a:rect b="b" l="l" r="r" t="t"/>
                <a:pathLst>
                  <a:path extrusionOk="0" h="938" w="1797">
                    <a:moveTo>
                      <a:pt x="0" y="1"/>
                    </a:moveTo>
                    <a:cubicBezTo>
                      <a:pt x="0" y="1"/>
                      <a:pt x="384" y="937"/>
                      <a:pt x="1655" y="937"/>
                    </a:cubicBezTo>
                    <a:cubicBezTo>
                      <a:pt x="1691" y="937"/>
                      <a:pt x="1728" y="937"/>
                      <a:pt x="1766" y="935"/>
                    </a:cubicBezTo>
                    <a:lnTo>
                      <a:pt x="1796" y="604"/>
                    </a:lnTo>
                    <a:lnTo>
                      <a:pt x="1796" y="604"/>
                    </a:lnTo>
                    <a:cubicBezTo>
                      <a:pt x="1796" y="604"/>
                      <a:pt x="1795" y="604"/>
                      <a:pt x="1794" y="604"/>
                    </a:cubicBezTo>
                    <a:cubicBezTo>
                      <a:pt x="1747" y="604"/>
                      <a:pt x="860" y="596"/>
                      <a:pt x="0"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8"/>
              <p:cNvSpPr/>
              <p:nvPr/>
            </p:nvSpPr>
            <p:spPr>
              <a:xfrm>
                <a:off x="3412217" y="3349740"/>
                <a:ext cx="12716" cy="39148"/>
              </a:xfrm>
              <a:custGeom>
                <a:rect b="b" l="l" r="r" t="t"/>
                <a:pathLst>
                  <a:path extrusionOk="0" h="1644" w="534">
                    <a:moveTo>
                      <a:pt x="9" y="0"/>
                    </a:moveTo>
                    <a:cubicBezTo>
                      <a:pt x="1" y="5"/>
                      <a:pt x="27" y="119"/>
                      <a:pt x="79" y="302"/>
                    </a:cubicBezTo>
                    <a:cubicBezTo>
                      <a:pt x="132" y="486"/>
                      <a:pt x="206" y="734"/>
                      <a:pt x="293" y="1010"/>
                    </a:cubicBezTo>
                    <a:cubicBezTo>
                      <a:pt x="342" y="1146"/>
                      <a:pt x="380" y="1272"/>
                      <a:pt x="424" y="1395"/>
                    </a:cubicBezTo>
                    <a:cubicBezTo>
                      <a:pt x="442" y="1456"/>
                      <a:pt x="464" y="1508"/>
                      <a:pt x="451" y="1547"/>
                    </a:cubicBezTo>
                    <a:cubicBezTo>
                      <a:pt x="438" y="1583"/>
                      <a:pt x="394" y="1587"/>
                      <a:pt x="346" y="1591"/>
                    </a:cubicBezTo>
                    <a:cubicBezTo>
                      <a:pt x="158" y="1605"/>
                      <a:pt x="40" y="1618"/>
                      <a:pt x="40" y="1626"/>
                    </a:cubicBezTo>
                    <a:cubicBezTo>
                      <a:pt x="40" y="1640"/>
                      <a:pt x="158" y="1644"/>
                      <a:pt x="346" y="1644"/>
                    </a:cubicBezTo>
                    <a:cubicBezTo>
                      <a:pt x="372" y="1644"/>
                      <a:pt x="398" y="1644"/>
                      <a:pt x="429" y="1635"/>
                    </a:cubicBezTo>
                    <a:cubicBezTo>
                      <a:pt x="459" y="1631"/>
                      <a:pt x="495" y="1605"/>
                      <a:pt x="507" y="1569"/>
                    </a:cubicBezTo>
                    <a:cubicBezTo>
                      <a:pt x="534" y="1495"/>
                      <a:pt x="503" y="1430"/>
                      <a:pt x="491" y="1373"/>
                    </a:cubicBezTo>
                    <a:cubicBezTo>
                      <a:pt x="451" y="1250"/>
                      <a:pt x="407" y="1119"/>
                      <a:pt x="368" y="984"/>
                    </a:cubicBezTo>
                    <a:cubicBezTo>
                      <a:pt x="276" y="708"/>
                      <a:pt x="193" y="464"/>
                      <a:pt x="128" y="284"/>
                    </a:cubicBezTo>
                    <a:cubicBezTo>
                      <a:pt x="66" y="105"/>
                      <a:pt x="19" y="0"/>
                      <a:pt x="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8"/>
              <p:cNvSpPr/>
              <p:nvPr/>
            </p:nvSpPr>
            <p:spPr>
              <a:xfrm>
                <a:off x="3301908" y="3353431"/>
                <a:ext cx="27575" cy="28504"/>
              </a:xfrm>
              <a:custGeom>
                <a:rect b="b" l="l" r="r" t="t"/>
                <a:pathLst>
                  <a:path extrusionOk="0" h="1197" w="1158">
                    <a:moveTo>
                      <a:pt x="548" y="0"/>
                    </a:moveTo>
                    <a:cubicBezTo>
                      <a:pt x="305" y="0"/>
                      <a:pt x="81" y="206"/>
                      <a:pt x="40" y="448"/>
                    </a:cubicBezTo>
                    <a:cubicBezTo>
                      <a:pt x="0" y="706"/>
                      <a:pt x="149" y="973"/>
                      <a:pt x="377" y="1100"/>
                    </a:cubicBezTo>
                    <a:cubicBezTo>
                      <a:pt x="494" y="1166"/>
                      <a:pt x="628" y="1196"/>
                      <a:pt x="762" y="1196"/>
                    </a:cubicBezTo>
                    <a:cubicBezTo>
                      <a:pt x="887" y="1196"/>
                      <a:pt x="1012" y="1170"/>
                      <a:pt x="1128" y="1122"/>
                    </a:cubicBezTo>
                    <a:lnTo>
                      <a:pt x="1150" y="1091"/>
                    </a:lnTo>
                    <a:cubicBezTo>
                      <a:pt x="1158" y="868"/>
                      <a:pt x="1158" y="637"/>
                      <a:pt x="1075" y="427"/>
                    </a:cubicBezTo>
                    <a:cubicBezTo>
                      <a:pt x="996" y="212"/>
                      <a:pt x="813" y="29"/>
                      <a:pt x="591" y="3"/>
                    </a:cubicBezTo>
                    <a:cubicBezTo>
                      <a:pt x="576" y="1"/>
                      <a:pt x="562" y="0"/>
                      <a:pt x="548"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8"/>
              <p:cNvSpPr/>
              <p:nvPr/>
            </p:nvSpPr>
            <p:spPr>
              <a:xfrm>
                <a:off x="3308148" y="3360266"/>
                <a:ext cx="11954" cy="16169"/>
              </a:xfrm>
              <a:custGeom>
                <a:rect b="b" l="l" r="r" t="t"/>
                <a:pathLst>
                  <a:path extrusionOk="0" h="679" w="502">
                    <a:moveTo>
                      <a:pt x="255" y="1"/>
                    </a:moveTo>
                    <a:cubicBezTo>
                      <a:pt x="206" y="1"/>
                      <a:pt x="152" y="13"/>
                      <a:pt x="101" y="52"/>
                    </a:cubicBezTo>
                    <a:cubicBezTo>
                      <a:pt x="22" y="118"/>
                      <a:pt x="0" y="223"/>
                      <a:pt x="10" y="319"/>
                    </a:cubicBezTo>
                    <a:cubicBezTo>
                      <a:pt x="14" y="415"/>
                      <a:pt x="53" y="507"/>
                      <a:pt x="109" y="572"/>
                    </a:cubicBezTo>
                    <a:cubicBezTo>
                      <a:pt x="167" y="639"/>
                      <a:pt x="246" y="669"/>
                      <a:pt x="311" y="677"/>
                    </a:cubicBezTo>
                    <a:cubicBezTo>
                      <a:pt x="322" y="678"/>
                      <a:pt x="332" y="679"/>
                      <a:pt x="342" y="679"/>
                    </a:cubicBezTo>
                    <a:cubicBezTo>
                      <a:pt x="452" y="679"/>
                      <a:pt x="502" y="616"/>
                      <a:pt x="494" y="607"/>
                    </a:cubicBezTo>
                    <a:cubicBezTo>
                      <a:pt x="493" y="605"/>
                      <a:pt x="490" y="604"/>
                      <a:pt x="485" y="604"/>
                    </a:cubicBezTo>
                    <a:cubicBezTo>
                      <a:pt x="472" y="604"/>
                      <a:pt x="444" y="612"/>
                      <a:pt x="407" y="612"/>
                    </a:cubicBezTo>
                    <a:cubicBezTo>
                      <a:pt x="383" y="612"/>
                      <a:pt x="355" y="609"/>
                      <a:pt x="324" y="599"/>
                    </a:cubicBezTo>
                    <a:cubicBezTo>
                      <a:pt x="228" y="577"/>
                      <a:pt x="131" y="463"/>
                      <a:pt x="123" y="310"/>
                    </a:cubicBezTo>
                    <a:cubicBezTo>
                      <a:pt x="115" y="236"/>
                      <a:pt x="131" y="167"/>
                      <a:pt x="171" y="131"/>
                    </a:cubicBezTo>
                    <a:cubicBezTo>
                      <a:pt x="200" y="98"/>
                      <a:pt x="247" y="87"/>
                      <a:pt x="293" y="87"/>
                    </a:cubicBezTo>
                    <a:cubicBezTo>
                      <a:pt x="302" y="87"/>
                      <a:pt x="310" y="87"/>
                      <a:pt x="319" y="88"/>
                    </a:cubicBezTo>
                    <a:cubicBezTo>
                      <a:pt x="395" y="94"/>
                      <a:pt x="454" y="111"/>
                      <a:pt x="480" y="111"/>
                    </a:cubicBezTo>
                    <a:cubicBezTo>
                      <a:pt x="488" y="111"/>
                      <a:pt x="493" y="109"/>
                      <a:pt x="494" y="105"/>
                    </a:cubicBezTo>
                    <a:cubicBezTo>
                      <a:pt x="498" y="92"/>
                      <a:pt x="450" y="44"/>
                      <a:pt x="329" y="9"/>
                    </a:cubicBezTo>
                    <a:cubicBezTo>
                      <a:pt x="307" y="4"/>
                      <a:pt x="282" y="1"/>
                      <a:pt x="255"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a:off x="3312744" y="3267842"/>
                <a:ext cx="142875" cy="93083"/>
              </a:xfrm>
              <a:custGeom>
                <a:rect b="b" l="l" r="r" t="t"/>
                <a:pathLst>
                  <a:path extrusionOk="0" h="3909" w="6000">
                    <a:moveTo>
                      <a:pt x="3736" y="0"/>
                    </a:moveTo>
                    <a:lnTo>
                      <a:pt x="394" y="870"/>
                    </a:lnTo>
                    <a:lnTo>
                      <a:pt x="0" y="2265"/>
                    </a:lnTo>
                    <a:cubicBezTo>
                      <a:pt x="0" y="2265"/>
                      <a:pt x="106" y="3908"/>
                      <a:pt x="547" y="3908"/>
                    </a:cubicBezTo>
                    <a:cubicBezTo>
                      <a:pt x="554" y="3908"/>
                      <a:pt x="561" y="3908"/>
                      <a:pt x="568" y="3907"/>
                    </a:cubicBezTo>
                    <a:cubicBezTo>
                      <a:pt x="1023" y="3850"/>
                      <a:pt x="1381" y="2579"/>
                      <a:pt x="1381" y="2579"/>
                    </a:cubicBezTo>
                    <a:cubicBezTo>
                      <a:pt x="1381" y="2579"/>
                      <a:pt x="1383" y="2579"/>
                      <a:pt x="1389" y="2579"/>
                    </a:cubicBezTo>
                    <a:cubicBezTo>
                      <a:pt x="1533" y="2579"/>
                      <a:pt x="3440" y="2564"/>
                      <a:pt x="4217" y="1744"/>
                    </a:cubicBezTo>
                    <a:cubicBezTo>
                      <a:pt x="4217" y="1744"/>
                      <a:pt x="5499" y="2666"/>
                      <a:pt x="5744" y="2666"/>
                    </a:cubicBezTo>
                    <a:cubicBezTo>
                      <a:pt x="5747" y="2666"/>
                      <a:pt x="5749" y="2666"/>
                      <a:pt x="5751" y="2666"/>
                    </a:cubicBezTo>
                    <a:cubicBezTo>
                      <a:pt x="5979" y="2648"/>
                      <a:pt x="6000" y="1307"/>
                      <a:pt x="6000" y="1307"/>
                    </a:cubicBezTo>
                    <a:lnTo>
                      <a:pt x="3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a:off x="3278046" y="3230096"/>
                <a:ext cx="184761" cy="98012"/>
              </a:xfrm>
              <a:custGeom>
                <a:rect b="b" l="l" r="r" t="t"/>
                <a:pathLst>
                  <a:path extrusionOk="0" h="4116" w="7759">
                    <a:moveTo>
                      <a:pt x="6164" y="1"/>
                    </a:moveTo>
                    <a:cubicBezTo>
                      <a:pt x="4556" y="1"/>
                      <a:pt x="0" y="2007"/>
                      <a:pt x="731" y="3229"/>
                    </a:cubicBezTo>
                    <a:lnTo>
                      <a:pt x="1247" y="3626"/>
                    </a:lnTo>
                    <a:lnTo>
                      <a:pt x="1492" y="4116"/>
                    </a:lnTo>
                    <a:cubicBezTo>
                      <a:pt x="2877" y="3320"/>
                      <a:pt x="4599" y="2735"/>
                      <a:pt x="6513" y="2276"/>
                    </a:cubicBezTo>
                    <a:lnTo>
                      <a:pt x="6478" y="1835"/>
                    </a:lnTo>
                    <a:cubicBezTo>
                      <a:pt x="6478" y="1835"/>
                      <a:pt x="7759" y="157"/>
                      <a:pt x="6317" y="8"/>
                    </a:cubicBezTo>
                    <a:cubicBezTo>
                      <a:pt x="6269" y="3"/>
                      <a:pt x="6218" y="1"/>
                      <a:pt x="61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8"/>
              <p:cNvSpPr/>
              <p:nvPr/>
            </p:nvSpPr>
            <p:spPr>
              <a:xfrm>
                <a:off x="3355705" y="3284179"/>
                <a:ext cx="165068" cy="23241"/>
              </a:xfrm>
              <a:custGeom>
                <a:rect b="b" l="l" r="r" t="t"/>
                <a:pathLst>
                  <a:path extrusionOk="0" h="976" w="6932">
                    <a:moveTo>
                      <a:pt x="3291" y="0"/>
                    </a:moveTo>
                    <a:cubicBezTo>
                      <a:pt x="2160" y="114"/>
                      <a:pt x="1075" y="508"/>
                      <a:pt x="0" y="975"/>
                    </a:cubicBezTo>
                    <a:lnTo>
                      <a:pt x="4663" y="756"/>
                    </a:lnTo>
                    <a:cubicBezTo>
                      <a:pt x="6932" y="560"/>
                      <a:pt x="3291" y="0"/>
                      <a:pt x="32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8"/>
              <p:cNvSpPr/>
              <p:nvPr/>
            </p:nvSpPr>
            <p:spPr>
              <a:xfrm>
                <a:off x="3307743" y="3273772"/>
                <a:ext cx="125397" cy="54340"/>
              </a:xfrm>
              <a:custGeom>
                <a:rect b="b" l="l" r="r" t="t"/>
                <a:pathLst>
                  <a:path extrusionOk="0" h="2282" w="5266">
                    <a:moveTo>
                      <a:pt x="5231" y="1"/>
                    </a:moveTo>
                    <a:cubicBezTo>
                      <a:pt x="5231" y="1"/>
                      <a:pt x="2915" y="5"/>
                      <a:pt x="0" y="1792"/>
                    </a:cubicBezTo>
                    <a:lnTo>
                      <a:pt x="245" y="2282"/>
                    </a:lnTo>
                    <a:cubicBezTo>
                      <a:pt x="245" y="2282"/>
                      <a:pt x="1538" y="1302"/>
                      <a:pt x="5266" y="442"/>
                    </a:cubicBezTo>
                    <a:lnTo>
                      <a:pt x="5231"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3405978" y="3242860"/>
                <a:ext cx="22408" cy="22288"/>
              </a:xfrm>
              <a:custGeom>
                <a:rect b="b" l="l" r="r" t="t"/>
                <a:pathLst>
                  <a:path extrusionOk="0" h="936" w="941">
                    <a:moveTo>
                      <a:pt x="612" y="0"/>
                    </a:moveTo>
                    <a:lnTo>
                      <a:pt x="215" y="71"/>
                    </a:lnTo>
                    <a:lnTo>
                      <a:pt x="1" y="538"/>
                    </a:lnTo>
                    <a:lnTo>
                      <a:pt x="368" y="936"/>
                    </a:lnTo>
                    <a:lnTo>
                      <a:pt x="695" y="875"/>
                    </a:lnTo>
                    <a:lnTo>
                      <a:pt x="940" y="420"/>
                    </a:lnTo>
                    <a:cubicBezTo>
                      <a:pt x="940" y="420"/>
                      <a:pt x="630" y="31"/>
                      <a:pt x="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3433555" y="3528445"/>
                <a:ext cx="184952" cy="170617"/>
              </a:xfrm>
              <a:custGeom>
                <a:rect b="b" l="l" r="r" t="t"/>
                <a:pathLst>
                  <a:path extrusionOk="0" h="7165" w="7767">
                    <a:moveTo>
                      <a:pt x="2631" y="1"/>
                    </a:moveTo>
                    <a:lnTo>
                      <a:pt x="0" y="3291"/>
                    </a:lnTo>
                    <a:cubicBezTo>
                      <a:pt x="0" y="3291"/>
                      <a:pt x="307" y="3990"/>
                      <a:pt x="4944" y="6726"/>
                    </a:cubicBezTo>
                    <a:cubicBezTo>
                      <a:pt x="5456" y="7031"/>
                      <a:pt x="5997" y="7164"/>
                      <a:pt x="6552" y="7164"/>
                    </a:cubicBezTo>
                    <a:cubicBezTo>
                      <a:pt x="6951" y="7164"/>
                      <a:pt x="7358" y="7095"/>
                      <a:pt x="7766" y="6970"/>
                    </a:cubicBezTo>
                    <a:cubicBezTo>
                      <a:pt x="7671" y="6005"/>
                      <a:pt x="7622" y="5021"/>
                      <a:pt x="7622" y="4029"/>
                    </a:cubicBezTo>
                    <a:cubicBezTo>
                      <a:pt x="7622" y="3650"/>
                      <a:pt x="7631" y="3278"/>
                      <a:pt x="7644" y="2906"/>
                    </a:cubicBezTo>
                    <a:lnTo>
                      <a:pt x="7644" y="2906"/>
                    </a:lnTo>
                    <a:cubicBezTo>
                      <a:pt x="7548" y="2958"/>
                      <a:pt x="7456" y="3011"/>
                      <a:pt x="7360" y="3063"/>
                    </a:cubicBezTo>
                    <a:cubicBezTo>
                      <a:pt x="7342" y="3073"/>
                      <a:pt x="7320" y="3077"/>
                      <a:pt x="7292" y="3077"/>
                    </a:cubicBezTo>
                    <a:cubicBezTo>
                      <a:pt x="6571" y="3077"/>
                      <a:pt x="2631" y="1"/>
                      <a:pt x="263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3254231" y="3474338"/>
                <a:ext cx="339281" cy="376618"/>
              </a:xfrm>
              <a:custGeom>
                <a:rect b="b" l="l" r="r" t="t"/>
                <a:pathLst>
                  <a:path extrusionOk="0" h="15816" w="14248">
                    <a:moveTo>
                      <a:pt x="3170" y="0"/>
                    </a:moveTo>
                    <a:cubicBezTo>
                      <a:pt x="2249" y="0"/>
                      <a:pt x="1037" y="366"/>
                      <a:pt x="372" y="1529"/>
                    </a:cubicBezTo>
                    <a:lnTo>
                      <a:pt x="1" y="4252"/>
                    </a:lnTo>
                    <a:lnTo>
                      <a:pt x="1133" y="8806"/>
                    </a:lnTo>
                    <a:cubicBezTo>
                      <a:pt x="1461" y="10134"/>
                      <a:pt x="249" y="11349"/>
                      <a:pt x="626" y="13407"/>
                    </a:cubicBezTo>
                    <a:lnTo>
                      <a:pt x="9537" y="15815"/>
                    </a:lnTo>
                    <a:lnTo>
                      <a:pt x="9401" y="9662"/>
                    </a:lnTo>
                    <a:lnTo>
                      <a:pt x="9505" y="7910"/>
                    </a:lnTo>
                    <a:lnTo>
                      <a:pt x="11193" y="9002"/>
                    </a:lnTo>
                    <a:lnTo>
                      <a:pt x="14247" y="5131"/>
                    </a:lnTo>
                    <a:lnTo>
                      <a:pt x="11048" y="2408"/>
                    </a:lnTo>
                    <a:cubicBezTo>
                      <a:pt x="9016" y="468"/>
                      <a:pt x="7608" y="202"/>
                      <a:pt x="6988" y="202"/>
                    </a:cubicBezTo>
                    <a:cubicBezTo>
                      <a:pt x="6753" y="202"/>
                      <a:pt x="6631" y="240"/>
                      <a:pt x="6631" y="240"/>
                    </a:cubicBezTo>
                    <a:lnTo>
                      <a:pt x="3401" y="8"/>
                    </a:lnTo>
                    <a:cubicBezTo>
                      <a:pt x="3327" y="3"/>
                      <a:pt x="3249" y="0"/>
                      <a:pt x="31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3457084" y="3587314"/>
                <a:ext cx="34361" cy="74033"/>
              </a:xfrm>
              <a:custGeom>
                <a:rect b="b" l="l" r="r" t="t"/>
                <a:pathLst>
                  <a:path extrusionOk="0" h="3109" w="1443">
                    <a:moveTo>
                      <a:pt x="10" y="1"/>
                    </a:moveTo>
                    <a:cubicBezTo>
                      <a:pt x="7" y="1"/>
                      <a:pt x="5" y="1"/>
                      <a:pt x="5" y="2"/>
                    </a:cubicBezTo>
                    <a:cubicBezTo>
                      <a:pt x="0" y="20"/>
                      <a:pt x="201" y="89"/>
                      <a:pt x="468" y="290"/>
                    </a:cubicBezTo>
                    <a:cubicBezTo>
                      <a:pt x="735" y="492"/>
                      <a:pt x="1053" y="853"/>
                      <a:pt x="1193" y="1343"/>
                    </a:cubicBezTo>
                    <a:cubicBezTo>
                      <a:pt x="1334" y="1833"/>
                      <a:pt x="1250" y="2309"/>
                      <a:pt x="1128" y="2620"/>
                    </a:cubicBezTo>
                    <a:cubicBezTo>
                      <a:pt x="1009" y="2934"/>
                      <a:pt x="870" y="3096"/>
                      <a:pt x="888" y="3108"/>
                    </a:cubicBezTo>
                    <a:cubicBezTo>
                      <a:pt x="888" y="3109"/>
                      <a:pt x="888" y="3109"/>
                      <a:pt x="889" y="3109"/>
                    </a:cubicBezTo>
                    <a:cubicBezTo>
                      <a:pt x="897" y="3109"/>
                      <a:pt x="934" y="3069"/>
                      <a:pt x="993" y="2999"/>
                    </a:cubicBezTo>
                    <a:cubicBezTo>
                      <a:pt x="1053" y="2925"/>
                      <a:pt x="1128" y="2807"/>
                      <a:pt x="1197" y="2646"/>
                    </a:cubicBezTo>
                    <a:cubicBezTo>
                      <a:pt x="1342" y="2335"/>
                      <a:pt x="1443" y="1833"/>
                      <a:pt x="1294" y="1313"/>
                    </a:cubicBezTo>
                    <a:cubicBezTo>
                      <a:pt x="1145" y="797"/>
                      <a:pt x="800" y="421"/>
                      <a:pt x="511" y="229"/>
                    </a:cubicBezTo>
                    <a:cubicBezTo>
                      <a:pt x="368" y="133"/>
                      <a:pt x="241" y="72"/>
                      <a:pt x="154" y="41"/>
                    </a:cubicBezTo>
                    <a:cubicBezTo>
                      <a:pt x="75" y="11"/>
                      <a:pt x="26" y="1"/>
                      <a:pt x="1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3319912" y="3455167"/>
                <a:ext cx="109609" cy="33004"/>
              </a:xfrm>
              <a:custGeom>
                <a:rect b="b" l="l" r="r" t="t"/>
                <a:pathLst>
                  <a:path extrusionOk="0" h="1386" w="4603">
                    <a:moveTo>
                      <a:pt x="438" y="0"/>
                    </a:moveTo>
                    <a:lnTo>
                      <a:pt x="0" y="1053"/>
                    </a:lnTo>
                    <a:lnTo>
                      <a:pt x="4603" y="1386"/>
                    </a:lnTo>
                    <a:lnTo>
                      <a:pt x="4004" y="214"/>
                    </a:lnTo>
                    <a:lnTo>
                      <a:pt x="4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3437937" y="3480649"/>
                <a:ext cx="24884" cy="108585"/>
              </a:xfrm>
              <a:custGeom>
                <a:rect b="b" l="l" r="r" t="t"/>
                <a:pathLst>
                  <a:path extrusionOk="0" h="4560" w="1045">
                    <a:moveTo>
                      <a:pt x="14" y="1"/>
                    </a:moveTo>
                    <a:cubicBezTo>
                      <a:pt x="14" y="1"/>
                      <a:pt x="14" y="1"/>
                      <a:pt x="14" y="1"/>
                    </a:cubicBezTo>
                    <a:cubicBezTo>
                      <a:pt x="0" y="15"/>
                      <a:pt x="188" y="207"/>
                      <a:pt x="393" y="582"/>
                    </a:cubicBezTo>
                    <a:cubicBezTo>
                      <a:pt x="599" y="959"/>
                      <a:pt x="795" y="1526"/>
                      <a:pt x="865" y="2178"/>
                    </a:cubicBezTo>
                    <a:cubicBezTo>
                      <a:pt x="936" y="2829"/>
                      <a:pt x="900" y="3428"/>
                      <a:pt x="874" y="3860"/>
                    </a:cubicBezTo>
                    <a:cubicBezTo>
                      <a:pt x="847" y="4289"/>
                      <a:pt x="831" y="4559"/>
                      <a:pt x="843" y="4559"/>
                    </a:cubicBezTo>
                    <a:cubicBezTo>
                      <a:pt x="853" y="4559"/>
                      <a:pt x="865" y="4493"/>
                      <a:pt x="883" y="4376"/>
                    </a:cubicBezTo>
                    <a:cubicBezTo>
                      <a:pt x="900" y="4253"/>
                      <a:pt x="926" y="4079"/>
                      <a:pt x="948" y="3864"/>
                    </a:cubicBezTo>
                    <a:cubicBezTo>
                      <a:pt x="992" y="3436"/>
                      <a:pt x="1045" y="2833"/>
                      <a:pt x="970" y="2165"/>
                    </a:cubicBezTo>
                    <a:cubicBezTo>
                      <a:pt x="900" y="1500"/>
                      <a:pt x="686" y="919"/>
                      <a:pt x="459" y="548"/>
                    </a:cubicBezTo>
                    <a:cubicBezTo>
                      <a:pt x="345" y="360"/>
                      <a:pt x="236" y="219"/>
                      <a:pt x="153" y="128"/>
                    </a:cubicBezTo>
                    <a:cubicBezTo>
                      <a:pt x="74" y="45"/>
                      <a:pt x="22" y="1"/>
                      <a:pt x="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3434793" y="3613987"/>
                <a:ext cx="7953" cy="226457"/>
              </a:xfrm>
              <a:custGeom>
                <a:rect b="b" l="l" r="r" t="t"/>
                <a:pathLst>
                  <a:path extrusionOk="0" h="9510" w="334">
                    <a:moveTo>
                      <a:pt x="307" y="1"/>
                    </a:moveTo>
                    <a:cubicBezTo>
                      <a:pt x="303" y="1"/>
                      <a:pt x="298" y="36"/>
                      <a:pt x="294" y="96"/>
                    </a:cubicBezTo>
                    <a:cubicBezTo>
                      <a:pt x="294" y="175"/>
                      <a:pt x="289" y="263"/>
                      <a:pt x="285" y="376"/>
                    </a:cubicBezTo>
                    <a:cubicBezTo>
                      <a:pt x="277" y="634"/>
                      <a:pt x="267" y="975"/>
                      <a:pt x="255" y="1395"/>
                    </a:cubicBezTo>
                    <a:cubicBezTo>
                      <a:pt x="233" y="2256"/>
                      <a:pt x="193" y="3444"/>
                      <a:pt x="140" y="4755"/>
                    </a:cubicBezTo>
                    <a:cubicBezTo>
                      <a:pt x="84" y="6066"/>
                      <a:pt x="41" y="7255"/>
                      <a:pt x="19" y="8116"/>
                    </a:cubicBezTo>
                    <a:cubicBezTo>
                      <a:pt x="5" y="8549"/>
                      <a:pt x="1" y="8894"/>
                      <a:pt x="1" y="9134"/>
                    </a:cubicBezTo>
                    <a:lnTo>
                      <a:pt x="1" y="9414"/>
                    </a:lnTo>
                    <a:cubicBezTo>
                      <a:pt x="1" y="9475"/>
                      <a:pt x="5" y="9510"/>
                      <a:pt x="9" y="9510"/>
                    </a:cubicBezTo>
                    <a:cubicBezTo>
                      <a:pt x="15" y="9510"/>
                      <a:pt x="19" y="9479"/>
                      <a:pt x="23" y="9414"/>
                    </a:cubicBezTo>
                    <a:cubicBezTo>
                      <a:pt x="27" y="9340"/>
                      <a:pt x="31" y="9247"/>
                      <a:pt x="41" y="9138"/>
                    </a:cubicBezTo>
                    <a:cubicBezTo>
                      <a:pt x="53" y="8880"/>
                      <a:pt x="71" y="8535"/>
                      <a:pt x="93" y="8120"/>
                    </a:cubicBezTo>
                    <a:cubicBezTo>
                      <a:pt x="132" y="7242"/>
                      <a:pt x="184" y="6062"/>
                      <a:pt x="245" y="4759"/>
                    </a:cubicBezTo>
                    <a:cubicBezTo>
                      <a:pt x="298" y="3444"/>
                      <a:pt x="329" y="2256"/>
                      <a:pt x="333" y="1395"/>
                    </a:cubicBezTo>
                    <a:cubicBezTo>
                      <a:pt x="333" y="966"/>
                      <a:pt x="333" y="617"/>
                      <a:pt x="324" y="376"/>
                    </a:cubicBezTo>
                    <a:cubicBezTo>
                      <a:pt x="320" y="267"/>
                      <a:pt x="320" y="175"/>
                      <a:pt x="316" y="96"/>
                    </a:cubicBezTo>
                    <a:cubicBezTo>
                      <a:pt x="311" y="36"/>
                      <a:pt x="311" y="1"/>
                      <a:pt x="30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3401620" y="3490746"/>
                <a:ext cx="55578" cy="253865"/>
              </a:xfrm>
              <a:custGeom>
                <a:rect b="b" l="l" r="r" t="t"/>
                <a:pathLst>
                  <a:path extrusionOk="0" h="10661" w="2334">
                    <a:moveTo>
                      <a:pt x="778" y="1"/>
                    </a:moveTo>
                    <a:lnTo>
                      <a:pt x="490" y="45"/>
                    </a:lnTo>
                    <a:lnTo>
                      <a:pt x="0" y="8212"/>
                    </a:lnTo>
                    <a:lnTo>
                      <a:pt x="1722" y="10660"/>
                    </a:lnTo>
                    <a:lnTo>
                      <a:pt x="2334" y="8746"/>
                    </a:lnTo>
                    <a:lnTo>
                      <a:pt x="7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3321150" y="3458501"/>
                <a:ext cx="92345" cy="21884"/>
              </a:xfrm>
              <a:custGeom>
                <a:rect b="b" l="l" r="r" t="t"/>
                <a:pathLst>
                  <a:path extrusionOk="0" h="919" w="3878">
                    <a:moveTo>
                      <a:pt x="3859" y="1"/>
                    </a:moveTo>
                    <a:cubicBezTo>
                      <a:pt x="3851" y="1"/>
                      <a:pt x="3825" y="88"/>
                      <a:pt x="3768" y="237"/>
                    </a:cubicBezTo>
                    <a:cubicBezTo>
                      <a:pt x="3714" y="379"/>
                      <a:pt x="3634" y="583"/>
                      <a:pt x="3527" y="828"/>
                    </a:cubicBezTo>
                    <a:lnTo>
                      <a:pt x="3527" y="828"/>
                    </a:lnTo>
                    <a:cubicBezTo>
                      <a:pt x="3166" y="794"/>
                      <a:pt x="2722" y="760"/>
                      <a:pt x="2243" y="721"/>
                    </a:cubicBezTo>
                    <a:cubicBezTo>
                      <a:pt x="1626" y="677"/>
                      <a:pt x="1067" y="643"/>
                      <a:pt x="660" y="625"/>
                    </a:cubicBezTo>
                    <a:cubicBezTo>
                      <a:pt x="406" y="612"/>
                      <a:pt x="213" y="605"/>
                      <a:pt x="103" y="605"/>
                    </a:cubicBezTo>
                    <a:cubicBezTo>
                      <a:pt x="38" y="605"/>
                      <a:pt x="2" y="607"/>
                      <a:pt x="1" y="612"/>
                    </a:cubicBezTo>
                    <a:cubicBezTo>
                      <a:pt x="1" y="625"/>
                      <a:pt x="250" y="661"/>
                      <a:pt x="656" y="699"/>
                    </a:cubicBezTo>
                    <a:cubicBezTo>
                      <a:pt x="1058" y="739"/>
                      <a:pt x="1618" y="782"/>
                      <a:pt x="2234" y="831"/>
                    </a:cubicBezTo>
                    <a:cubicBezTo>
                      <a:pt x="2728" y="866"/>
                      <a:pt x="3182" y="897"/>
                      <a:pt x="3549" y="913"/>
                    </a:cubicBezTo>
                    <a:lnTo>
                      <a:pt x="3580" y="919"/>
                    </a:lnTo>
                    <a:lnTo>
                      <a:pt x="3593" y="892"/>
                    </a:lnTo>
                    <a:cubicBezTo>
                      <a:pt x="3807" y="368"/>
                      <a:pt x="3877" y="5"/>
                      <a:pt x="385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3286191" y="3492794"/>
                <a:ext cx="32290" cy="4643"/>
              </a:xfrm>
              <a:custGeom>
                <a:rect b="b" l="l" r="r" t="t"/>
                <a:pathLst>
                  <a:path extrusionOk="0" h="195" w="1356">
                    <a:moveTo>
                      <a:pt x="179" y="0"/>
                    </a:moveTo>
                    <a:cubicBezTo>
                      <a:pt x="70" y="0"/>
                      <a:pt x="2" y="8"/>
                      <a:pt x="0" y="20"/>
                    </a:cubicBezTo>
                    <a:cubicBezTo>
                      <a:pt x="0" y="50"/>
                      <a:pt x="302" y="94"/>
                      <a:pt x="670" y="138"/>
                    </a:cubicBezTo>
                    <a:cubicBezTo>
                      <a:pt x="936" y="169"/>
                      <a:pt x="1166" y="194"/>
                      <a:pt x="1276" y="194"/>
                    </a:cubicBezTo>
                    <a:cubicBezTo>
                      <a:pt x="1320" y="194"/>
                      <a:pt x="1345" y="190"/>
                      <a:pt x="1346" y="181"/>
                    </a:cubicBezTo>
                    <a:cubicBezTo>
                      <a:pt x="1355" y="155"/>
                      <a:pt x="1058" y="76"/>
                      <a:pt x="682" y="33"/>
                    </a:cubicBezTo>
                    <a:cubicBezTo>
                      <a:pt x="484" y="10"/>
                      <a:pt x="304" y="0"/>
                      <a:pt x="17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3367255" y="4649945"/>
                <a:ext cx="147280" cy="64627"/>
              </a:xfrm>
              <a:custGeom>
                <a:rect b="b" l="l" r="r" t="t"/>
                <a:pathLst>
                  <a:path extrusionOk="0" h="2714" w="6185">
                    <a:moveTo>
                      <a:pt x="3339" y="0"/>
                    </a:moveTo>
                    <a:lnTo>
                      <a:pt x="9" y="5"/>
                    </a:lnTo>
                    <a:lnTo>
                      <a:pt x="1" y="2605"/>
                    </a:lnTo>
                    <a:lnTo>
                      <a:pt x="211" y="2617"/>
                    </a:lnTo>
                    <a:cubicBezTo>
                      <a:pt x="778" y="2650"/>
                      <a:pt x="2429" y="2714"/>
                      <a:pt x="3752" y="2714"/>
                    </a:cubicBezTo>
                    <a:cubicBezTo>
                      <a:pt x="4571" y="2714"/>
                      <a:pt x="5265" y="2689"/>
                      <a:pt x="5499" y="2617"/>
                    </a:cubicBezTo>
                    <a:cubicBezTo>
                      <a:pt x="6185" y="2407"/>
                      <a:pt x="3353" y="1778"/>
                      <a:pt x="3353" y="1778"/>
                    </a:cubicBezTo>
                    <a:lnTo>
                      <a:pt x="3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3367374" y="4688762"/>
                <a:ext cx="24" cy="24"/>
              </a:xfrm>
              <a:custGeom>
                <a:rect b="b" l="l" r="r" t="t"/>
                <a:pathLst>
                  <a:path extrusionOk="0" h="1" w="1">
                    <a:moveTo>
                      <a:pt x="0" y="0"/>
                    </a:move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3367374" y="4688667"/>
                <a:ext cx="28527" cy="22265"/>
              </a:xfrm>
              <a:custGeom>
                <a:rect b="b" l="l" r="r" t="t"/>
                <a:pathLst>
                  <a:path extrusionOk="0" h="935" w="1198">
                    <a:moveTo>
                      <a:pt x="87" y="0"/>
                    </a:moveTo>
                    <a:cubicBezTo>
                      <a:pt x="57" y="0"/>
                      <a:pt x="30" y="0"/>
                      <a:pt x="0" y="4"/>
                    </a:cubicBezTo>
                    <a:lnTo>
                      <a:pt x="0" y="935"/>
                    </a:lnTo>
                    <a:lnTo>
                      <a:pt x="4" y="904"/>
                    </a:lnTo>
                    <a:lnTo>
                      <a:pt x="1198" y="913"/>
                    </a:lnTo>
                    <a:cubicBezTo>
                      <a:pt x="1145" y="650"/>
                      <a:pt x="992" y="410"/>
                      <a:pt x="778" y="244"/>
                    </a:cubicBezTo>
                    <a:cubicBezTo>
                      <a:pt x="577" y="87"/>
                      <a:pt x="337"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3367255" y="4700813"/>
                <a:ext cx="133945" cy="13049"/>
              </a:xfrm>
              <a:custGeom>
                <a:rect b="b" l="l" r="r" t="t"/>
                <a:pathLst>
                  <a:path extrusionOk="0" h="548" w="5625">
                    <a:moveTo>
                      <a:pt x="4738" y="1"/>
                    </a:moveTo>
                    <a:cubicBezTo>
                      <a:pt x="4817" y="23"/>
                      <a:pt x="4896" y="49"/>
                      <a:pt x="4969" y="71"/>
                    </a:cubicBezTo>
                    <a:cubicBezTo>
                      <a:pt x="4843" y="31"/>
                      <a:pt x="4743" y="1"/>
                      <a:pt x="4738" y="1"/>
                    </a:cubicBezTo>
                    <a:close/>
                    <a:moveTo>
                      <a:pt x="5598" y="372"/>
                    </a:moveTo>
                    <a:lnTo>
                      <a:pt x="5598" y="372"/>
                    </a:lnTo>
                    <a:cubicBezTo>
                      <a:pt x="5621" y="416"/>
                      <a:pt x="5594" y="455"/>
                      <a:pt x="5499" y="481"/>
                    </a:cubicBezTo>
                    <a:cubicBezTo>
                      <a:pt x="5493" y="484"/>
                      <a:pt x="5488" y="487"/>
                      <a:pt x="5483" y="489"/>
                    </a:cubicBezTo>
                    <a:lnTo>
                      <a:pt x="5483" y="489"/>
                    </a:lnTo>
                    <a:cubicBezTo>
                      <a:pt x="5551" y="476"/>
                      <a:pt x="5595" y="464"/>
                      <a:pt x="5608" y="447"/>
                    </a:cubicBezTo>
                    <a:cubicBezTo>
                      <a:pt x="5625" y="425"/>
                      <a:pt x="5621" y="398"/>
                      <a:pt x="5598" y="372"/>
                    </a:cubicBezTo>
                    <a:close/>
                    <a:moveTo>
                      <a:pt x="5483" y="489"/>
                    </a:moveTo>
                    <a:cubicBezTo>
                      <a:pt x="5480" y="489"/>
                      <a:pt x="5476" y="490"/>
                      <a:pt x="5473" y="491"/>
                    </a:cubicBezTo>
                    <a:cubicBezTo>
                      <a:pt x="5476" y="491"/>
                      <a:pt x="5480" y="490"/>
                      <a:pt x="5483" y="489"/>
                    </a:cubicBezTo>
                    <a:close/>
                    <a:moveTo>
                      <a:pt x="1" y="469"/>
                    </a:moveTo>
                    <a:lnTo>
                      <a:pt x="1" y="469"/>
                    </a:lnTo>
                    <a:cubicBezTo>
                      <a:pt x="398" y="503"/>
                      <a:pt x="919" y="529"/>
                      <a:pt x="1478" y="547"/>
                    </a:cubicBezTo>
                    <a:lnTo>
                      <a:pt x="1889" y="547"/>
                    </a:lnTo>
                    <a:cubicBezTo>
                      <a:pt x="1159" y="525"/>
                      <a:pt x="521" y="499"/>
                      <a:pt x="211" y="481"/>
                    </a:cubicBezTo>
                    <a:lnTo>
                      <a:pt x="1" y="46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3402429" y="4713839"/>
                <a:ext cx="41029" cy="643"/>
              </a:xfrm>
              <a:custGeom>
                <a:rect b="b" l="l" r="r" t="t"/>
                <a:pathLst>
                  <a:path extrusionOk="0" h="27" w="1723">
                    <a:moveTo>
                      <a:pt x="1" y="0"/>
                    </a:moveTo>
                    <a:cubicBezTo>
                      <a:pt x="555" y="18"/>
                      <a:pt x="1159" y="26"/>
                      <a:pt x="1723" y="26"/>
                    </a:cubicBezTo>
                    <a:cubicBezTo>
                      <a:pt x="1285" y="22"/>
                      <a:pt x="831" y="13"/>
                      <a:pt x="412" y="0"/>
                    </a:cubicBezTo>
                    <a:close/>
                  </a:path>
                </a:pathLst>
              </a:custGeom>
              <a:solidFill>
                <a:srgbClr val="6870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3367255" y="4700813"/>
                <a:ext cx="133850" cy="13668"/>
              </a:xfrm>
              <a:custGeom>
                <a:rect b="b" l="l" r="r" t="t"/>
                <a:pathLst>
                  <a:path extrusionOk="0" h="574" w="5621">
                    <a:moveTo>
                      <a:pt x="4738" y="1"/>
                    </a:moveTo>
                    <a:cubicBezTo>
                      <a:pt x="4541" y="9"/>
                      <a:pt x="4445" y="429"/>
                      <a:pt x="4445" y="429"/>
                    </a:cubicBezTo>
                    <a:lnTo>
                      <a:pt x="1203" y="403"/>
                    </a:lnTo>
                    <a:lnTo>
                      <a:pt x="1203" y="403"/>
                    </a:lnTo>
                    <a:cubicBezTo>
                      <a:pt x="1207" y="416"/>
                      <a:pt x="1207" y="429"/>
                      <a:pt x="1211" y="442"/>
                    </a:cubicBezTo>
                    <a:lnTo>
                      <a:pt x="5" y="425"/>
                    </a:lnTo>
                    <a:lnTo>
                      <a:pt x="1" y="469"/>
                    </a:lnTo>
                    <a:lnTo>
                      <a:pt x="211" y="481"/>
                    </a:lnTo>
                    <a:cubicBezTo>
                      <a:pt x="521" y="499"/>
                      <a:pt x="1159" y="525"/>
                      <a:pt x="1889" y="547"/>
                    </a:cubicBezTo>
                    <a:cubicBezTo>
                      <a:pt x="2308" y="560"/>
                      <a:pt x="2762" y="569"/>
                      <a:pt x="3200" y="573"/>
                    </a:cubicBezTo>
                    <a:lnTo>
                      <a:pt x="3230" y="573"/>
                    </a:lnTo>
                    <a:cubicBezTo>
                      <a:pt x="4240" y="573"/>
                      <a:pt x="5136" y="547"/>
                      <a:pt x="5473" y="491"/>
                    </a:cubicBezTo>
                    <a:cubicBezTo>
                      <a:pt x="5481" y="491"/>
                      <a:pt x="5489" y="486"/>
                      <a:pt x="5499" y="481"/>
                    </a:cubicBezTo>
                    <a:cubicBezTo>
                      <a:pt x="5594" y="455"/>
                      <a:pt x="5621" y="416"/>
                      <a:pt x="5598" y="372"/>
                    </a:cubicBezTo>
                    <a:cubicBezTo>
                      <a:pt x="5520" y="271"/>
                      <a:pt x="5197" y="150"/>
                      <a:pt x="4969" y="71"/>
                    </a:cubicBezTo>
                    <a:cubicBezTo>
                      <a:pt x="4896" y="49"/>
                      <a:pt x="4817" y="23"/>
                      <a:pt x="47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3367374" y="4710195"/>
                <a:ext cx="28742" cy="1167"/>
              </a:xfrm>
              <a:custGeom>
                <a:rect b="b" l="l" r="r" t="t"/>
                <a:pathLst>
                  <a:path extrusionOk="0" h="49" w="1207">
                    <a:moveTo>
                      <a:pt x="4" y="0"/>
                    </a:moveTo>
                    <a:lnTo>
                      <a:pt x="0" y="31"/>
                    </a:lnTo>
                    <a:lnTo>
                      <a:pt x="1206" y="48"/>
                    </a:lnTo>
                    <a:cubicBezTo>
                      <a:pt x="1202" y="35"/>
                      <a:pt x="1202" y="22"/>
                      <a:pt x="1198" y="9"/>
                    </a:cubicBezTo>
                    <a:lnTo>
                      <a:pt x="4" y="0"/>
                    </a:lnTo>
                    <a:close/>
                  </a:path>
                </a:pathLst>
              </a:custGeom>
              <a:solidFill>
                <a:srgbClr val="F4A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3366207" y="4710076"/>
                <a:ext cx="134588" cy="1905"/>
              </a:xfrm>
              <a:custGeom>
                <a:rect b="b" l="l" r="r" t="t"/>
                <a:pathLst>
                  <a:path extrusionOk="0" h="80" w="5652">
                    <a:moveTo>
                      <a:pt x="5595" y="1"/>
                    </a:moveTo>
                    <a:cubicBezTo>
                      <a:pt x="5543" y="1"/>
                      <a:pt x="5490" y="1"/>
                      <a:pt x="5429" y="5"/>
                    </a:cubicBezTo>
                    <a:cubicBezTo>
                      <a:pt x="5263" y="5"/>
                      <a:pt x="5061" y="9"/>
                      <a:pt x="4821" y="19"/>
                    </a:cubicBezTo>
                    <a:cubicBezTo>
                      <a:pt x="4310" y="27"/>
                      <a:pt x="3607" y="40"/>
                      <a:pt x="2824" y="40"/>
                    </a:cubicBezTo>
                    <a:cubicBezTo>
                      <a:pt x="2046" y="40"/>
                      <a:pt x="1338" y="27"/>
                      <a:pt x="827" y="19"/>
                    </a:cubicBezTo>
                    <a:cubicBezTo>
                      <a:pt x="587" y="14"/>
                      <a:pt x="386" y="9"/>
                      <a:pt x="224" y="5"/>
                    </a:cubicBezTo>
                    <a:lnTo>
                      <a:pt x="1" y="5"/>
                    </a:lnTo>
                    <a:cubicBezTo>
                      <a:pt x="1" y="5"/>
                      <a:pt x="19" y="9"/>
                      <a:pt x="57" y="9"/>
                    </a:cubicBezTo>
                    <a:cubicBezTo>
                      <a:pt x="106" y="14"/>
                      <a:pt x="158" y="19"/>
                      <a:pt x="220" y="23"/>
                    </a:cubicBezTo>
                    <a:cubicBezTo>
                      <a:pt x="386" y="27"/>
                      <a:pt x="587" y="36"/>
                      <a:pt x="827" y="45"/>
                    </a:cubicBezTo>
                    <a:cubicBezTo>
                      <a:pt x="1338" y="66"/>
                      <a:pt x="2046" y="80"/>
                      <a:pt x="2824" y="80"/>
                    </a:cubicBezTo>
                    <a:cubicBezTo>
                      <a:pt x="3607" y="80"/>
                      <a:pt x="4315" y="62"/>
                      <a:pt x="4825" y="45"/>
                    </a:cubicBezTo>
                    <a:cubicBezTo>
                      <a:pt x="5061" y="36"/>
                      <a:pt x="5267" y="27"/>
                      <a:pt x="5429" y="19"/>
                    </a:cubicBezTo>
                    <a:cubicBezTo>
                      <a:pt x="5490" y="14"/>
                      <a:pt x="5543" y="14"/>
                      <a:pt x="5595" y="9"/>
                    </a:cubicBezTo>
                    <a:cubicBezTo>
                      <a:pt x="5630" y="5"/>
                      <a:pt x="5652" y="5"/>
                      <a:pt x="5652" y="5"/>
                    </a:cubicBezTo>
                    <a:cubicBezTo>
                      <a:pt x="5652" y="1"/>
                      <a:pt x="5630" y="1"/>
                      <a:pt x="559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3472587" y="4699860"/>
                <a:ext cx="8239" cy="12430"/>
              </a:xfrm>
              <a:custGeom>
                <a:rect b="b" l="l" r="r" t="t"/>
                <a:pathLst>
                  <a:path extrusionOk="0" h="522" w="346">
                    <a:moveTo>
                      <a:pt x="333" y="0"/>
                    </a:moveTo>
                    <a:cubicBezTo>
                      <a:pt x="312" y="0"/>
                      <a:pt x="185" y="68"/>
                      <a:pt x="96" y="212"/>
                    </a:cubicBezTo>
                    <a:cubicBezTo>
                      <a:pt x="1" y="369"/>
                      <a:pt x="9" y="521"/>
                      <a:pt x="18" y="521"/>
                    </a:cubicBezTo>
                    <a:cubicBezTo>
                      <a:pt x="31" y="521"/>
                      <a:pt x="40" y="378"/>
                      <a:pt x="132" y="233"/>
                    </a:cubicBezTo>
                    <a:cubicBezTo>
                      <a:pt x="219" y="85"/>
                      <a:pt x="346" y="10"/>
                      <a:pt x="336" y="2"/>
                    </a:cubicBezTo>
                    <a:cubicBezTo>
                      <a:pt x="336" y="1"/>
                      <a:pt x="335" y="0"/>
                      <a:pt x="33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3449368" y="4693835"/>
                <a:ext cx="4715" cy="6596"/>
              </a:xfrm>
              <a:custGeom>
                <a:rect b="b" l="l" r="r" t="t"/>
                <a:pathLst>
                  <a:path extrusionOk="0" h="277" w="198">
                    <a:moveTo>
                      <a:pt x="186" y="0"/>
                    </a:moveTo>
                    <a:cubicBezTo>
                      <a:pt x="170" y="0"/>
                      <a:pt x="128" y="55"/>
                      <a:pt x="84" y="128"/>
                    </a:cubicBezTo>
                    <a:cubicBezTo>
                      <a:pt x="32" y="203"/>
                      <a:pt x="0" y="272"/>
                      <a:pt x="10" y="276"/>
                    </a:cubicBezTo>
                    <a:cubicBezTo>
                      <a:pt x="10" y="276"/>
                      <a:pt x="11" y="276"/>
                      <a:pt x="12" y="276"/>
                    </a:cubicBezTo>
                    <a:cubicBezTo>
                      <a:pt x="26" y="276"/>
                      <a:pt x="68" y="220"/>
                      <a:pt x="115" y="150"/>
                    </a:cubicBezTo>
                    <a:cubicBezTo>
                      <a:pt x="163" y="71"/>
                      <a:pt x="198" y="5"/>
                      <a:pt x="189" y="1"/>
                    </a:cubicBezTo>
                    <a:cubicBezTo>
                      <a:pt x="188" y="1"/>
                      <a:pt x="187" y="0"/>
                      <a:pt x="18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3443010" y="4692573"/>
                <a:ext cx="5358" cy="4453"/>
              </a:xfrm>
              <a:custGeom>
                <a:rect b="b" l="l" r="r" t="t"/>
                <a:pathLst>
                  <a:path extrusionOk="0" h="187" w="225">
                    <a:moveTo>
                      <a:pt x="211" y="1"/>
                    </a:moveTo>
                    <a:cubicBezTo>
                      <a:pt x="196" y="1"/>
                      <a:pt x="148" y="33"/>
                      <a:pt x="97" y="80"/>
                    </a:cubicBezTo>
                    <a:cubicBezTo>
                      <a:pt x="41" y="129"/>
                      <a:pt x="1" y="181"/>
                      <a:pt x="10" y="185"/>
                    </a:cubicBezTo>
                    <a:cubicBezTo>
                      <a:pt x="11" y="186"/>
                      <a:pt x="12" y="187"/>
                      <a:pt x="13" y="187"/>
                    </a:cubicBezTo>
                    <a:cubicBezTo>
                      <a:pt x="25" y="187"/>
                      <a:pt x="73" y="154"/>
                      <a:pt x="124" y="107"/>
                    </a:cubicBezTo>
                    <a:cubicBezTo>
                      <a:pt x="185" y="58"/>
                      <a:pt x="224" y="10"/>
                      <a:pt x="215" y="2"/>
                    </a:cubicBezTo>
                    <a:cubicBezTo>
                      <a:pt x="214" y="1"/>
                      <a:pt x="213" y="1"/>
                      <a:pt x="2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3439175" y="4689048"/>
                <a:ext cx="8239" cy="1072"/>
              </a:xfrm>
              <a:custGeom>
                <a:rect b="b" l="l" r="r" t="t"/>
                <a:pathLst>
                  <a:path extrusionOk="0" h="45" w="346">
                    <a:moveTo>
                      <a:pt x="171" y="1"/>
                    </a:moveTo>
                    <a:cubicBezTo>
                      <a:pt x="75" y="1"/>
                      <a:pt x="0" y="10"/>
                      <a:pt x="0" y="23"/>
                    </a:cubicBezTo>
                    <a:cubicBezTo>
                      <a:pt x="0" y="31"/>
                      <a:pt x="75" y="41"/>
                      <a:pt x="171" y="45"/>
                    </a:cubicBezTo>
                    <a:cubicBezTo>
                      <a:pt x="267" y="45"/>
                      <a:pt x="346" y="36"/>
                      <a:pt x="346" y="23"/>
                    </a:cubicBezTo>
                    <a:cubicBezTo>
                      <a:pt x="346" y="14"/>
                      <a:pt x="267" y="5"/>
                      <a:pt x="17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3437627" y="4684190"/>
                <a:ext cx="9573" cy="1500"/>
              </a:xfrm>
              <a:custGeom>
                <a:rect b="b" l="l" r="r" t="t"/>
                <a:pathLst>
                  <a:path extrusionOk="0" h="63" w="402">
                    <a:moveTo>
                      <a:pt x="20" y="0"/>
                    </a:moveTo>
                    <a:cubicBezTo>
                      <a:pt x="11" y="0"/>
                      <a:pt x="6" y="1"/>
                      <a:pt x="5" y="4"/>
                    </a:cubicBezTo>
                    <a:cubicBezTo>
                      <a:pt x="0" y="13"/>
                      <a:pt x="87" y="52"/>
                      <a:pt x="197" y="61"/>
                    </a:cubicBezTo>
                    <a:cubicBezTo>
                      <a:pt x="212" y="62"/>
                      <a:pt x="227" y="63"/>
                      <a:pt x="241" y="63"/>
                    </a:cubicBezTo>
                    <a:cubicBezTo>
                      <a:pt x="333" y="63"/>
                      <a:pt x="402" y="42"/>
                      <a:pt x="398" y="35"/>
                    </a:cubicBezTo>
                    <a:cubicBezTo>
                      <a:pt x="398" y="21"/>
                      <a:pt x="310" y="25"/>
                      <a:pt x="201" y="17"/>
                    </a:cubicBezTo>
                    <a:cubicBezTo>
                      <a:pt x="120" y="14"/>
                      <a:pt x="50" y="0"/>
                      <a:pt x="2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3452297" y="4686309"/>
                <a:ext cx="15097" cy="8620"/>
              </a:xfrm>
              <a:custGeom>
                <a:rect b="b" l="l" r="r" t="t"/>
                <a:pathLst>
                  <a:path extrusionOk="0" h="362" w="634">
                    <a:moveTo>
                      <a:pt x="432" y="42"/>
                    </a:moveTo>
                    <a:cubicBezTo>
                      <a:pt x="480" y="42"/>
                      <a:pt x="529" y="51"/>
                      <a:pt x="569" y="77"/>
                    </a:cubicBezTo>
                    <a:cubicBezTo>
                      <a:pt x="603" y="99"/>
                      <a:pt x="591" y="142"/>
                      <a:pt x="551" y="164"/>
                    </a:cubicBezTo>
                    <a:cubicBezTo>
                      <a:pt x="516" y="186"/>
                      <a:pt x="472" y="199"/>
                      <a:pt x="433" y="212"/>
                    </a:cubicBezTo>
                    <a:cubicBezTo>
                      <a:pt x="349" y="243"/>
                      <a:pt x="276" y="261"/>
                      <a:pt x="210" y="273"/>
                    </a:cubicBezTo>
                    <a:cubicBezTo>
                      <a:pt x="147" y="284"/>
                      <a:pt x="95" y="290"/>
                      <a:pt x="59" y="293"/>
                    </a:cubicBezTo>
                    <a:lnTo>
                      <a:pt x="59" y="293"/>
                    </a:lnTo>
                    <a:cubicBezTo>
                      <a:pt x="73" y="260"/>
                      <a:pt x="95" y="220"/>
                      <a:pt x="131" y="178"/>
                    </a:cubicBezTo>
                    <a:cubicBezTo>
                      <a:pt x="171" y="129"/>
                      <a:pt x="232" y="81"/>
                      <a:pt x="315" y="59"/>
                    </a:cubicBezTo>
                    <a:cubicBezTo>
                      <a:pt x="349" y="49"/>
                      <a:pt x="391" y="42"/>
                      <a:pt x="432" y="42"/>
                    </a:cubicBezTo>
                    <a:close/>
                    <a:moveTo>
                      <a:pt x="428" y="1"/>
                    </a:moveTo>
                    <a:cubicBezTo>
                      <a:pt x="286" y="1"/>
                      <a:pt x="163" y="84"/>
                      <a:pt x="109" y="160"/>
                    </a:cubicBezTo>
                    <a:cubicBezTo>
                      <a:pt x="70" y="208"/>
                      <a:pt x="51" y="257"/>
                      <a:pt x="42" y="294"/>
                    </a:cubicBezTo>
                    <a:lnTo>
                      <a:pt x="42" y="294"/>
                    </a:lnTo>
                    <a:cubicBezTo>
                      <a:pt x="15" y="297"/>
                      <a:pt x="0" y="298"/>
                      <a:pt x="0" y="299"/>
                    </a:cubicBezTo>
                    <a:cubicBezTo>
                      <a:pt x="0" y="303"/>
                      <a:pt x="14" y="307"/>
                      <a:pt x="39" y="309"/>
                    </a:cubicBezTo>
                    <a:lnTo>
                      <a:pt x="39" y="309"/>
                    </a:lnTo>
                    <a:cubicBezTo>
                      <a:pt x="31" y="341"/>
                      <a:pt x="31" y="361"/>
                      <a:pt x="35" y="361"/>
                    </a:cubicBezTo>
                    <a:cubicBezTo>
                      <a:pt x="37" y="361"/>
                      <a:pt x="40" y="341"/>
                      <a:pt x="52" y="309"/>
                    </a:cubicBezTo>
                    <a:lnTo>
                      <a:pt x="52" y="309"/>
                    </a:lnTo>
                    <a:cubicBezTo>
                      <a:pt x="59" y="310"/>
                      <a:pt x="67" y="310"/>
                      <a:pt x="75" y="310"/>
                    </a:cubicBezTo>
                    <a:cubicBezTo>
                      <a:pt x="111" y="310"/>
                      <a:pt x="158" y="307"/>
                      <a:pt x="214" y="299"/>
                    </a:cubicBezTo>
                    <a:cubicBezTo>
                      <a:pt x="280" y="291"/>
                      <a:pt x="359" y="277"/>
                      <a:pt x="442" y="251"/>
                    </a:cubicBezTo>
                    <a:cubicBezTo>
                      <a:pt x="486" y="234"/>
                      <a:pt x="529" y="225"/>
                      <a:pt x="573" y="194"/>
                    </a:cubicBezTo>
                    <a:cubicBezTo>
                      <a:pt x="595" y="182"/>
                      <a:pt x="617" y="160"/>
                      <a:pt x="625" y="129"/>
                    </a:cubicBezTo>
                    <a:cubicBezTo>
                      <a:pt x="634" y="99"/>
                      <a:pt x="617" y="59"/>
                      <a:pt x="595" y="41"/>
                    </a:cubicBezTo>
                    <a:cubicBezTo>
                      <a:pt x="538" y="13"/>
                      <a:pt x="482" y="1"/>
                      <a:pt x="42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3446772" y="4683857"/>
                <a:ext cx="7739" cy="9906"/>
              </a:xfrm>
              <a:custGeom>
                <a:rect b="b" l="l" r="r" t="t"/>
                <a:pathLst>
                  <a:path extrusionOk="0" h="416" w="325">
                    <a:moveTo>
                      <a:pt x="83" y="0"/>
                    </a:moveTo>
                    <a:cubicBezTo>
                      <a:pt x="80" y="0"/>
                      <a:pt x="78" y="1"/>
                      <a:pt x="75" y="1"/>
                    </a:cubicBezTo>
                    <a:cubicBezTo>
                      <a:pt x="27" y="9"/>
                      <a:pt x="0" y="66"/>
                      <a:pt x="10" y="101"/>
                    </a:cubicBezTo>
                    <a:cubicBezTo>
                      <a:pt x="14" y="136"/>
                      <a:pt x="31" y="171"/>
                      <a:pt x="49" y="197"/>
                    </a:cubicBezTo>
                    <a:cubicBezTo>
                      <a:pt x="79" y="249"/>
                      <a:pt x="115" y="293"/>
                      <a:pt x="149" y="324"/>
                    </a:cubicBezTo>
                    <a:cubicBezTo>
                      <a:pt x="210" y="385"/>
                      <a:pt x="259" y="412"/>
                      <a:pt x="270" y="412"/>
                    </a:cubicBezTo>
                    <a:cubicBezTo>
                      <a:pt x="271" y="412"/>
                      <a:pt x="272" y="412"/>
                      <a:pt x="272" y="412"/>
                    </a:cubicBezTo>
                    <a:cubicBezTo>
                      <a:pt x="276" y="407"/>
                      <a:pt x="228" y="372"/>
                      <a:pt x="167" y="307"/>
                    </a:cubicBezTo>
                    <a:cubicBezTo>
                      <a:pt x="141" y="271"/>
                      <a:pt x="105" y="228"/>
                      <a:pt x="79" y="176"/>
                    </a:cubicBezTo>
                    <a:cubicBezTo>
                      <a:pt x="49" y="132"/>
                      <a:pt x="31" y="53"/>
                      <a:pt x="83" y="39"/>
                    </a:cubicBezTo>
                    <a:cubicBezTo>
                      <a:pt x="85" y="39"/>
                      <a:pt x="87" y="39"/>
                      <a:pt x="89" y="39"/>
                    </a:cubicBezTo>
                    <a:cubicBezTo>
                      <a:pt x="140" y="39"/>
                      <a:pt x="194" y="89"/>
                      <a:pt x="224" y="132"/>
                    </a:cubicBezTo>
                    <a:cubicBezTo>
                      <a:pt x="258" y="180"/>
                      <a:pt x="276" y="228"/>
                      <a:pt x="285" y="271"/>
                    </a:cubicBezTo>
                    <a:cubicBezTo>
                      <a:pt x="302" y="359"/>
                      <a:pt x="280" y="416"/>
                      <a:pt x="289" y="416"/>
                    </a:cubicBezTo>
                    <a:cubicBezTo>
                      <a:pt x="293" y="416"/>
                      <a:pt x="324" y="364"/>
                      <a:pt x="311" y="267"/>
                    </a:cubicBezTo>
                    <a:cubicBezTo>
                      <a:pt x="307" y="219"/>
                      <a:pt x="289" y="162"/>
                      <a:pt x="254" y="110"/>
                    </a:cubicBezTo>
                    <a:cubicBezTo>
                      <a:pt x="215" y="63"/>
                      <a:pt x="170" y="0"/>
                      <a:pt x="8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3367779" y="4687976"/>
                <a:ext cx="28242" cy="22955"/>
              </a:xfrm>
              <a:custGeom>
                <a:rect b="b" l="l" r="r" t="t"/>
                <a:pathLst>
                  <a:path extrusionOk="0" h="964" w="1186">
                    <a:moveTo>
                      <a:pt x="184" y="1"/>
                    </a:moveTo>
                    <a:cubicBezTo>
                      <a:pt x="136" y="1"/>
                      <a:pt x="97" y="4"/>
                      <a:pt x="66" y="7"/>
                    </a:cubicBezTo>
                    <a:cubicBezTo>
                      <a:pt x="23" y="11"/>
                      <a:pt x="1" y="20"/>
                      <a:pt x="1" y="20"/>
                    </a:cubicBezTo>
                    <a:cubicBezTo>
                      <a:pt x="1" y="22"/>
                      <a:pt x="6" y="23"/>
                      <a:pt x="17" y="23"/>
                    </a:cubicBezTo>
                    <a:cubicBezTo>
                      <a:pt x="33" y="23"/>
                      <a:pt x="63" y="21"/>
                      <a:pt x="103" y="21"/>
                    </a:cubicBezTo>
                    <a:cubicBezTo>
                      <a:pt x="142" y="21"/>
                      <a:pt x="190" y="22"/>
                      <a:pt x="245" y="29"/>
                    </a:cubicBezTo>
                    <a:cubicBezTo>
                      <a:pt x="394" y="46"/>
                      <a:pt x="604" y="108"/>
                      <a:pt x="783" y="251"/>
                    </a:cubicBezTo>
                    <a:cubicBezTo>
                      <a:pt x="962" y="396"/>
                      <a:pt x="1072" y="584"/>
                      <a:pt x="1119" y="723"/>
                    </a:cubicBezTo>
                    <a:cubicBezTo>
                      <a:pt x="1171" y="868"/>
                      <a:pt x="1177" y="964"/>
                      <a:pt x="1185" y="964"/>
                    </a:cubicBezTo>
                    <a:lnTo>
                      <a:pt x="1185" y="894"/>
                    </a:lnTo>
                    <a:cubicBezTo>
                      <a:pt x="1181" y="850"/>
                      <a:pt x="1167" y="789"/>
                      <a:pt x="1145" y="715"/>
                    </a:cubicBezTo>
                    <a:cubicBezTo>
                      <a:pt x="1102" y="566"/>
                      <a:pt x="997" y="370"/>
                      <a:pt x="810" y="221"/>
                    </a:cubicBezTo>
                    <a:cubicBezTo>
                      <a:pt x="621" y="68"/>
                      <a:pt x="403" y="11"/>
                      <a:pt x="249" y="3"/>
                    </a:cubicBezTo>
                    <a:cubicBezTo>
                      <a:pt x="226" y="1"/>
                      <a:pt x="204" y="1"/>
                      <a:pt x="18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3375186" y="4655446"/>
                <a:ext cx="1143" cy="32599"/>
              </a:xfrm>
              <a:custGeom>
                <a:rect b="b" l="l" r="r" t="t"/>
                <a:pathLst>
                  <a:path extrusionOk="0" h="1369" w="48">
                    <a:moveTo>
                      <a:pt x="35" y="0"/>
                    </a:moveTo>
                    <a:cubicBezTo>
                      <a:pt x="21" y="0"/>
                      <a:pt x="9" y="306"/>
                      <a:pt x="5" y="687"/>
                    </a:cubicBezTo>
                    <a:cubicBezTo>
                      <a:pt x="0" y="1063"/>
                      <a:pt x="5" y="1369"/>
                      <a:pt x="17" y="1369"/>
                    </a:cubicBezTo>
                    <a:cubicBezTo>
                      <a:pt x="31" y="1369"/>
                      <a:pt x="39" y="1063"/>
                      <a:pt x="43" y="687"/>
                    </a:cubicBezTo>
                    <a:cubicBezTo>
                      <a:pt x="48" y="306"/>
                      <a:pt x="43" y="0"/>
                      <a:pt x="3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3405978" y="4703527"/>
                <a:ext cx="23336" cy="1262"/>
              </a:xfrm>
              <a:custGeom>
                <a:rect b="b" l="l" r="r" t="t"/>
                <a:pathLst>
                  <a:path extrusionOk="0" h="53" w="980">
                    <a:moveTo>
                      <a:pt x="51" y="0"/>
                    </a:moveTo>
                    <a:cubicBezTo>
                      <a:pt x="21" y="0"/>
                      <a:pt x="5" y="2"/>
                      <a:pt x="5" y="5"/>
                    </a:cubicBezTo>
                    <a:cubicBezTo>
                      <a:pt x="1" y="14"/>
                      <a:pt x="219" y="48"/>
                      <a:pt x="490" y="53"/>
                    </a:cubicBezTo>
                    <a:cubicBezTo>
                      <a:pt x="761" y="53"/>
                      <a:pt x="979" y="22"/>
                      <a:pt x="975" y="10"/>
                    </a:cubicBezTo>
                    <a:cubicBezTo>
                      <a:pt x="975" y="7"/>
                      <a:pt x="959" y="6"/>
                      <a:pt x="931" y="6"/>
                    </a:cubicBezTo>
                    <a:cubicBezTo>
                      <a:pt x="869" y="6"/>
                      <a:pt x="747" y="10"/>
                      <a:pt x="599" y="10"/>
                    </a:cubicBezTo>
                    <a:cubicBezTo>
                      <a:pt x="564" y="10"/>
                      <a:pt x="528" y="10"/>
                      <a:pt x="490" y="10"/>
                    </a:cubicBezTo>
                    <a:cubicBezTo>
                      <a:pt x="297" y="10"/>
                      <a:pt x="129" y="0"/>
                      <a:pt x="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3390260" y="4703599"/>
                <a:ext cx="2738" cy="4548"/>
              </a:xfrm>
              <a:custGeom>
                <a:rect b="b" l="l" r="r" t="t"/>
                <a:pathLst>
                  <a:path extrusionOk="0" h="191" w="115">
                    <a:moveTo>
                      <a:pt x="14" y="1"/>
                    </a:moveTo>
                    <a:cubicBezTo>
                      <a:pt x="12" y="1"/>
                      <a:pt x="10" y="1"/>
                      <a:pt x="9" y="2"/>
                    </a:cubicBezTo>
                    <a:cubicBezTo>
                      <a:pt x="1" y="7"/>
                      <a:pt x="27" y="45"/>
                      <a:pt x="49" y="98"/>
                    </a:cubicBezTo>
                    <a:cubicBezTo>
                      <a:pt x="75" y="146"/>
                      <a:pt x="84" y="190"/>
                      <a:pt x="96" y="190"/>
                    </a:cubicBezTo>
                    <a:cubicBezTo>
                      <a:pt x="106" y="190"/>
                      <a:pt x="114" y="138"/>
                      <a:pt x="88" y="81"/>
                    </a:cubicBezTo>
                    <a:cubicBezTo>
                      <a:pt x="65" y="30"/>
                      <a:pt x="28" y="1"/>
                      <a:pt x="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3384426" y="4696312"/>
                <a:ext cx="3358" cy="3024"/>
              </a:xfrm>
              <a:custGeom>
                <a:rect b="b" l="l" r="r" t="t"/>
                <a:pathLst>
                  <a:path extrusionOk="0" h="127" w="141">
                    <a:moveTo>
                      <a:pt x="15" y="0"/>
                    </a:moveTo>
                    <a:cubicBezTo>
                      <a:pt x="13" y="0"/>
                      <a:pt x="11" y="1"/>
                      <a:pt x="10" y="2"/>
                    </a:cubicBezTo>
                    <a:cubicBezTo>
                      <a:pt x="0" y="6"/>
                      <a:pt x="22" y="41"/>
                      <a:pt x="58" y="77"/>
                    </a:cubicBezTo>
                    <a:cubicBezTo>
                      <a:pt x="88" y="106"/>
                      <a:pt x="117" y="127"/>
                      <a:pt x="128" y="127"/>
                    </a:cubicBezTo>
                    <a:cubicBezTo>
                      <a:pt x="130" y="127"/>
                      <a:pt x="131" y="126"/>
                      <a:pt x="132" y="125"/>
                    </a:cubicBezTo>
                    <a:cubicBezTo>
                      <a:pt x="141" y="120"/>
                      <a:pt x="119" y="85"/>
                      <a:pt x="84" y="50"/>
                    </a:cubicBezTo>
                    <a:cubicBezTo>
                      <a:pt x="54" y="20"/>
                      <a:pt x="27" y="0"/>
                      <a:pt x="1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3376138" y="4692525"/>
                <a:ext cx="4786" cy="2024"/>
              </a:xfrm>
              <a:custGeom>
                <a:rect b="b" l="l" r="r" t="t"/>
                <a:pathLst>
                  <a:path extrusionOk="0" h="85" w="201">
                    <a:moveTo>
                      <a:pt x="61" y="0"/>
                    </a:moveTo>
                    <a:cubicBezTo>
                      <a:pt x="25" y="0"/>
                      <a:pt x="0" y="12"/>
                      <a:pt x="3" y="22"/>
                    </a:cubicBezTo>
                    <a:cubicBezTo>
                      <a:pt x="8" y="30"/>
                      <a:pt x="52" y="30"/>
                      <a:pt x="100" y="48"/>
                    </a:cubicBezTo>
                    <a:cubicBezTo>
                      <a:pt x="142" y="62"/>
                      <a:pt x="173" y="84"/>
                      <a:pt x="186" y="84"/>
                    </a:cubicBezTo>
                    <a:cubicBezTo>
                      <a:pt x="188" y="84"/>
                      <a:pt x="190" y="84"/>
                      <a:pt x="191" y="82"/>
                    </a:cubicBezTo>
                    <a:cubicBezTo>
                      <a:pt x="201" y="78"/>
                      <a:pt x="174" y="30"/>
                      <a:pt x="112" y="8"/>
                    </a:cubicBezTo>
                    <a:cubicBezTo>
                      <a:pt x="94" y="3"/>
                      <a:pt x="77" y="0"/>
                      <a:pt x="6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3370185" y="4691239"/>
                <a:ext cx="2619" cy="1310"/>
              </a:xfrm>
              <a:custGeom>
                <a:rect b="b" l="l" r="r" t="t"/>
                <a:pathLst>
                  <a:path extrusionOk="0" h="55" w="110">
                    <a:moveTo>
                      <a:pt x="25" y="0"/>
                    </a:moveTo>
                    <a:cubicBezTo>
                      <a:pt x="14" y="0"/>
                      <a:pt x="7" y="3"/>
                      <a:pt x="5" y="10"/>
                    </a:cubicBezTo>
                    <a:cubicBezTo>
                      <a:pt x="1" y="18"/>
                      <a:pt x="17" y="36"/>
                      <a:pt x="48" y="44"/>
                    </a:cubicBezTo>
                    <a:cubicBezTo>
                      <a:pt x="61" y="51"/>
                      <a:pt x="74" y="54"/>
                      <a:pt x="84" y="54"/>
                    </a:cubicBezTo>
                    <a:cubicBezTo>
                      <a:pt x="95" y="54"/>
                      <a:pt x="103" y="51"/>
                      <a:pt x="105" y="44"/>
                    </a:cubicBezTo>
                    <a:cubicBezTo>
                      <a:pt x="110" y="36"/>
                      <a:pt x="88" y="18"/>
                      <a:pt x="61" y="10"/>
                    </a:cubicBezTo>
                    <a:cubicBezTo>
                      <a:pt x="48" y="3"/>
                      <a:pt x="35" y="0"/>
                      <a:pt x="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3124656" y="4497889"/>
                <a:ext cx="97322" cy="143137"/>
              </a:xfrm>
              <a:custGeom>
                <a:rect b="b" l="l" r="r" t="t"/>
                <a:pathLst>
                  <a:path extrusionOk="0" h="6011" w="4087">
                    <a:moveTo>
                      <a:pt x="2090" y="0"/>
                    </a:moveTo>
                    <a:lnTo>
                      <a:pt x="1" y="1555"/>
                    </a:lnTo>
                    <a:lnTo>
                      <a:pt x="115" y="1726"/>
                    </a:lnTo>
                    <a:cubicBezTo>
                      <a:pt x="626" y="2495"/>
                      <a:pt x="2767" y="5585"/>
                      <a:pt x="3288" y="5966"/>
                    </a:cubicBezTo>
                    <a:cubicBezTo>
                      <a:pt x="3330" y="5997"/>
                      <a:pt x="3363" y="6011"/>
                      <a:pt x="3387" y="6011"/>
                    </a:cubicBezTo>
                    <a:cubicBezTo>
                      <a:pt x="3696" y="6011"/>
                      <a:pt x="2675" y="3741"/>
                      <a:pt x="2675" y="3741"/>
                    </a:cubicBezTo>
                    <a:lnTo>
                      <a:pt x="4087" y="2666"/>
                    </a:lnTo>
                    <a:lnTo>
                      <a:pt x="209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3143279" y="4520989"/>
                <a:ext cx="143" cy="24"/>
              </a:xfrm>
              <a:custGeom>
                <a:rect b="b" l="l" r="r" t="t"/>
                <a:pathLst>
                  <a:path extrusionOk="0" h="1" w="6">
                    <a:moveTo>
                      <a:pt x="5" y="0"/>
                    </a:moveTo>
                    <a:lnTo>
                      <a:pt x="1" y="0"/>
                    </a:lnTo>
                    <a:lnTo>
                      <a:pt x="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3125609" y="4520989"/>
                <a:ext cx="24479" cy="35933"/>
              </a:xfrm>
              <a:custGeom>
                <a:rect b="b" l="l" r="r" t="t"/>
                <a:pathLst>
                  <a:path extrusionOk="0" h="1509" w="1028">
                    <a:moveTo>
                      <a:pt x="743" y="0"/>
                    </a:moveTo>
                    <a:lnTo>
                      <a:pt x="0" y="559"/>
                    </a:lnTo>
                    <a:lnTo>
                      <a:pt x="27" y="547"/>
                    </a:lnTo>
                    <a:lnTo>
                      <a:pt x="735" y="1508"/>
                    </a:lnTo>
                    <a:cubicBezTo>
                      <a:pt x="914" y="1307"/>
                      <a:pt x="1015" y="1041"/>
                      <a:pt x="1019" y="769"/>
                    </a:cubicBezTo>
                    <a:cubicBezTo>
                      <a:pt x="1027" y="486"/>
                      <a:pt x="936" y="214"/>
                      <a:pt x="7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3124656" y="4534920"/>
                <a:ext cx="81724" cy="106489"/>
              </a:xfrm>
              <a:custGeom>
                <a:rect b="b" l="l" r="r" t="t"/>
                <a:pathLst>
                  <a:path extrusionOk="0" h="4472" w="3432">
                    <a:moveTo>
                      <a:pt x="1" y="0"/>
                    </a:moveTo>
                    <a:cubicBezTo>
                      <a:pt x="425" y="678"/>
                      <a:pt x="1160" y="1718"/>
                      <a:pt x="1836" y="2623"/>
                    </a:cubicBezTo>
                    <a:cubicBezTo>
                      <a:pt x="1128" y="1658"/>
                      <a:pt x="390" y="583"/>
                      <a:pt x="115" y="171"/>
                    </a:cubicBezTo>
                    <a:lnTo>
                      <a:pt x="1" y="0"/>
                    </a:lnTo>
                    <a:close/>
                    <a:moveTo>
                      <a:pt x="3217" y="3514"/>
                    </a:moveTo>
                    <a:lnTo>
                      <a:pt x="3217" y="3514"/>
                    </a:lnTo>
                    <a:cubicBezTo>
                      <a:pt x="3233" y="3556"/>
                      <a:pt x="3249" y="3599"/>
                      <a:pt x="3264" y="3640"/>
                    </a:cubicBezTo>
                    <a:lnTo>
                      <a:pt x="3264" y="3640"/>
                    </a:lnTo>
                    <a:cubicBezTo>
                      <a:pt x="3241" y="3577"/>
                      <a:pt x="3223" y="3530"/>
                      <a:pt x="3217" y="3514"/>
                    </a:cubicBezTo>
                    <a:close/>
                    <a:moveTo>
                      <a:pt x="3264" y="3640"/>
                    </a:moveTo>
                    <a:lnTo>
                      <a:pt x="3264" y="3640"/>
                    </a:lnTo>
                    <a:cubicBezTo>
                      <a:pt x="3273" y="3665"/>
                      <a:pt x="3282" y="3691"/>
                      <a:pt x="3292" y="3720"/>
                    </a:cubicBezTo>
                    <a:cubicBezTo>
                      <a:pt x="3283" y="3694"/>
                      <a:pt x="3274" y="3667"/>
                      <a:pt x="3264" y="3640"/>
                    </a:cubicBezTo>
                    <a:close/>
                    <a:moveTo>
                      <a:pt x="3261" y="4389"/>
                    </a:moveTo>
                    <a:cubicBezTo>
                      <a:pt x="3263" y="4390"/>
                      <a:pt x="3264" y="4392"/>
                      <a:pt x="3266" y="4393"/>
                    </a:cubicBezTo>
                    <a:lnTo>
                      <a:pt x="3266" y="4393"/>
                    </a:lnTo>
                    <a:cubicBezTo>
                      <a:pt x="3264" y="4391"/>
                      <a:pt x="3263" y="4390"/>
                      <a:pt x="3261" y="4389"/>
                    </a:cubicBezTo>
                    <a:close/>
                    <a:moveTo>
                      <a:pt x="3266" y="4393"/>
                    </a:moveTo>
                    <a:cubicBezTo>
                      <a:pt x="3320" y="4443"/>
                      <a:pt x="3357" y="4472"/>
                      <a:pt x="3379" y="4472"/>
                    </a:cubicBezTo>
                    <a:cubicBezTo>
                      <a:pt x="3405" y="4472"/>
                      <a:pt x="3423" y="4454"/>
                      <a:pt x="3431" y="4423"/>
                    </a:cubicBezTo>
                    <a:lnTo>
                      <a:pt x="3431" y="4423"/>
                    </a:lnTo>
                    <a:cubicBezTo>
                      <a:pt x="3423" y="4441"/>
                      <a:pt x="3409" y="4454"/>
                      <a:pt x="3388" y="4454"/>
                    </a:cubicBezTo>
                    <a:cubicBezTo>
                      <a:pt x="3362" y="4454"/>
                      <a:pt x="3331" y="4441"/>
                      <a:pt x="3288" y="4411"/>
                    </a:cubicBezTo>
                    <a:cubicBezTo>
                      <a:pt x="3280" y="4403"/>
                      <a:pt x="3273" y="4399"/>
                      <a:pt x="3266" y="439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8"/>
              <p:cNvSpPr/>
              <p:nvPr/>
            </p:nvSpPr>
            <p:spPr>
              <a:xfrm>
                <a:off x="3124656" y="4534301"/>
                <a:ext cx="82677" cy="106680"/>
              </a:xfrm>
              <a:custGeom>
                <a:rect b="b" l="l" r="r" t="t"/>
                <a:pathLst>
                  <a:path extrusionOk="0" h="4480" w="3472">
                    <a:moveTo>
                      <a:pt x="40" y="0"/>
                    </a:moveTo>
                    <a:lnTo>
                      <a:pt x="1" y="26"/>
                    </a:lnTo>
                    <a:lnTo>
                      <a:pt x="115" y="197"/>
                    </a:lnTo>
                    <a:cubicBezTo>
                      <a:pt x="390" y="609"/>
                      <a:pt x="1128" y="1684"/>
                      <a:pt x="1836" y="2649"/>
                    </a:cubicBezTo>
                    <a:cubicBezTo>
                      <a:pt x="2449" y="3471"/>
                      <a:pt x="3016" y="4179"/>
                      <a:pt x="3261" y="4415"/>
                    </a:cubicBezTo>
                    <a:cubicBezTo>
                      <a:pt x="3270" y="4423"/>
                      <a:pt x="3278" y="4427"/>
                      <a:pt x="3288" y="4437"/>
                    </a:cubicBezTo>
                    <a:cubicBezTo>
                      <a:pt x="3331" y="4467"/>
                      <a:pt x="3362" y="4480"/>
                      <a:pt x="3388" y="4480"/>
                    </a:cubicBezTo>
                    <a:cubicBezTo>
                      <a:pt x="3409" y="4480"/>
                      <a:pt x="3423" y="4467"/>
                      <a:pt x="3431" y="4449"/>
                    </a:cubicBezTo>
                    <a:cubicBezTo>
                      <a:pt x="3471" y="4318"/>
                      <a:pt x="3366" y="3973"/>
                      <a:pt x="3292" y="3746"/>
                    </a:cubicBezTo>
                    <a:cubicBezTo>
                      <a:pt x="3270" y="3681"/>
                      <a:pt x="3244" y="3610"/>
                      <a:pt x="3217" y="3540"/>
                    </a:cubicBezTo>
                    <a:lnTo>
                      <a:pt x="3217" y="3536"/>
                    </a:lnTo>
                    <a:cubicBezTo>
                      <a:pt x="3179" y="3488"/>
                      <a:pt x="3117" y="3471"/>
                      <a:pt x="3047" y="3471"/>
                    </a:cubicBezTo>
                    <a:cubicBezTo>
                      <a:pt x="2890" y="3471"/>
                      <a:pt x="2697" y="3558"/>
                      <a:pt x="2697" y="3558"/>
                    </a:cubicBezTo>
                    <a:lnTo>
                      <a:pt x="775" y="949"/>
                    </a:lnTo>
                    <a:cubicBezTo>
                      <a:pt x="766" y="958"/>
                      <a:pt x="757" y="966"/>
                      <a:pt x="748" y="976"/>
                    </a:cubicBezTo>
                    <a:lnTo>
                      <a:pt x="4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p:nvPr/>
            </p:nvSpPr>
            <p:spPr>
              <a:xfrm>
                <a:off x="3125609" y="4533991"/>
                <a:ext cx="17502" cy="23551"/>
              </a:xfrm>
              <a:custGeom>
                <a:rect b="b" l="l" r="r" t="t"/>
                <a:pathLst>
                  <a:path extrusionOk="0" h="989" w="735">
                    <a:moveTo>
                      <a:pt x="27" y="1"/>
                    </a:moveTo>
                    <a:lnTo>
                      <a:pt x="0" y="13"/>
                    </a:lnTo>
                    <a:lnTo>
                      <a:pt x="708" y="989"/>
                    </a:lnTo>
                    <a:cubicBezTo>
                      <a:pt x="717" y="979"/>
                      <a:pt x="726" y="971"/>
                      <a:pt x="735" y="962"/>
                    </a:cubicBezTo>
                    <a:lnTo>
                      <a:pt x="27" y="1"/>
                    </a:lnTo>
                    <a:close/>
                  </a:path>
                </a:pathLst>
              </a:custGeom>
              <a:solidFill>
                <a:srgbClr val="F4A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3125418" y="4532944"/>
                <a:ext cx="80748" cy="107752"/>
              </a:xfrm>
              <a:custGeom>
                <a:rect b="b" l="l" r="r" t="t"/>
                <a:pathLst>
                  <a:path extrusionOk="0" h="4525" w="3391">
                    <a:moveTo>
                      <a:pt x="4" y="1"/>
                    </a:moveTo>
                    <a:cubicBezTo>
                      <a:pt x="0" y="1"/>
                      <a:pt x="13" y="18"/>
                      <a:pt x="30" y="49"/>
                    </a:cubicBezTo>
                    <a:cubicBezTo>
                      <a:pt x="61" y="93"/>
                      <a:pt x="91" y="136"/>
                      <a:pt x="122" y="188"/>
                    </a:cubicBezTo>
                    <a:cubicBezTo>
                      <a:pt x="218" y="325"/>
                      <a:pt x="331" y="490"/>
                      <a:pt x="467" y="687"/>
                    </a:cubicBezTo>
                    <a:cubicBezTo>
                      <a:pt x="755" y="1106"/>
                      <a:pt x="1171" y="1683"/>
                      <a:pt x="1638" y="2308"/>
                    </a:cubicBezTo>
                    <a:cubicBezTo>
                      <a:pt x="2106" y="2933"/>
                      <a:pt x="2543" y="3488"/>
                      <a:pt x="2862" y="3885"/>
                    </a:cubicBezTo>
                    <a:cubicBezTo>
                      <a:pt x="3015" y="4069"/>
                      <a:pt x="3141" y="4226"/>
                      <a:pt x="3246" y="4353"/>
                    </a:cubicBezTo>
                    <a:cubicBezTo>
                      <a:pt x="3286" y="4402"/>
                      <a:pt x="3321" y="4441"/>
                      <a:pt x="3351" y="4480"/>
                    </a:cubicBezTo>
                    <a:cubicBezTo>
                      <a:pt x="3377" y="4511"/>
                      <a:pt x="3391" y="4524"/>
                      <a:pt x="3391" y="4524"/>
                    </a:cubicBezTo>
                    <a:cubicBezTo>
                      <a:pt x="3391" y="4524"/>
                      <a:pt x="3383" y="4506"/>
                      <a:pt x="3360" y="4476"/>
                    </a:cubicBezTo>
                    <a:cubicBezTo>
                      <a:pt x="3330" y="4436"/>
                      <a:pt x="3294" y="4393"/>
                      <a:pt x="3260" y="4345"/>
                    </a:cubicBezTo>
                    <a:cubicBezTo>
                      <a:pt x="3155" y="4214"/>
                      <a:pt x="3032" y="4056"/>
                      <a:pt x="2884" y="3869"/>
                    </a:cubicBezTo>
                    <a:cubicBezTo>
                      <a:pt x="2570" y="3466"/>
                      <a:pt x="2136" y="2907"/>
                      <a:pt x="1669" y="2282"/>
                    </a:cubicBezTo>
                    <a:cubicBezTo>
                      <a:pt x="1201" y="1657"/>
                      <a:pt x="787" y="1085"/>
                      <a:pt x="489" y="670"/>
                    </a:cubicBezTo>
                    <a:cubicBezTo>
                      <a:pt x="349" y="477"/>
                      <a:pt x="231" y="311"/>
                      <a:pt x="135" y="180"/>
                    </a:cubicBezTo>
                    <a:cubicBezTo>
                      <a:pt x="100" y="128"/>
                      <a:pt x="69" y="83"/>
                      <a:pt x="39" y="45"/>
                    </a:cubicBezTo>
                    <a:cubicBezTo>
                      <a:pt x="17" y="14"/>
                      <a:pt x="4" y="1"/>
                      <a:pt x="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3187622" y="4616676"/>
                <a:ext cx="14883" cy="3119"/>
              </a:xfrm>
              <a:custGeom>
                <a:rect b="b" l="l" r="r" t="t"/>
                <a:pathLst>
                  <a:path extrusionOk="0" h="131" w="625">
                    <a:moveTo>
                      <a:pt x="358" y="0"/>
                    </a:moveTo>
                    <a:cubicBezTo>
                      <a:pt x="342" y="0"/>
                      <a:pt x="325" y="1"/>
                      <a:pt x="307" y="2"/>
                    </a:cubicBezTo>
                    <a:cubicBezTo>
                      <a:pt x="123" y="20"/>
                      <a:pt x="1" y="121"/>
                      <a:pt x="10" y="129"/>
                    </a:cubicBezTo>
                    <a:cubicBezTo>
                      <a:pt x="11" y="130"/>
                      <a:pt x="11" y="130"/>
                      <a:pt x="13" y="130"/>
                    </a:cubicBezTo>
                    <a:cubicBezTo>
                      <a:pt x="32" y="130"/>
                      <a:pt x="146" y="59"/>
                      <a:pt x="311" y="46"/>
                    </a:cubicBezTo>
                    <a:cubicBezTo>
                      <a:pt x="336" y="44"/>
                      <a:pt x="361" y="43"/>
                      <a:pt x="384" y="43"/>
                    </a:cubicBezTo>
                    <a:cubicBezTo>
                      <a:pt x="501" y="43"/>
                      <a:pt x="589" y="70"/>
                      <a:pt x="612" y="70"/>
                    </a:cubicBezTo>
                    <a:cubicBezTo>
                      <a:pt x="615" y="70"/>
                      <a:pt x="617" y="70"/>
                      <a:pt x="617" y="68"/>
                    </a:cubicBezTo>
                    <a:cubicBezTo>
                      <a:pt x="625" y="65"/>
                      <a:pt x="515" y="0"/>
                      <a:pt x="35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3183264" y="4592980"/>
                <a:ext cx="7930" cy="1143"/>
              </a:xfrm>
              <a:custGeom>
                <a:rect b="b" l="l" r="r" t="t"/>
                <a:pathLst>
                  <a:path extrusionOk="0" h="48" w="333">
                    <a:moveTo>
                      <a:pt x="260" y="1"/>
                    </a:moveTo>
                    <a:cubicBezTo>
                      <a:pt x="234" y="1"/>
                      <a:pt x="201" y="3"/>
                      <a:pt x="167" y="6"/>
                    </a:cubicBezTo>
                    <a:cubicBezTo>
                      <a:pt x="75" y="10"/>
                      <a:pt x="0" y="27"/>
                      <a:pt x="4" y="37"/>
                    </a:cubicBezTo>
                    <a:cubicBezTo>
                      <a:pt x="4" y="45"/>
                      <a:pt x="34" y="48"/>
                      <a:pt x="79" y="48"/>
                    </a:cubicBezTo>
                    <a:cubicBezTo>
                      <a:pt x="104" y="48"/>
                      <a:pt x="135" y="47"/>
                      <a:pt x="167" y="45"/>
                    </a:cubicBezTo>
                    <a:cubicBezTo>
                      <a:pt x="258" y="37"/>
                      <a:pt x="333" y="23"/>
                      <a:pt x="328" y="10"/>
                    </a:cubicBezTo>
                    <a:cubicBezTo>
                      <a:pt x="328" y="5"/>
                      <a:pt x="301" y="1"/>
                      <a:pt x="26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8"/>
              <p:cNvSpPr/>
              <p:nvPr/>
            </p:nvSpPr>
            <p:spPr>
              <a:xfrm>
                <a:off x="3182097" y="4586550"/>
                <a:ext cx="6691" cy="1595"/>
              </a:xfrm>
              <a:custGeom>
                <a:rect b="b" l="l" r="r" t="t"/>
                <a:pathLst>
                  <a:path extrusionOk="0" h="67" w="281">
                    <a:moveTo>
                      <a:pt x="27" y="0"/>
                    </a:moveTo>
                    <a:cubicBezTo>
                      <a:pt x="14" y="0"/>
                      <a:pt x="6" y="2"/>
                      <a:pt x="6" y="5"/>
                    </a:cubicBezTo>
                    <a:cubicBezTo>
                      <a:pt x="1" y="18"/>
                      <a:pt x="63" y="40"/>
                      <a:pt x="137" y="53"/>
                    </a:cubicBezTo>
                    <a:cubicBezTo>
                      <a:pt x="184" y="61"/>
                      <a:pt x="227" y="66"/>
                      <a:pt x="253" y="66"/>
                    </a:cubicBezTo>
                    <a:cubicBezTo>
                      <a:pt x="268" y="66"/>
                      <a:pt x="277" y="65"/>
                      <a:pt x="277" y="61"/>
                    </a:cubicBezTo>
                    <a:cubicBezTo>
                      <a:pt x="281" y="49"/>
                      <a:pt x="220" y="27"/>
                      <a:pt x="146" y="14"/>
                    </a:cubicBezTo>
                    <a:cubicBezTo>
                      <a:pt x="97" y="5"/>
                      <a:pt x="53" y="0"/>
                      <a:pt x="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3185550" y="4578930"/>
                <a:ext cx="5310" cy="6739"/>
              </a:xfrm>
              <a:custGeom>
                <a:rect b="b" l="l" r="r" t="t"/>
                <a:pathLst>
                  <a:path extrusionOk="0" h="283" w="223">
                    <a:moveTo>
                      <a:pt x="11" y="1"/>
                    </a:moveTo>
                    <a:cubicBezTo>
                      <a:pt x="10" y="1"/>
                      <a:pt x="10" y="1"/>
                      <a:pt x="9" y="2"/>
                    </a:cubicBezTo>
                    <a:cubicBezTo>
                      <a:pt x="1" y="6"/>
                      <a:pt x="39" y="76"/>
                      <a:pt x="97" y="155"/>
                    </a:cubicBezTo>
                    <a:cubicBezTo>
                      <a:pt x="150" y="225"/>
                      <a:pt x="200" y="282"/>
                      <a:pt x="213" y="282"/>
                    </a:cubicBezTo>
                    <a:cubicBezTo>
                      <a:pt x="213" y="282"/>
                      <a:pt x="214" y="282"/>
                      <a:pt x="215" y="282"/>
                    </a:cubicBezTo>
                    <a:cubicBezTo>
                      <a:pt x="223" y="276"/>
                      <a:pt x="184" y="207"/>
                      <a:pt x="128" y="128"/>
                    </a:cubicBezTo>
                    <a:cubicBezTo>
                      <a:pt x="74" y="59"/>
                      <a:pt x="25" y="1"/>
                      <a:pt x="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3188884" y="4574691"/>
                <a:ext cx="5524" cy="7953"/>
              </a:xfrm>
              <a:custGeom>
                <a:rect b="b" l="l" r="r" t="t"/>
                <a:pathLst>
                  <a:path extrusionOk="0" h="334" w="232">
                    <a:moveTo>
                      <a:pt x="11" y="0"/>
                    </a:moveTo>
                    <a:cubicBezTo>
                      <a:pt x="10" y="0"/>
                      <a:pt x="10" y="0"/>
                      <a:pt x="10" y="0"/>
                    </a:cubicBezTo>
                    <a:cubicBezTo>
                      <a:pt x="0" y="0"/>
                      <a:pt x="22" y="93"/>
                      <a:pt x="83" y="188"/>
                    </a:cubicBezTo>
                    <a:cubicBezTo>
                      <a:pt x="137" y="278"/>
                      <a:pt x="205" y="334"/>
                      <a:pt x="221" y="334"/>
                    </a:cubicBezTo>
                    <a:cubicBezTo>
                      <a:pt x="222" y="334"/>
                      <a:pt x="223" y="333"/>
                      <a:pt x="224" y="333"/>
                    </a:cubicBezTo>
                    <a:cubicBezTo>
                      <a:pt x="232" y="323"/>
                      <a:pt x="171" y="258"/>
                      <a:pt x="114" y="166"/>
                    </a:cubicBezTo>
                    <a:cubicBezTo>
                      <a:pt x="58" y="77"/>
                      <a:pt x="24" y="0"/>
                      <a:pt x="1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3189813" y="4591861"/>
                <a:ext cx="14073" cy="9644"/>
              </a:xfrm>
              <a:custGeom>
                <a:rect b="b" l="l" r="r" t="t"/>
                <a:pathLst>
                  <a:path extrusionOk="0" h="405" w="591">
                    <a:moveTo>
                      <a:pt x="173" y="30"/>
                    </a:moveTo>
                    <a:cubicBezTo>
                      <a:pt x="183" y="30"/>
                      <a:pt x="195" y="30"/>
                      <a:pt x="207" y="31"/>
                    </a:cubicBezTo>
                    <a:cubicBezTo>
                      <a:pt x="267" y="31"/>
                      <a:pt x="342" y="53"/>
                      <a:pt x="411" y="106"/>
                    </a:cubicBezTo>
                    <a:cubicBezTo>
                      <a:pt x="473" y="149"/>
                      <a:pt x="542" y="232"/>
                      <a:pt x="552" y="320"/>
                    </a:cubicBezTo>
                    <a:cubicBezTo>
                      <a:pt x="552" y="348"/>
                      <a:pt x="528" y="365"/>
                      <a:pt x="500" y="365"/>
                    </a:cubicBezTo>
                    <a:cubicBezTo>
                      <a:pt x="490" y="365"/>
                      <a:pt x="479" y="363"/>
                      <a:pt x="469" y="358"/>
                    </a:cubicBezTo>
                    <a:cubicBezTo>
                      <a:pt x="429" y="342"/>
                      <a:pt x="390" y="315"/>
                      <a:pt x="354" y="293"/>
                    </a:cubicBezTo>
                    <a:cubicBezTo>
                      <a:pt x="285" y="245"/>
                      <a:pt x="223" y="193"/>
                      <a:pt x="175" y="149"/>
                    </a:cubicBezTo>
                    <a:cubicBezTo>
                      <a:pt x="131" y="106"/>
                      <a:pt x="95" y="69"/>
                      <a:pt x="70" y="42"/>
                    </a:cubicBezTo>
                    <a:lnTo>
                      <a:pt x="70" y="42"/>
                    </a:lnTo>
                    <a:cubicBezTo>
                      <a:pt x="97" y="36"/>
                      <a:pt x="131" y="30"/>
                      <a:pt x="173" y="30"/>
                    </a:cubicBezTo>
                    <a:close/>
                    <a:moveTo>
                      <a:pt x="28" y="1"/>
                    </a:moveTo>
                    <a:cubicBezTo>
                      <a:pt x="28" y="1"/>
                      <a:pt x="27" y="1"/>
                      <a:pt x="27" y="1"/>
                    </a:cubicBezTo>
                    <a:cubicBezTo>
                      <a:pt x="26" y="2"/>
                      <a:pt x="31" y="14"/>
                      <a:pt x="44" y="33"/>
                    </a:cubicBezTo>
                    <a:lnTo>
                      <a:pt x="44" y="33"/>
                    </a:lnTo>
                    <a:cubicBezTo>
                      <a:pt x="12" y="45"/>
                      <a:pt x="1" y="58"/>
                      <a:pt x="1" y="62"/>
                    </a:cubicBezTo>
                    <a:cubicBezTo>
                      <a:pt x="1" y="62"/>
                      <a:pt x="2" y="63"/>
                      <a:pt x="3" y="63"/>
                    </a:cubicBezTo>
                    <a:cubicBezTo>
                      <a:pt x="9" y="63"/>
                      <a:pt x="26" y="55"/>
                      <a:pt x="53" y="47"/>
                    </a:cubicBezTo>
                    <a:lnTo>
                      <a:pt x="53" y="47"/>
                    </a:lnTo>
                    <a:cubicBezTo>
                      <a:pt x="75" y="77"/>
                      <a:pt x="110" y="120"/>
                      <a:pt x="158" y="171"/>
                    </a:cubicBezTo>
                    <a:cubicBezTo>
                      <a:pt x="201" y="219"/>
                      <a:pt x="263" y="271"/>
                      <a:pt x="332" y="324"/>
                    </a:cubicBezTo>
                    <a:cubicBezTo>
                      <a:pt x="372" y="346"/>
                      <a:pt x="407" y="376"/>
                      <a:pt x="455" y="394"/>
                    </a:cubicBezTo>
                    <a:cubicBezTo>
                      <a:pt x="472" y="399"/>
                      <a:pt x="488" y="405"/>
                      <a:pt x="507" y="405"/>
                    </a:cubicBezTo>
                    <a:cubicBezTo>
                      <a:pt x="518" y="405"/>
                      <a:pt x="529" y="403"/>
                      <a:pt x="542" y="398"/>
                    </a:cubicBezTo>
                    <a:cubicBezTo>
                      <a:pt x="574" y="385"/>
                      <a:pt x="590" y="350"/>
                      <a:pt x="590" y="320"/>
                    </a:cubicBezTo>
                    <a:cubicBezTo>
                      <a:pt x="553" y="98"/>
                      <a:pt x="349" y="1"/>
                      <a:pt x="217" y="1"/>
                    </a:cubicBezTo>
                    <a:cubicBezTo>
                      <a:pt x="213" y="1"/>
                      <a:pt x="210" y="1"/>
                      <a:pt x="207" y="1"/>
                    </a:cubicBezTo>
                    <a:cubicBezTo>
                      <a:pt x="141" y="1"/>
                      <a:pt x="92" y="15"/>
                      <a:pt x="57" y="28"/>
                    </a:cubicBezTo>
                    <a:lnTo>
                      <a:pt x="57" y="28"/>
                    </a:lnTo>
                    <a:cubicBezTo>
                      <a:pt x="41" y="11"/>
                      <a:pt x="31" y="1"/>
                      <a:pt x="2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3190456" y="4582621"/>
                <a:ext cx="6882" cy="10525"/>
              </a:xfrm>
              <a:custGeom>
                <a:rect b="b" l="l" r="r" t="t"/>
                <a:pathLst>
                  <a:path extrusionOk="0" h="442" w="289">
                    <a:moveTo>
                      <a:pt x="177" y="0"/>
                    </a:moveTo>
                    <a:cubicBezTo>
                      <a:pt x="150" y="0"/>
                      <a:pt x="124" y="11"/>
                      <a:pt x="109" y="26"/>
                    </a:cubicBezTo>
                    <a:cubicBezTo>
                      <a:pt x="83" y="52"/>
                      <a:pt x="69" y="87"/>
                      <a:pt x="57" y="113"/>
                    </a:cubicBezTo>
                    <a:cubicBezTo>
                      <a:pt x="31" y="170"/>
                      <a:pt x="22" y="226"/>
                      <a:pt x="13" y="274"/>
                    </a:cubicBezTo>
                    <a:cubicBezTo>
                      <a:pt x="0" y="367"/>
                      <a:pt x="13" y="423"/>
                      <a:pt x="17" y="423"/>
                    </a:cubicBezTo>
                    <a:cubicBezTo>
                      <a:pt x="26" y="423"/>
                      <a:pt x="22" y="367"/>
                      <a:pt x="43" y="279"/>
                    </a:cubicBezTo>
                    <a:cubicBezTo>
                      <a:pt x="53" y="236"/>
                      <a:pt x="65" y="183"/>
                      <a:pt x="91" y="131"/>
                    </a:cubicBezTo>
                    <a:cubicBezTo>
                      <a:pt x="105" y="90"/>
                      <a:pt x="141" y="40"/>
                      <a:pt x="174" y="40"/>
                    </a:cubicBezTo>
                    <a:cubicBezTo>
                      <a:pt x="183" y="40"/>
                      <a:pt x="192" y="44"/>
                      <a:pt x="201" y="52"/>
                    </a:cubicBezTo>
                    <a:cubicBezTo>
                      <a:pt x="240" y="91"/>
                      <a:pt x="227" y="165"/>
                      <a:pt x="214" y="218"/>
                    </a:cubicBezTo>
                    <a:cubicBezTo>
                      <a:pt x="196" y="270"/>
                      <a:pt x="170" y="319"/>
                      <a:pt x="140" y="349"/>
                    </a:cubicBezTo>
                    <a:cubicBezTo>
                      <a:pt x="79" y="415"/>
                      <a:pt x="22" y="432"/>
                      <a:pt x="26" y="441"/>
                    </a:cubicBezTo>
                    <a:cubicBezTo>
                      <a:pt x="26" y="441"/>
                      <a:pt x="87" y="436"/>
                      <a:pt x="158" y="371"/>
                    </a:cubicBezTo>
                    <a:cubicBezTo>
                      <a:pt x="192" y="336"/>
                      <a:pt x="227" y="288"/>
                      <a:pt x="249" y="231"/>
                    </a:cubicBezTo>
                    <a:cubicBezTo>
                      <a:pt x="267" y="170"/>
                      <a:pt x="289" y="91"/>
                      <a:pt x="232" y="22"/>
                    </a:cubicBezTo>
                    <a:cubicBezTo>
                      <a:pt x="217" y="6"/>
                      <a:pt x="197" y="0"/>
                      <a:pt x="17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8"/>
              <p:cNvSpPr/>
              <p:nvPr/>
            </p:nvSpPr>
            <p:spPr>
              <a:xfrm>
                <a:off x="3142660" y="4521179"/>
                <a:ext cx="9096" cy="36052"/>
              </a:xfrm>
              <a:custGeom>
                <a:rect b="b" l="l" r="r" t="t"/>
                <a:pathLst>
                  <a:path extrusionOk="0" h="1514" w="382">
                    <a:moveTo>
                      <a:pt x="49" y="1"/>
                    </a:moveTo>
                    <a:lnTo>
                      <a:pt x="49" y="1"/>
                    </a:lnTo>
                    <a:cubicBezTo>
                      <a:pt x="45" y="6"/>
                      <a:pt x="115" y="71"/>
                      <a:pt x="189" y="202"/>
                    </a:cubicBezTo>
                    <a:cubicBezTo>
                      <a:pt x="263" y="333"/>
                      <a:pt x="342" y="534"/>
                      <a:pt x="333" y="766"/>
                    </a:cubicBezTo>
                    <a:cubicBezTo>
                      <a:pt x="329" y="997"/>
                      <a:pt x="241" y="1194"/>
                      <a:pt x="158" y="1317"/>
                    </a:cubicBezTo>
                    <a:cubicBezTo>
                      <a:pt x="71" y="1443"/>
                      <a:pt x="1" y="1505"/>
                      <a:pt x="5" y="1513"/>
                    </a:cubicBezTo>
                    <a:cubicBezTo>
                      <a:pt x="5" y="1513"/>
                      <a:pt x="27" y="1500"/>
                      <a:pt x="57" y="1469"/>
                    </a:cubicBezTo>
                    <a:cubicBezTo>
                      <a:pt x="93" y="1443"/>
                      <a:pt x="132" y="1396"/>
                      <a:pt x="180" y="1334"/>
                    </a:cubicBezTo>
                    <a:cubicBezTo>
                      <a:pt x="272" y="1212"/>
                      <a:pt x="368" y="1006"/>
                      <a:pt x="377" y="766"/>
                    </a:cubicBezTo>
                    <a:cubicBezTo>
                      <a:pt x="381" y="525"/>
                      <a:pt x="299" y="315"/>
                      <a:pt x="215" y="189"/>
                    </a:cubicBezTo>
                    <a:cubicBezTo>
                      <a:pt x="172" y="123"/>
                      <a:pt x="132" y="75"/>
                      <a:pt x="101" y="45"/>
                    </a:cubicBezTo>
                    <a:cubicBezTo>
                      <a:pt x="71" y="14"/>
                      <a:pt x="49" y="1"/>
                      <a:pt x="4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8"/>
              <p:cNvSpPr/>
              <p:nvPr/>
            </p:nvSpPr>
            <p:spPr>
              <a:xfrm>
                <a:off x="3148709" y="4507962"/>
                <a:ext cx="26551" cy="19288"/>
              </a:xfrm>
              <a:custGeom>
                <a:rect b="b" l="l" r="r" t="t"/>
                <a:pathLst>
                  <a:path extrusionOk="0" h="810" w="1115">
                    <a:moveTo>
                      <a:pt x="1109" y="0"/>
                    </a:moveTo>
                    <a:cubicBezTo>
                      <a:pt x="1090" y="0"/>
                      <a:pt x="845" y="173"/>
                      <a:pt x="547" y="390"/>
                    </a:cubicBezTo>
                    <a:cubicBezTo>
                      <a:pt x="241" y="613"/>
                      <a:pt x="1" y="801"/>
                      <a:pt x="5" y="809"/>
                    </a:cubicBezTo>
                    <a:cubicBezTo>
                      <a:pt x="5" y="810"/>
                      <a:pt x="5" y="810"/>
                      <a:pt x="6" y="810"/>
                    </a:cubicBezTo>
                    <a:cubicBezTo>
                      <a:pt x="25" y="810"/>
                      <a:pt x="270" y="639"/>
                      <a:pt x="569" y="420"/>
                    </a:cubicBezTo>
                    <a:cubicBezTo>
                      <a:pt x="874" y="198"/>
                      <a:pt x="1114" y="10"/>
                      <a:pt x="1110" y="1"/>
                    </a:cubicBezTo>
                    <a:cubicBezTo>
                      <a:pt x="1110" y="1"/>
                      <a:pt x="1110" y="0"/>
                      <a:pt x="11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3154424" y="4560854"/>
                <a:ext cx="14192" cy="18740"/>
              </a:xfrm>
              <a:custGeom>
                <a:rect b="b" l="l" r="r" t="t"/>
                <a:pathLst>
                  <a:path extrusionOk="0" h="787" w="596">
                    <a:moveTo>
                      <a:pt x="10" y="0"/>
                    </a:moveTo>
                    <a:cubicBezTo>
                      <a:pt x="9" y="0"/>
                      <a:pt x="9" y="0"/>
                      <a:pt x="9" y="0"/>
                    </a:cubicBezTo>
                    <a:cubicBezTo>
                      <a:pt x="1" y="4"/>
                      <a:pt x="101" y="202"/>
                      <a:pt x="263" y="420"/>
                    </a:cubicBezTo>
                    <a:cubicBezTo>
                      <a:pt x="422" y="635"/>
                      <a:pt x="574" y="787"/>
                      <a:pt x="586" y="787"/>
                    </a:cubicBezTo>
                    <a:cubicBezTo>
                      <a:pt x="586" y="787"/>
                      <a:pt x="586" y="787"/>
                      <a:pt x="586" y="787"/>
                    </a:cubicBezTo>
                    <a:cubicBezTo>
                      <a:pt x="595" y="778"/>
                      <a:pt x="455" y="612"/>
                      <a:pt x="293" y="393"/>
                    </a:cubicBezTo>
                    <a:cubicBezTo>
                      <a:pt x="138" y="182"/>
                      <a:pt x="21" y="0"/>
                      <a:pt x="1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3142755" y="4548447"/>
                <a:ext cx="2858" cy="4334"/>
              </a:xfrm>
              <a:custGeom>
                <a:rect b="b" l="l" r="r" t="t"/>
                <a:pathLst>
                  <a:path extrusionOk="0" h="182" w="120">
                    <a:moveTo>
                      <a:pt x="105" y="1"/>
                    </a:moveTo>
                    <a:cubicBezTo>
                      <a:pt x="96" y="1"/>
                      <a:pt x="83" y="43"/>
                      <a:pt x="53" y="88"/>
                    </a:cubicBezTo>
                    <a:cubicBezTo>
                      <a:pt x="27" y="136"/>
                      <a:pt x="1" y="172"/>
                      <a:pt x="10" y="180"/>
                    </a:cubicBezTo>
                    <a:cubicBezTo>
                      <a:pt x="11" y="181"/>
                      <a:pt x="12" y="182"/>
                      <a:pt x="14" y="182"/>
                    </a:cubicBezTo>
                    <a:cubicBezTo>
                      <a:pt x="26" y="182"/>
                      <a:pt x="67" y="156"/>
                      <a:pt x="93" y="110"/>
                    </a:cubicBezTo>
                    <a:cubicBezTo>
                      <a:pt x="119" y="53"/>
                      <a:pt x="119" y="1"/>
                      <a:pt x="106" y="1"/>
                    </a:cubicBezTo>
                    <a:cubicBezTo>
                      <a:pt x="105" y="1"/>
                      <a:pt x="105" y="1"/>
                      <a:pt x="10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3146637" y="4539397"/>
                <a:ext cx="1381" cy="4191"/>
              </a:xfrm>
              <a:custGeom>
                <a:rect b="b" l="l" r="r" t="t"/>
                <a:pathLst>
                  <a:path extrusionOk="0" h="176" w="58">
                    <a:moveTo>
                      <a:pt x="41" y="1"/>
                    </a:moveTo>
                    <a:cubicBezTo>
                      <a:pt x="29" y="1"/>
                      <a:pt x="17" y="39"/>
                      <a:pt x="9" y="84"/>
                    </a:cubicBezTo>
                    <a:cubicBezTo>
                      <a:pt x="1" y="132"/>
                      <a:pt x="5" y="171"/>
                      <a:pt x="17" y="175"/>
                    </a:cubicBezTo>
                    <a:cubicBezTo>
                      <a:pt x="27" y="175"/>
                      <a:pt x="44" y="141"/>
                      <a:pt x="48" y="88"/>
                    </a:cubicBezTo>
                    <a:cubicBezTo>
                      <a:pt x="57" y="40"/>
                      <a:pt x="53" y="1"/>
                      <a:pt x="44" y="1"/>
                    </a:cubicBezTo>
                    <a:cubicBezTo>
                      <a:pt x="43" y="1"/>
                      <a:pt x="42" y="1"/>
                      <a:pt x="4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3145065" y="4530634"/>
                <a:ext cx="2405" cy="4548"/>
              </a:xfrm>
              <a:custGeom>
                <a:rect b="b" l="l" r="r" t="t"/>
                <a:pathLst>
                  <a:path extrusionOk="0" h="191" w="101">
                    <a:moveTo>
                      <a:pt x="13" y="0"/>
                    </a:moveTo>
                    <a:cubicBezTo>
                      <a:pt x="11" y="0"/>
                      <a:pt x="10" y="1"/>
                      <a:pt x="9" y="2"/>
                    </a:cubicBezTo>
                    <a:cubicBezTo>
                      <a:pt x="0" y="11"/>
                      <a:pt x="27" y="45"/>
                      <a:pt x="45" y="93"/>
                    </a:cubicBezTo>
                    <a:cubicBezTo>
                      <a:pt x="61" y="146"/>
                      <a:pt x="61" y="190"/>
                      <a:pt x="71" y="190"/>
                    </a:cubicBezTo>
                    <a:cubicBezTo>
                      <a:pt x="71" y="190"/>
                      <a:pt x="72" y="190"/>
                      <a:pt x="72" y="190"/>
                    </a:cubicBezTo>
                    <a:cubicBezTo>
                      <a:pt x="85" y="190"/>
                      <a:pt x="100" y="139"/>
                      <a:pt x="83" y="81"/>
                    </a:cubicBezTo>
                    <a:cubicBezTo>
                      <a:pt x="64" y="27"/>
                      <a:pt x="26" y="0"/>
                      <a:pt x="1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3142660" y="4524918"/>
                <a:ext cx="1286" cy="2524"/>
              </a:xfrm>
              <a:custGeom>
                <a:rect b="b" l="l" r="r" t="t"/>
                <a:pathLst>
                  <a:path extrusionOk="0" h="106" w="54">
                    <a:moveTo>
                      <a:pt x="17" y="0"/>
                    </a:moveTo>
                    <a:cubicBezTo>
                      <a:pt x="16" y="0"/>
                      <a:pt x="15" y="1"/>
                      <a:pt x="14" y="1"/>
                    </a:cubicBezTo>
                    <a:cubicBezTo>
                      <a:pt x="1" y="6"/>
                      <a:pt x="1" y="32"/>
                      <a:pt x="10" y="59"/>
                    </a:cubicBezTo>
                    <a:cubicBezTo>
                      <a:pt x="14" y="89"/>
                      <a:pt x="31" y="106"/>
                      <a:pt x="41" y="106"/>
                    </a:cubicBezTo>
                    <a:cubicBezTo>
                      <a:pt x="53" y="102"/>
                      <a:pt x="53" y="75"/>
                      <a:pt x="45" y="49"/>
                    </a:cubicBezTo>
                    <a:cubicBezTo>
                      <a:pt x="41" y="21"/>
                      <a:pt x="26" y="0"/>
                      <a:pt x="1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8"/>
              <p:cNvSpPr/>
              <p:nvPr/>
            </p:nvSpPr>
            <p:spPr>
              <a:xfrm>
                <a:off x="3405549" y="3460049"/>
                <a:ext cx="19074" cy="31766"/>
              </a:xfrm>
              <a:custGeom>
                <a:rect b="b" l="l" r="r" t="t"/>
                <a:pathLst>
                  <a:path extrusionOk="0" h="1334" w="801">
                    <a:moveTo>
                      <a:pt x="398" y="1"/>
                    </a:moveTo>
                    <a:lnTo>
                      <a:pt x="1" y="858"/>
                    </a:lnTo>
                    <a:lnTo>
                      <a:pt x="325" y="1334"/>
                    </a:lnTo>
                    <a:lnTo>
                      <a:pt x="613" y="1290"/>
                    </a:lnTo>
                    <a:lnTo>
                      <a:pt x="801" y="783"/>
                    </a:lnTo>
                    <a:lnTo>
                      <a:pt x="3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8"/>
              <p:cNvSpPr/>
              <p:nvPr/>
            </p:nvSpPr>
            <p:spPr>
              <a:xfrm>
                <a:off x="3139136" y="3817435"/>
                <a:ext cx="402955" cy="790408"/>
              </a:xfrm>
              <a:custGeom>
                <a:rect b="b" l="l" r="r" t="t"/>
                <a:pathLst>
                  <a:path extrusionOk="0" h="33193" w="16922">
                    <a:moveTo>
                      <a:pt x="6609" y="1"/>
                    </a:moveTo>
                    <a:cubicBezTo>
                      <a:pt x="6609" y="1"/>
                      <a:pt x="10196" y="16481"/>
                      <a:pt x="10274" y="16791"/>
                    </a:cubicBezTo>
                    <a:cubicBezTo>
                      <a:pt x="10353" y="17106"/>
                      <a:pt x="1" y="28656"/>
                      <a:pt x="1" y="28656"/>
                    </a:cubicBezTo>
                    <a:lnTo>
                      <a:pt x="3750" y="33192"/>
                    </a:lnTo>
                    <a:cubicBezTo>
                      <a:pt x="3750" y="33192"/>
                      <a:pt x="16188" y="19981"/>
                      <a:pt x="16555" y="19173"/>
                    </a:cubicBezTo>
                    <a:cubicBezTo>
                      <a:pt x="16922" y="18361"/>
                      <a:pt x="14370" y="1408"/>
                      <a:pt x="14370" y="1408"/>
                    </a:cubicBezTo>
                    <a:lnTo>
                      <a:pt x="66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3162974" y="4474860"/>
                <a:ext cx="83796" cy="113681"/>
              </a:xfrm>
              <a:custGeom>
                <a:rect b="b" l="l" r="r" t="t"/>
                <a:pathLst>
                  <a:path extrusionOk="0" h="4774" w="3519">
                    <a:moveTo>
                      <a:pt x="5" y="1"/>
                    </a:moveTo>
                    <a:cubicBezTo>
                      <a:pt x="5" y="1"/>
                      <a:pt x="5" y="1"/>
                      <a:pt x="5" y="1"/>
                    </a:cubicBezTo>
                    <a:cubicBezTo>
                      <a:pt x="0" y="1"/>
                      <a:pt x="39" y="76"/>
                      <a:pt x="118" y="207"/>
                    </a:cubicBezTo>
                    <a:cubicBezTo>
                      <a:pt x="192" y="334"/>
                      <a:pt x="311" y="517"/>
                      <a:pt x="455" y="739"/>
                    </a:cubicBezTo>
                    <a:cubicBezTo>
                      <a:pt x="751" y="1190"/>
                      <a:pt x="1167" y="1802"/>
                      <a:pt x="1652" y="2462"/>
                    </a:cubicBezTo>
                    <a:cubicBezTo>
                      <a:pt x="2137" y="3121"/>
                      <a:pt x="2601" y="3708"/>
                      <a:pt x="2941" y="4118"/>
                    </a:cubicBezTo>
                    <a:cubicBezTo>
                      <a:pt x="3111" y="4328"/>
                      <a:pt x="3252" y="4494"/>
                      <a:pt x="3353" y="4603"/>
                    </a:cubicBezTo>
                    <a:cubicBezTo>
                      <a:pt x="3445" y="4713"/>
                      <a:pt x="3506" y="4773"/>
                      <a:pt x="3513" y="4773"/>
                    </a:cubicBezTo>
                    <a:cubicBezTo>
                      <a:pt x="3514" y="4773"/>
                      <a:pt x="3514" y="4773"/>
                      <a:pt x="3514" y="4773"/>
                    </a:cubicBezTo>
                    <a:cubicBezTo>
                      <a:pt x="3518" y="4769"/>
                      <a:pt x="3470" y="4699"/>
                      <a:pt x="3383" y="4577"/>
                    </a:cubicBezTo>
                    <a:cubicBezTo>
                      <a:pt x="3278" y="4442"/>
                      <a:pt x="3151" y="4271"/>
                      <a:pt x="2998" y="4075"/>
                    </a:cubicBezTo>
                    <a:cubicBezTo>
                      <a:pt x="2675" y="3646"/>
                      <a:pt x="2225" y="3061"/>
                      <a:pt x="1739" y="2401"/>
                    </a:cubicBezTo>
                    <a:cubicBezTo>
                      <a:pt x="1255" y="1741"/>
                      <a:pt x="826" y="1138"/>
                      <a:pt x="521" y="701"/>
                    </a:cubicBezTo>
                    <a:cubicBezTo>
                      <a:pt x="372" y="495"/>
                      <a:pt x="249" y="320"/>
                      <a:pt x="148" y="180"/>
                    </a:cubicBezTo>
                    <a:cubicBezTo>
                      <a:pt x="64" y="66"/>
                      <a:pt x="12" y="1"/>
                      <a:pt x="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3237275" y="3793620"/>
                <a:ext cx="256437" cy="885182"/>
              </a:xfrm>
              <a:custGeom>
                <a:rect b="b" l="l" r="r" t="t"/>
                <a:pathLst>
                  <a:path extrusionOk="0" h="37173" w="10769">
                    <a:moveTo>
                      <a:pt x="1338" y="0"/>
                    </a:moveTo>
                    <a:lnTo>
                      <a:pt x="1045" y="573"/>
                    </a:lnTo>
                    <a:cubicBezTo>
                      <a:pt x="184" y="2251"/>
                      <a:pt x="1" y="4200"/>
                      <a:pt x="542" y="6009"/>
                    </a:cubicBezTo>
                    <a:lnTo>
                      <a:pt x="4878" y="20545"/>
                    </a:lnTo>
                    <a:lnTo>
                      <a:pt x="4507" y="36941"/>
                    </a:lnTo>
                    <a:lnTo>
                      <a:pt x="10056" y="37173"/>
                    </a:lnTo>
                    <a:cubicBezTo>
                      <a:pt x="10056" y="37173"/>
                      <a:pt x="10261" y="24648"/>
                      <a:pt x="10550" y="20763"/>
                    </a:cubicBezTo>
                    <a:cubicBezTo>
                      <a:pt x="10768" y="17830"/>
                      <a:pt x="8890" y="9234"/>
                      <a:pt x="8041" y="4659"/>
                    </a:cubicBezTo>
                    <a:lnTo>
                      <a:pt x="10249" y="2408"/>
                    </a:lnTo>
                    <a:lnTo>
                      <a:pt x="8440" y="1945"/>
                    </a:lnTo>
                    <a:lnTo>
                      <a:pt x="133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8"/>
              <p:cNvSpPr/>
              <p:nvPr/>
            </p:nvSpPr>
            <p:spPr>
              <a:xfrm>
                <a:off x="3291906" y="3829532"/>
                <a:ext cx="56555" cy="45625"/>
              </a:xfrm>
              <a:custGeom>
                <a:rect b="b" l="l" r="r" t="t"/>
                <a:pathLst>
                  <a:path extrusionOk="0" h="1916" w="2375">
                    <a:moveTo>
                      <a:pt x="2347" y="0"/>
                    </a:moveTo>
                    <a:cubicBezTo>
                      <a:pt x="2330" y="0"/>
                      <a:pt x="2316" y="191"/>
                      <a:pt x="2217" y="472"/>
                    </a:cubicBezTo>
                    <a:cubicBezTo>
                      <a:pt x="2120" y="751"/>
                      <a:pt x="1915" y="1128"/>
                      <a:pt x="1557" y="1407"/>
                    </a:cubicBezTo>
                    <a:cubicBezTo>
                      <a:pt x="1255" y="1648"/>
                      <a:pt x="910" y="1770"/>
                      <a:pt x="639" y="1818"/>
                    </a:cubicBezTo>
                    <a:cubicBezTo>
                      <a:pt x="460" y="1849"/>
                      <a:pt x="310" y="1854"/>
                      <a:pt x="202" y="1854"/>
                    </a:cubicBezTo>
                    <a:cubicBezTo>
                      <a:pt x="141" y="1854"/>
                      <a:pt x="94" y="1853"/>
                      <a:pt x="62" y="1853"/>
                    </a:cubicBezTo>
                    <a:lnTo>
                      <a:pt x="57" y="1853"/>
                    </a:lnTo>
                    <a:cubicBezTo>
                      <a:pt x="18" y="1862"/>
                      <a:pt x="1" y="1866"/>
                      <a:pt x="5" y="1870"/>
                    </a:cubicBezTo>
                    <a:cubicBezTo>
                      <a:pt x="5" y="1873"/>
                      <a:pt x="14" y="1876"/>
                      <a:pt x="33" y="1876"/>
                    </a:cubicBezTo>
                    <a:cubicBezTo>
                      <a:pt x="40" y="1876"/>
                      <a:pt x="49" y="1876"/>
                      <a:pt x="59" y="1875"/>
                    </a:cubicBezTo>
                    <a:lnTo>
                      <a:pt x="59" y="1875"/>
                    </a:lnTo>
                    <a:cubicBezTo>
                      <a:pt x="120" y="1893"/>
                      <a:pt x="243" y="1916"/>
                      <a:pt x="409" y="1916"/>
                    </a:cubicBezTo>
                    <a:cubicBezTo>
                      <a:pt x="481" y="1916"/>
                      <a:pt x="561" y="1912"/>
                      <a:pt x="648" y="1901"/>
                    </a:cubicBezTo>
                    <a:cubicBezTo>
                      <a:pt x="936" y="1866"/>
                      <a:pt x="1303" y="1743"/>
                      <a:pt x="1622" y="1491"/>
                    </a:cubicBezTo>
                    <a:cubicBezTo>
                      <a:pt x="2003" y="1193"/>
                      <a:pt x="2207" y="791"/>
                      <a:pt x="2291" y="494"/>
                    </a:cubicBezTo>
                    <a:cubicBezTo>
                      <a:pt x="2374" y="192"/>
                      <a:pt x="2356" y="0"/>
                      <a:pt x="2348" y="0"/>
                    </a:cubicBezTo>
                    <a:cubicBezTo>
                      <a:pt x="2348" y="0"/>
                      <a:pt x="2347" y="0"/>
                      <a:pt x="2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8"/>
              <p:cNvSpPr/>
              <p:nvPr/>
            </p:nvSpPr>
            <p:spPr>
              <a:xfrm>
                <a:off x="3346465" y="4640919"/>
                <a:ext cx="130921" cy="9192"/>
              </a:xfrm>
              <a:custGeom>
                <a:rect b="b" l="l" r="r" t="t"/>
                <a:pathLst>
                  <a:path extrusionOk="0" h="386" w="5498">
                    <a:moveTo>
                      <a:pt x="61" y="1"/>
                    </a:moveTo>
                    <a:cubicBezTo>
                      <a:pt x="24" y="1"/>
                      <a:pt x="4" y="3"/>
                      <a:pt x="4" y="7"/>
                    </a:cubicBezTo>
                    <a:cubicBezTo>
                      <a:pt x="0" y="16"/>
                      <a:pt x="79" y="29"/>
                      <a:pt x="214" y="51"/>
                    </a:cubicBezTo>
                    <a:cubicBezTo>
                      <a:pt x="354" y="69"/>
                      <a:pt x="555" y="95"/>
                      <a:pt x="804" y="117"/>
                    </a:cubicBezTo>
                    <a:cubicBezTo>
                      <a:pt x="1298" y="170"/>
                      <a:pt x="1988" y="213"/>
                      <a:pt x="2744" y="252"/>
                    </a:cubicBezTo>
                    <a:cubicBezTo>
                      <a:pt x="3492" y="287"/>
                      <a:pt x="4164" y="322"/>
                      <a:pt x="4688" y="348"/>
                    </a:cubicBezTo>
                    <a:cubicBezTo>
                      <a:pt x="4920" y="357"/>
                      <a:pt x="5113" y="370"/>
                      <a:pt x="5279" y="379"/>
                    </a:cubicBezTo>
                    <a:cubicBezTo>
                      <a:pt x="5347" y="384"/>
                      <a:pt x="5400" y="386"/>
                      <a:pt x="5437" y="386"/>
                    </a:cubicBezTo>
                    <a:cubicBezTo>
                      <a:pt x="5473" y="386"/>
                      <a:pt x="5493" y="384"/>
                      <a:pt x="5493" y="379"/>
                    </a:cubicBezTo>
                    <a:cubicBezTo>
                      <a:pt x="5497" y="370"/>
                      <a:pt x="5418" y="357"/>
                      <a:pt x="5283" y="339"/>
                    </a:cubicBezTo>
                    <a:cubicBezTo>
                      <a:pt x="5144" y="317"/>
                      <a:pt x="4942" y="295"/>
                      <a:pt x="4694" y="269"/>
                    </a:cubicBezTo>
                    <a:cubicBezTo>
                      <a:pt x="4200" y="222"/>
                      <a:pt x="3509" y="182"/>
                      <a:pt x="2753" y="143"/>
                    </a:cubicBezTo>
                    <a:cubicBezTo>
                      <a:pt x="2006" y="104"/>
                      <a:pt x="1332" y="69"/>
                      <a:pt x="808" y="43"/>
                    </a:cubicBezTo>
                    <a:cubicBezTo>
                      <a:pt x="577" y="29"/>
                      <a:pt x="384" y="16"/>
                      <a:pt x="218" y="7"/>
                    </a:cubicBezTo>
                    <a:cubicBezTo>
                      <a:pt x="151" y="3"/>
                      <a:pt x="97" y="1"/>
                      <a:pt x="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3418576" y="3885211"/>
                <a:ext cx="75152" cy="443436"/>
              </a:xfrm>
              <a:custGeom>
                <a:rect b="b" l="l" r="r" t="t"/>
                <a:pathLst>
                  <a:path extrusionOk="0" h="18622" w="3156">
                    <a:moveTo>
                      <a:pt x="4" y="0"/>
                    </a:moveTo>
                    <a:cubicBezTo>
                      <a:pt x="0" y="0"/>
                      <a:pt x="4" y="18"/>
                      <a:pt x="9" y="48"/>
                    </a:cubicBezTo>
                    <a:cubicBezTo>
                      <a:pt x="14" y="87"/>
                      <a:pt x="22" y="131"/>
                      <a:pt x="31" y="188"/>
                    </a:cubicBezTo>
                    <a:cubicBezTo>
                      <a:pt x="57" y="323"/>
                      <a:pt x="92" y="503"/>
                      <a:pt x="135" y="730"/>
                    </a:cubicBezTo>
                    <a:cubicBezTo>
                      <a:pt x="232" y="1211"/>
                      <a:pt x="371" y="1888"/>
                      <a:pt x="538" y="2719"/>
                    </a:cubicBezTo>
                    <a:cubicBezTo>
                      <a:pt x="892" y="4405"/>
                      <a:pt x="1372" y="6717"/>
                      <a:pt x="1906" y="9274"/>
                    </a:cubicBezTo>
                    <a:cubicBezTo>
                      <a:pt x="2172" y="10549"/>
                      <a:pt x="2443" y="11769"/>
                      <a:pt x="2644" y="12879"/>
                    </a:cubicBezTo>
                    <a:cubicBezTo>
                      <a:pt x="2850" y="13994"/>
                      <a:pt x="2985" y="15003"/>
                      <a:pt x="3033" y="15855"/>
                    </a:cubicBezTo>
                    <a:cubicBezTo>
                      <a:pt x="3090" y="16707"/>
                      <a:pt x="3072" y="17402"/>
                      <a:pt x="3038" y="17879"/>
                    </a:cubicBezTo>
                    <a:cubicBezTo>
                      <a:pt x="3029" y="18119"/>
                      <a:pt x="3007" y="18302"/>
                      <a:pt x="2994" y="18429"/>
                    </a:cubicBezTo>
                    <a:cubicBezTo>
                      <a:pt x="2989" y="18486"/>
                      <a:pt x="2985" y="18534"/>
                      <a:pt x="2985" y="18569"/>
                    </a:cubicBezTo>
                    <a:cubicBezTo>
                      <a:pt x="2981" y="18603"/>
                      <a:pt x="2981" y="18621"/>
                      <a:pt x="2981" y="18621"/>
                    </a:cubicBezTo>
                    <a:cubicBezTo>
                      <a:pt x="2985" y="18621"/>
                      <a:pt x="2989" y="18603"/>
                      <a:pt x="2994" y="18573"/>
                    </a:cubicBezTo>
                    <a:cubicBezTo>
                      <a:pt x="2998" y="18534"/>
                      <a:pt x="3007" y="18486"/>
                      <a:pt x="3016" y="18429"/>
                    </a:cubicBezTo>
                    <a:cubicBezTo>
                      <a:pt x="3033" y="18307"/>
                      <a:pt x="3064" y="18123"/>
                      <a:pt x="3082" y="17883"/>
                    </a:cubicBezTo>
                    <a:cubicBezTo>
                      <a:pt x="3125" y="17407"/>
                      <a:pt x="3155" y="16707"/>
                      <a:pt x="3112" y="15850"/>
                    </a:cubicBezTo>
                    <a:cubicBezTo>
                      <a:pt x="3068" y="14994"/>
                      <a:pt x="2941" y="13980"/>
                      <a:pt x="2741" y="12861"/>
                    </a:cubicBezTo>
                    <a:cubicBezTo>
                      <a:pt x="2544" y="11747"/>
                      <a:pt x="2277" y="10527"/>
                      <a:pt x="2011" y="9252"/>
                    </a:cubicBezTo>
                    <a:cubicBezTo>
                      <a:pt x="1464" y="6699"/>
                      <a:pt x="970" y="4387"/>
                      <a:pt x="612" y="2705"/>
                    </a:cubicBezTo>
                    <a:cubicBezTo>
                      <a:pt x="428" y="1874"/>
                      <a:pt x="280" y="1202"/>
                      <a:pt x="175" y="721"/>
                    </a:cubicBezTo>
                    <a:cubicBezTo>
                      <a:pt x="123" y="498"/>
                      <a:pt x="83" y="319"/>
                      <a:pt x="53" y="184"/>
                    </a:cubicBezTo>
                    <a:cubicBezTo>
                      <a:pt x="40" y="131"/>
                      <a:pt x="26" y="83"/>
                      <a:pt x="18" y="48"/>
                    </a:cubicBezTo>
                    <a:cubicBezTo>
                      <a:pt x="9" y="13"/>
                      <a:pt x="4" y="0"/>
                      <a:pt x="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3346322" y="4259767"/>
                <a:ext cx="7858" cy="239697"/>
              </a:xfrm>
              <a:custGeom>
                <a:rect b="b" l="l" r="r" t="t"/>
                <a:pathLst>
                  <a:path extrusionOk="0" h="10066" w="330">
                    <a:moveTo>
                      <a:pt x="11" y="0"/>
                    </a:moveTo>
                    <a:cubicBezTo>
                      <a:pt x="11" y="0"/>
                      <a:pt x="10" y="0"/>
                      <a:pt x="10" y="0"/>
                    </a:cubicBezTo>
                    <a:cubicBezTo>
                      <a:pt x="1" y="0"/>
                      <a:pt x="23" y="92"/>
                      <a:pt x="67" y="259"/>
                    </a:cubicBezTo>
                    <a:cubicBezTo>
                      <a:pt x="119" y="442"/>
                      <a:pt x="184" y="682"/>
                      <a:pt x="268" y="978"/>
                    </a:cubicBezTo>
                    <a:lnTo>
                      <a:pt x="268" y="978"/>
                    </a:lnTo>
                    <a:cubicBezTo>
                      <a:pt x="228" y="1887"/>
                      <a:pt x="184" y="3357"/>
                      <a:pt x="141" y="5009"/>
                    </a:cubicBezTo>
                    <a:cubicBezTo>
                      <a:pt x="102" y="6407"/>
                      <a:pt x="75" y="7670"/>
                      <a:pt x="63" y="8583"/>
                    </a:cubicBezTo>
                    <a:cubicBezTo>
                      <a:pt x="59" y="9029"/>
                      <a:pt x="53" y="9396"/>
                      <a:pt x="49" y="9667"/>
                    </a:cubicBezTo>
                    <a:cubicBezTo>
                      <a:pt x="53" y="9785"/>
                      <a:pt x="53" y="9882"/>
                      <a:pt x="53" y="9960"/>
                    </a:cubicBezTo>
                    <a:cubicBezTo>
                      <a:pt x="53" y="10029"/>
                      <a:pt x="59" y="10065"/>
                      <a:pt x="63" y="10065"/>
                    </a:cubicBezTo>
                    <a:cubicBezTo>
                      <a:pt x="67" y="10065"/>
                      <a:pt x="71" y="10029"/>
                      <a:pt x="75" y="9960"/>
                    </a:cubicBezTo>
                    <a:cubicBezTo>
                      <a:pt x="80" y="9882"/>
                      <a:pt x="85" y="9785"/>
                      <a:pt x="93" y="9667"/>
                    </a:cubicBezTo>
                    <a:cubicBezTo>
                      <a:pt x="106" y="9396"/>
                      <a:pt x="119" y="9029"/>
                      <a:pt x="137" y="8583"/>
                    </a:cubicBezTo>
                    <a:cubicBezTo>
                      <a:pt x="172" y="7670"/>
                      <a:pt x="211" y="6407"/>
                      <a:pt x="246" y="5013"/>
                    </a:cubicBezTo>
                    <a:cubicBezTo>
                      <a:pt x="289" y="3353"/>
                      <a:pt x="321" y="1879"/>
                      <a:pt x="329" y="975"/>
                    </a:cubicBezTo>
                    <a:lnTo>
                      <a:pt x="329" y="966"/>
                    </a:lnTo>
                    <a:lnTo>
                      <a:pt x="329" y="961"/>
                    </a:lnTo>
                    <a:cubicBezTo>
                      <a:pt x="233" y="669"/>
                      <a:pt x="158" y="428"/>
                      <a:pt x="102" y="249"/>
                    </a:cubicBezTo>
                    <a:cubicBezTo>
                      <a:pt x="46" y="91"/>
                      <a:pt x="16" y="0"/>
                      <a:pt x="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8"/>
              <p:cNvSpPr/>
              <p:nvPr/>
            </p:nvSpPr>
            <p:spPr>
              <a:xfrm>
                <a:off x="3277022" y="3570478"/>
                <a:ext cx="451985" cy="206883"/>
              </a:xfrm>
              <a:custGeom>
                <a:rect b="b" l="l" r="r" t="t"/>
                <a:pathLst>
                  <a:path extrusionOk="0" h="8688" w="18981">
                    <a:moveTo>
                      <a:pt x="2824" y="1"/>
                    </a:moveTo>
                    <a:lnTo>
                      <a:pt x="0" y="2793"/>
                    </a:lnTo>
                    <a:cubicBezTo>
                      <a:pt x="363" y="3418"/>
                      <a:pt x="1535" y="4864"/>
                      <a:pt x="3366" y="7373"/>
                    </a:cubicBezTo>
                    <a:cubicBezTo>
                      <a:pt x="4061" y="8323"/>
                      <a:pt x="5101" y="8688"/>
                      <a:pt x="6289" y="8688"/>
                    </a:cubicBezTo>
                    <a:cubicBezTo>
                      <a:pt x="10222" y="8688"/>
                      <a:pt x="15777" y="4690"/>
                      <a:pt x="15777" y="4690"/>
                    </a:cubicBezTo>
                    <a:lnTo>
                      <a:pt x="15869" y="4646"/>
                    </a:lnTo>
                    <a:cubicBezTo>
                      <a:pt x="16620" y="4261"/>
                      <a:pt x="17512" y="3785"/>
                      <a:pt x="17949" y="3480"/>
                    </a:cubicBezTo>
                    <a:cubicBezTo>
                      <a:pt x="18758" y="2911"/>
                      <a:pt x="18710" y="2837"/>
                      <a:pt x="18631" y="2750"/>
                    </a:cubicBezTo>
                    <a:cubicBezTo>
                      <a:pt x="18611" y="2729"/>
                      <a:pt x="18583" y="2720"/>
                      <a:pt x="18549" y="2720"/>
                    </a:cubicBezTo>
                    <a:cubicBezTo>
                      <a:pt x="18258" y="2720"/>
                      <a:pt x="17499" y="3375"/>
                      <a:pt x="17322" y="3375"/>
                    </a:cubicBezTo>
                    <a:cubicBezTo>
                      <a:pt x="17287" y="3375"/>
                      <a:pt x="17274" y="3349"/>
                      <a:pt x="17294" y="3287"/>
                    </a:cubicBezTo>
                    <a:cubicBezTo>
                      <a:pt x="17420" y="2877"/>
                      <a:pt x="18980" y="2032"/>
                      <a:pt x="18744" y="1802"/>
                    </a:cubicBezTo>
                    <a:cubicBezTo>
                      <a:pt x="18712" y="1770"/>
                      <a:pt x="18668" y="1756"/>
                      <a:pt x="18617" y="1756"/>
                    </a:cubicBezTo>
                    <a:cubicBezTo>
                      <a:pt x="18180" y="1756"/>
                      <a:pt x="17146" y="2765"/>
                      <a:pt x="17040" y="2855"/>
                    </a:cubicBezTo>
                    <a:cubicBezTo>
                      <a:pt x="17016" y="2875"/>
                      <a:pt x="16990" y="2883"/>
                      <a:pt x="16966" y="2883"/>
                    </a:cubicBezTo>
                    <a:cubicBezTo>
                      <a:pt x="16876" y="2883"/>
                      <a:pt x="16805" y="2767"/>
                      <a:pt x="16892" y="2702"/>
                    </a:cubicBezTo>
                    <a:cubicBezTo>
                      <a:pt x="17049" y="2583"/>
                      <a:pt x="18670" y="1294"/>
                      <a:pt x="18373" y="997"/>
                    </a:cubicBezTo>
                    <a:cubicBezTo>
                      <a:pt x="18340" y="964"/>
                      <a:pt x="18303" y="951"/>
                      <a:pt x="18265" y="951"/>
                    </a:cubicBezTo>
                    <a:cubicBezTo>
                      <a:pt x="18114" y="951"/>
                      <a:pt x="17949" y="1163"/>
                      <a:pt x="17949" y="1163"/>
                    </a:cubicBezTo>
                    <a:cubicBezTo>
                      <a:pt x="17949" y="1163"/>
                      <a:pt x="16660" y="2350"/>
                      <a:pt x="16411" y="2350"/>
                    </a:cubicBezTo>
                    <a:cubicBezTo>
                      <a:pt x="16398" y="2350"/>
                      <a:pt x="16387" y="2346"/>
                      <a:pt x="16380" y="2339"/>
                    </a:cubicBezTo>
                    <a:cubicBezTo>
                      <a:pt x="16241" y="2195"/>
                      <a:pt x="17058" y="1391"/>
                      <a:pt x="17350" y="1137"/>
                    </a:cubicBezTo>
                    <a:cubicBezTo>
                      <a:pt x="17639" y="888"/>
                      <a:pt x="17643" y="648"/>
                      <a:pt x="17429" y="608"/>
                    </a:cubicBezTo>
                    <a:cubicBezTo>
                      <a:pt x="17426" y="607"/>
                      <a:pt x="17423" y="607"/>
                      <a:pt x="17419" y="607"/>
                    </a:cubicBezTo>
                    <a:cubicBezTo>
                      <a:pt x="17249" y="607"/>
                      <a:pt x="16362" y="1335"/>
                      <a:pt x="16083" y="1582"/>
                    </a:cubicBezTo>
                    <a:cubicBezTo>
                      <a:pt x="15885" y="1762"/>
                      <a:pt x="15452" y="2163"/>
                      <a:pt x="15241" y="2163"/>
                    </a:cubicBezTo>
                    <a:cubicBezTo>
                      <a:pt x="15149" y="2163"/>
                      <a:pt x="15100" y="2087"/>
                      <a:pt x="15130" y="1885"/>
                    </a:cubicBezTo>
                    <a:cubicBezTo>
                      <a:pt x="15135" y="1875"/>
                      <a:pt x="15135" y="1867"/>
                      <a:pt x="15135" y="1854"/>
                    </a:cubicBezTo>
                    <a:cubicBezTo>
                      <a:pt x="15253" y="1203"/>
                      <a:pt x="15126" y="656"/>
                      <a:pt x="14982" y="525"/>
                    </a:cubicBezTo>
                    <a:cubicBezTo>
                      <a:pt x="14942" y="489"/>
                      <a:pt x="14895" y="473"/>
                      <a:pt x="14848" y="473"/>
                    </a:cubicBezTo>
                    <a:cubicBezTo>
                      <a:pt x="14733" y="473"/>
                      <a:pt x="14620" y="572"/>
                      <a:pt x="14611" y="709"/>
                    </a:cubicBezTo>
                    <a:cubicBezTo>
                      <a:pt x="14605" y="739"/>
                      <a:pt x="14605" y="770"/>
                      <a:pt x="14615" y="805"/>
                    </a:cubicBezTo>
                    <a:cubicBezTo>
                      <a:pt x="14619" y="818"/>
                      <a:pt x="14619" y="840"/>
                      <a:pt x="14623" y="852"/>
                    </a:cubicBezTo>
                    <a:cubicBezTo>
                      <a:pt x="14641" y="1045"/>
                      <a:pt x="14611" y="1320"/>
                      <a:pt x="14579" y="1534"/>
                    </a:cubicBezTo>
                    <a:cubicBezTo>
                      <a:pt x="14549" y="1736"/>
                      <a:pt x="14488" y="1933"/>
                      <a:pt x="14391" y="2111"/>
                    </a:cubicBezTo>
                    <a:cubicBezTo>
                      <a:pt x="14278" y="2321"/>
                      <a:pt x="14177" y="2496"/>
                      <a:pt x="14086" y="2641"/>
                    </a:cubicBezTo>
                    <a:cubicBezTo>
                      <a:pt x="13042" y="3218"/>
                      <a:pt x="10039" y="4733"/>
                      <a:pt x="7037" y="4965"/>
                    </a:cubicBezTo>
                    <a:cubicBezTo>
                      <a:pt x="7035" y="4965"/>
                      <a:pt x="7033" y="4965"/>
                      <a:pt x="7030" y="4965"/>
                    </a:cubicBezTo>
                    <a:cubicBezTo>
                      <a:pt x="6466" y="4965"/>
                      <a:pt x="2824" y="1"/>
                      <a:pt x="2824"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8"/>
              <p:cNvSpPr/>
              <p:nvPr/>
            </p:nvSpPr>
            <p:spPr>
              <a:xfrm>
                <a:off x="3250159" y="3501606"/>
                <a:ext cx="182166" cy="254532"/>
              </a:xfrm>
              <a:custGeom>
                <a:rect b="b" l="l" r="r" t="t"/>
                <a:pathLst>
                  <a:path extrusionOk="0" h="10689" w="7650">
                    <a:moveTo>
                      <a:pt x="1820" y="1"/>
                    </a:moveTo>
                    <a:cubicBezTo>
                      <a:pt x="1150" y="1"/>
                      <a:pt x="507" y="417"/>
                      <a:pt x="295" y="1118"/>
                    </a:cubicBezTo>
                    <a:cubicBezTo>
                      <a:pt x="59" y="1896"/>
                      <a:pt x="1" y="2994"/>
                      <a:pt x="473" y="4496"/>
                    </a:cubicBezTo>
                    <a:cubicBezTo>
                      <a:pt x="1666" y="8321"/>
                      <a:pt x="4188" y="10689"/>
                      <a:pt x="4188" y="10689"/>
                    </a:cubicBezTo>
                    <a:lnTo>
                      <a:pt x="7649" y="7149"/>
                    </a:lnTo>
                    <a:cubicBezTo>
                      <a:pt x="6368" y="5323"/>
                      <a:pt x="5263" y="3640"/>
                      <a:pt x="4149" y="1787"/>
                    </a:cubicBezTo>
                    <a:lnTo>
                      <a:pt x="2685" y="253"/>
                    </a:lnTo>
                    <a:cubicBezTo>
                      <a:pt x="2414" y="81"/>
                      <a:pt x="2114" y="1"/>
                      <a:pt x="18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3350823" y="3670189"/>
                <a:ext cx="83082" cy="81510"/>
              </a:xfrm>
              <a:custGeom>
                <a:rect b="b" l="l" r="r" t="t"/>
                <a:pathLst>
                  <a:path extrusionOk="0" h="3423" w="3489">
                    <a:moveTo>
                      <a:pt x="3482" y="0"/>
                    </a:moveTo>
                    <a:cubicBezTo>
                      <a:pt x="3462" y="0"/>
                      <a:pt x="3280" y="200"/>
                      <a:pt x="2985" y="516"/>
                    </a:cubicBezTo>
                    <a:cubicBezTo>
                      <a:pt x="2684" y="835"/>
                      <a:pt x="2264" y="1276"/>
                      <a:pt x="1788" y="1748"/>
                    </a:cubicBezTo>
                    <a:cubicBezTo>
                      <a:pt x="1307" y="2220"/>
                      <a:pt x="861" y="2635"/>
                      <a:pt x="534" y="2932"/>
                    </a:cubicBezTo>
                    <a:cubicBezTo>
                      <a:pt x="205" y="3230"/>
                      <a:pt x="1" y="3409"/>
                      <a:pt x="13" y="3422"/>
                    </a:cubicBezTo>
                    <a:cubicBezTo>
                      <a:pt x="14" y="3422"/>
                      <a:pt x="14" y="3422"/>
                      <a:pt x="14" y="3422"/>
                    </a:cubicBezTo>
                    <a:cubicBezTo>
                      <a:pt x="24" y="3422"/>
                      <a:pt x="79" y="3388"/>
                      <a:pt x="171" y="3317"/>
                    </a:cubicBezTo>
                    <a:cubicBezTo>
                      <a:pt x="271" y="3243"/>
                      <a:pt x="411" y="3129"/>
                      <a:pt x="582" y="2990"/>
                    </a:cubicBezTo>
                    <a:cubicBezTo>
                      <a:pt x="923" y="2706"/>
                      <a:pt x="1381" y="2299"/>
                      <a:pt x="1862" y="1827"/>
                    </a:cubicBezTo>
                    <a:cubicBezTo>
                      <a:pt x="2343" y="1351"/>
                      <a:pt x="2754" y="901"/>
                      <a:pt x="3042" y="564"/>
                    </a:cubicBezTo>
                    <a:cubicBezTo>
                      <a:pt x="3186" y="398"/>
                      <a:pt x="3299" y="258"/>
                      <a:pt x="3374" y="158"/>
                    </a:cubicBezTo>
                    <a:cubicBezTo>
                      <a:pt x="3448" y="62"/>
                      <a:pt x="3488" y="5"/>
                      <a:pt x="3483" y="1"/>
                    </a:cubicBezTo>
                    <a:cubicBezTo>
                      <a:pt x="3483" y="1"/>
                      <a:pt x="3482" y="0"/>
                      <a:pt x="348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8"/>
              <p:cNvSpPr/>
              <p:nvPr/>
            </p:nvSpPr>
            <p:spPr>
              <a:xfrm>
                <a:off x="3266925" y="3625537"/>
                <a:ext cx="79748" cy="126778"/>
              </a:xfrm>
              <a:custGeom>
                <a:rect b="b" l="l" r="r" t="t"/>
                <a:pathLst>
                  <a:path extrusionOk="0" h="5324" w="3349">
                    <a:moveTo>
                      <a:pt x="11" y="0"/>
                    </a:moveTo>
                    <a:cubicBezTo>
                      <a:pt x="10" y="0"/>
                      <a:pt x="10" y="0"/>
                      <a:pt x="10" y="0"/>
                    </a:cubicBezTo>
                    <a:cubicBezTo>
                      <a:pt x="1" y="0"/>
                      <a:pt x="31" y="83"/>
                      <a:pt x="97" y="232"/>
                    </a:cubicBezTo>
                    <a:cubicBezTo>
                      <a:pt x="154" y="381"/>
                      <a:pt x="255" y="591"/>
                      <a:pt x="386" y="844"/>
                    </a:cubicBezTo>
                    <a:cubicBezTo>
                      <a:pt x="644" y="1351"/>
                      <a:pt x="1037" y="2037"/>
                      <a:pt x="1509" y="2767"/>
                    </a:cubicBezTo>
                    <a:cubicBezTo>
                      <a:pt x="1981" y="3496"/>
                      <a:pt x="2435" y="4139"/>
                      <a:pt x="2772" y="4598"/>
                    </a:cubicBezTo>
                    <a:cubicBezTo>
                      <a:pt x="2942" y="4829"/>
                      <a:pt x="3082" y="5013"/>
                      <a:pt x="3183" y="5136"/>
                    </a:cubicBezTo>
                    <a:cubicBezTo>
                      <a:pt x="3275" y="5259"/>
                      <a:pt x="3336" y="5323"/>
                      <a:pt x="3344" y="5323"/>
                    </a:cubicBezTo>
                    <a:cubicBezTo>
                      <a:pt x="3344" y="5323"/>
                      <a:pt x="3344" y="5323"/>
                      <a:pt x="3344" y="5323"/>
                    </a:cubicBezTo>
                    <a:cubicBezTo>
                      <a:pt x="3349" y="5319"/>
                      <a:pt x="3305" y="5245"/>
                      <a:pt x="3213" y="5114"/>
                    </a:cubicBezTo>
                    <a:cubicBezTo>
                      <a:pt x="3113" y="4960"/>
                      <a:pt x="2986" y="4777"/>
                      <a:pt x="2833" y="4555"/>
                    </a:cubicBezTo>
                    <a:cubicBezTo>
                      <a:pt x="2514" y="4087"/>
                      <a:pt x="2068" y="3435"/>
                      <a:pt x="1600" y="2705"/>
                    </a:cubicBezTo>
                    <a:cubicBezTo>
                      <a:pt x="1128" y="1981"/>
                      <a:pt x="726" y="1307"/>
                      <a:pt x="451" y="809"/>
                    </a:cubicBezTo>
                    <a:cubicBezTo>
                      <a:pt x="311" y="559"/>
                      <a:pt x="206" y="355"/>
                      <a:pt x="132" y="214"/>
                    </a:cubicBezTo>
                    <a:cubicBezTo>
                      <a:pt x="59" y="78"/>
                      <a:pt x="17" y="0"/>
                      <a:pt x="1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8"/>
              <p:cNvSpPr/>
              <p:nvPr/>
            </p:nvSpPr>
            <p:spPr>
              <a:xfrm>
                <a:off x="3331581" y="3650399"/>
                <a:ext cx="85654" cy="77891"/>
              </a:xfrm>
              <a:custGeom>
                <a:rect b="b" l="l" r="r" t="t"/>
                <a:pathLst>
                  <a:path extrusionOk="0" h="3271" w="3597">
                    <a:moveTo>
                      <a:pt x="3587" y="1"/>
                    </a:moveTo>
                    <a:cubicBezTo>
                      <a:pt x="3577" y="1"/>
                      <a:pt x="3522" y="39"/>
                      <a:pt x="3431" y="110"/>
                    </a:cubicBezTo>
                    <a:cubicBezTo>
                      <a:pt x="3334" y="185"/>
                      <a:pt x="3195" y="298"/>
                      <a:pt x="3028" y="443"/>
                    </a:cubicBezTo>
                    <a:cubicBezTo>
                      <a:pt x="2697" y="727"/>
                      <a:pt x="2246" y="1137"/>
                      <a:pt x="1761" y="1596"/>
                    </a:cubicBezTo>
                    <a:cubicBezTo>
                      <a:pt x="1289" y="2046"/>
                      <a:pt x="856" y="2452"/>
                      <a:pt x="520" y="2776"/>
                    </a:cubicBezTo>
                    <a:cubicBezTo>
                      <a:pt x="196" y="3073"/>
                      <a:pt x="0" y="3257"/>
                      <a:pt x="8" y="3270"/>
                    </a:cubicBezTo>
                    <a:cubicBezTo>
                      <a:pt x="9" y="3271"/>
                      <a:pt x="9" y="3271"/>
                      <a:pt x="9" y="3271"/>
                    </a:cubicBezTo>
                    <a:cubicBezTo>
                      <a:pt x="18" y="3271"/>
                      <a:pt x="74" y="3231"/>
                      <a:pt x="166" y="3160"/>
                    </a:cubicBezTo>
                    <a:cubicBezTo>
                      <a:pt x="266" y="3087"/>
                      <a:pt x="402" y="2972"/>
                      <a:pt x="568" y="2833"/>
                    </a:cubicBezTo>
                    <a:cubicBezTo>
                      <a:pt x="904" y="2545"/>
                      <a:pt x="1350" y="2138"/>
                      <a:pt x="1836" y="1675"/>
                    </a:cubicBezTo>
                    <a:cubicBezTo>
                      <a:pt x="2312" y="1225"/>
                      <a:pt x="2740" y="818"/>
                      <a:pt x="3076" y="495"/>
                    </a:cubicBezTo>
                    <a:cubicBezTo>
                      <a:pt x="3399" y="197"/>
                      <a:pt x="3597" y="14"/>
                      <a:pt x="3588" y="1"/>
                    </a:cubicBezTo>
                    <a:cubicBezTo>
                      <a:pt x="3588" y="1"/>
                      <a:pt x="3588" y="1"/>
                      <a:pt x="358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3341345" y="3647494"/>
                <a:ext cx="70271" cy="73176"/>
              </a:xfrm>
              <a:custGeom>
                <a:rect b="b" l="l" r="r" t="t"/>
                <a:pathLst>
                  <a:path extrusionOk="0" h="3073" w="2951">
                    <a:moveTo>
                      <a:pt x="984" y="0"/>
                    </a:moveTo>
                    <a:lnTo>
                      <a:pt x="0" y="914"/>
                    </a:lnTo>
                    <a:lnTo>
                      <a:pt x="1880" y="3072"/>
                    </a:lnTo>
                    <a:lnTo>
                      <a:pt x="2951" y="1993"/>
                    </a:lnTo>
                    <a:lnTo>
                      <a:pt x="9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3356753" y="3659425"/>
                <a:ext cx="10739" cy="10096"/>
              </a:xfrm>
              <a:custGeom>
                <a:rect b="b" l="l" r="r" t="t"/>
                <a:pathLst>
                  <a:path extrusionOk="0" h="424" w="451">
                    <a:moveTo>
                      <a:pt x="227" y="1"/>
                    </a:moveTo>
                    <a:cubicBezTo>
                      <a:pt x="168" y="1"/>
                      <a:pt x="135" y="31"/>
                      <a:pt x="145" y="37"/>
                    </a:cubicBezTo>
                    <a:cubicBezTo>
                      <a:pt x="149" y="54"/>
                      <a:pt x="206" y="37"/>
                      <a:pt x="267" y="80"/>
                    </a:cubicBezTo>
                    <a:cubicBezTo>
                      <a:pt x="333" y="124"/>
                      <a:pt x="367" y="229"/>
                      <a:pt x="276" y="295"/>
                    </a:cubicBezTo>
                    <a:cubicBezTo>
                      <a:pt x="250" y="314"/>
                      <a:pt x="225" y="321"/>
                      <a:pt x="202" y="321"/>
                    </a:cubicBezTo>
                    <a:cubicBezTo>
                      <a:pt x="141" y="321"/>
                      <a:pt x="92" y="270"/>
                      <a:pt x="79" y="217"/>
                    </a:cubicBezTo>
                    <a:cubicBezTo>
                      <a:pt x="57" y="142"/>
                      <a:pt x="87" y="94"/>
                      <a:pt x="75" y="86"/>
                    </a:cubicBezTo>
                    <a:cubicBezTo>
                      <a:pt x="74" y="84"/>
                      <a:pt x="73" y="83"/>
                      <a:pt x="71" y="83"/>
                    </a:cubicBezTo>
                    <a:cubicBezTo>
                      <a:pt x="55" y="83"/>
                      <a:pt x="1" y="129"/>
                      <a:pt x="5" y="229"/>
                    </a:cubicBezTo>
                    <a:cubicBezTo>
                      <a:pt x="9" y="282"/>
                      <a:pt x="31" y="348"/>
                      <a:pt x="97" y="395"/>
                    </a:cubicBezTo>
                    <a:cubicBezTo>
                      <a:pt x="128" y="415"/>
                      <a:pt x="164" y="424"/>
                      <a:pt x="202" y="424"/>
                    </a:cubicBezTo>
                    <a:cubicBezTo>
                      <a:pt x="249" y="424"/>
                      <a:pt x="298" y="409"/>
                      <a:pt x="337" y="383"/>
                    </a:cubicBezTo>
                    <a:cubicBezTo>
                      <a:pt x="407" y="334"/>
                      <a:pt x="450" y="238"/>
                      <a:pt x="428" y="159"/>
                    </a:cubicBezTo>
                    <a:cubicBezTo>
                      <a:pt x="407" y="80"/>
                      <a:pt x="350" y="37"/>
                      <a:pt x="302" y="15"/>
                    </a:cubicBezTo>
                    <a:cubicBezTo>
                      <a:pt x="274" y="5"/>
                      <a:pt x="249" y="1"/>
                      <a:pt x="22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8"/>
              <p:cNvSpPr/>
              <p:nvPr/>
            </p:nvSpPr>
            <p:spPr>
              <a:xfrm>
                <a:off x="3299622" y="3501439"/>
                <a:ext cx="129992" cy="161901"/>
              </a:xfrm>
              <a:custGeom>
                <a:rect b="b" l="l" r="r" t="t"/>
                <a:pathLst>
                  <a:path extrusionOk="0" h="6799" w="5459">
                    <a:moveTo>
                      <a:pt x="98" y="1"/>
                    </a:moveTo>
                    <a:cubicBezTo>
                      <a:pt x="90" y="1"/>
                      <a:pt x="82" y="1"/>
                      <a:pt x="74" y="2"/>
                    </a:cubicBezTo>
                    <a:cubicBezTo>
                      <a:pt x="27" y="2"/>
                      <a:pt x="1" y="2"/>
                      <a:pt x="1" y="7"/>
                    </a:cubicBezTo>
                    <a:cubicBezTo>
                      <a:pt x="1" y="16"/>
                      <a:pt x="100" y="16"/>
                      <a:pt x="280" y="68"/>
                    </a:cubicBezTo>
                    <a:cubicBezTo>
                      <a:pt x="455" y="116"/>
                      <a:pt x="699" y="238"/>
                      <a:pt x="957" y="453"/>
                    </a:cubicBezTo>
                    <a:cubicBezTo>
                      <a:pt x="1473" y="881"/>
                      <a:pt x="2050" y="1645"/>
                      <a:pt x="2548" y="2581"/>
                    </a:cubicBezTo>
                    <a:lnTo>
                      <a:pt x="2548" y="2585"/>
                    </a:lnTo>
                    <a:lnTo>
                      <a:pt x="2548" y="2589"/>
                    </a:lnTo>
                    <a:cubicBezTo>
                      <a:pt x="2666" y="2769"/>
                      <a:pt x="2788" y="2956"/>
                      <a:pt x="2915" y="3148"/>
                    </a:cubicBezTo>
                    <a:cubicBezTo>
                      <a:pt x="3575" y="4185"/>
                      <a:pt x="4170" y="5124"/>
                      <a:pt x="4642" y="5776"/>
                    </a:cubicBezTo>
                    <a:cubicBezTo>
                      <a:pt x="4878" y="6103"/>
                      <a:pt x="5078" y="6361"/>
                      <a:pt x="5223" y="6536"/>
                    </a:cubicBezTo>
                    <a:cubicBezTo>
                      <a:pt x="5363" y="6706"/>
                      <a:pt x="5446" y="6798"/>
                      <a:pt x="5454" y="6798"/>
                    </a:cubicBezTo>
                    <a:cubicBezTo>
                      <a:pt x="5454" y="6798"/>
                      <a:pt x="5454" y="6798"/>
                      <a:pt x="5455" y="6798"/>
                    </a:cubicBezTo>
                    <a:cubicBezTo>
                      <a:pt x="5459" y="6793"/>
                      <a:pt x="5388" y="6693"/>
                      <a:pt x="5253" y="6510"/>
                    </a:cubicBezTo>
                    <a:cubicBezTo>
                      <a:pt x="5122" y="6331"/>
                      <a:pt x="4930" y="6064"/>
                      <a:pt x="4703" y="5732"/>
                    </a:cubicBezTo>
                    <a:cubicBezTo>
                      <a:pt x="4248" y="5072"/>
                      <a:pt x="3662" y="4128"/>
                      <a:pt x="3002" y="3092"/>
                    </a:cubicBezTo>
                    <a:cubicBezTo>
                      <a:pt x="2875" y="2900"/>
                      <a:pt x="2754" y="2712"/>
                      <a:pt x="2635" y="2529"/>
                    </a:cubicBezTo>
                    <a:lnTo>
                      <a:pt x="2635" y="2529"/>
                    </a:lnTo>
                    <a:lnTo>
                      <a:pt x="2639" y="2533"/>
                    </a:lnTo>
                    <a:cubicBezTo>
                      <a:pt x="2133" y="1585"/>
                      <a:pt x="1542" y="820"/>
                      <a:pt x="1001" y="400"/>
                    </a:cubicBezTo>
                    <a:cubicBezTo>
                      <a:pt x="730" y="185"/>
                      <a:pt x="477" y="68"/>
                      <a:pt x="289" y="28"/>
                    </a:cubicBezTo>
                    <a:cubicBezTo>
                      <a:pt x="211" y="10"/>
                      <a:pt x="146" y="1"/>
                      <a:pt x="9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38"/>
            <p:cNvGrpSpPr/>
            <p:nvPr/>
          </p:nvGrpSpPr>
          <p:grpSpPr>
            <a:xfrm>
              <a:off x="3619118" y="2953347"/>
              <a:ext cx="2555947" cy="1360432"/>
              <a:chOff x="3619118" y="2953347"/>
              <a:chExt cx="2555947" cy="1360432"/>
            </a:xfrm>
          </p:grpSpPr>
          <p:sp>
            <p:nvSpPr>
              <p:cNvPr id="928" name="Google Shape;928;p38"/>
              <p:cNvSpPr/>
              <p:nvPr/>
            </p:nvSpPr>
            <p:spPr>
              <a:xfrm>
                <a:off x="4894532" y="4209708"/>
                <a:ext cx="34885" cy="34861"/>
              </a:xfrm>
              <a:custGeom>
                <a:rect b="b" l="l" r="r" t="t"/>
                <a:pathLst>
                  <a:path extrusionOk="0" h="1464" w="1465">
                    <a:moveTo>
                      <a:pt x="731" y="1"/>
                    </a:moveTo>
                    <a:lnTo>
                      <a:pt x="473" y="473"/>
                    </a:lnTo>
                    <a:lnTo>
                      <a:pt x="1" y="730"/>
                    </a:lnTo>
                    <a:lnTo>
                      <a:pt x="473" y="992"/>
                    </a:lnTo>
                    <a:lnTo>
                      <a:pt x="731" y="1464"/>
                    </a:lnTo>
                    <a:lnTo>
                      <a:pt x="988" y="992"/>
                    </a:lnTo>
                    <a:lnTo>
                      <a:pt x="1465" y="730"/>
                    </a:lnTo>
                    <a:lnTo>
                      <a:pt x="988" y="473"/>
                    </a:lnTo>
                    <a:lnTo>
                      <a:pt x="7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4593754" y="4129358"/>
                <a:ext cx="69342" cy="69342"/>
              </a:xfrm>
              <a:custGeom>
                <a:rect b="b" l="l" r="r" t="t"/>
                <a:pathLst>
                  <a:path extrusionOk="0" h="2912" w="2912">
                    <a:moveTo>
                      <a:pt x="1456" y="1"/>
                    </a:moveTo>
                    <a:lnTo>
                      <a:pt x="940" y="940"/>
                    </a:lnTo>
                    <a:lnTo>
                      <a:pt x="1" y="1455"/>
                    </a:lnTo>
                    <a:lnTo>
                      <a:pt x="940" y="1971"/>
                    </a:lnTo>
                    <a:lnTo>
                      <a:pt x="1456" y="2911"/>
                    </a:lnTo>
                    <a:lnTo>
                      <a:pt x="1967" y="1971"/>
                    </a:lnTo>
                    <a:lnTo>
                      <a:pt x="2911" y="1455"/>
                    </a:lnTo>
                    <a:lnTo>
                      <a:pt x="1967" y="940"/>
                    </a:lnTo>
                    <a:lnTo>
                      <a:pt x="14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8"/>
              <p:cNvSpPr/>
              <p:nvPr/>
            </p:nvSpPr>
            <p:spPr>
              <a:xfrm>
                <a:off x="4722829" y="3377341"/>
                <a:ext cx="52030" cy="517017"/>
              </a:xfrm>
              <a:custGeom>
                <a:rect b="b" l="l" r="r" t="t"/>
                <a:pathLst>
                  <a:path extrusionOk="0" h="21712" w="2185">
                    <a:moveTo>
                      <a:pt x="0" y="0"/>
                    </a:moveTo>
                    <a:lnTo>
                      <a:pt x="0" y="21711"/>
                    </a:lnTo>
                    <a:lnTo>
                      <a:pt x="2185" y="21711"/>
                    </a:lnTo>
                    <a:lnTo>
                      <a:pt x="218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8"/>
              <p:cNvSpPr/>
              <p:nvPr/>
            </p:nvSpPr>
            <p:spPr>
              <a:xfrm>
                <a:off x="3619118" y="3054273"/>
                <a:ext cx="942118" cy="1158264"/>
              </a:xfrm>
              <a:custGeom>
                <a:rect b="b" l="l" r="r" t="t"/>
                <a:pathLst>
                  <a:path extrusionOk="0" h="48641" w="39564">
                    <a:moveTo>
                      <a:pt x="19784" y="1"/>
                    </a:moveTo>
                    <a:cubicBezTo>
                      <a:pt x="8859" y="1"/>
                      <a:pt x="0" y="10886"/>
                      <a:pt x="0" y="24321"/>
                    </a:cubicBezTo>
                    <a:cubicBezTo>
                      <a:pt x="0" y="37750"/>
                      <a:pt x="8859" y="48640"/>
                      <a:pt x="19784" y="48640"/>
                    </a:cubicBezTo>
                    <a:cubicBezTo>
                      <a:pt x="30709" y="48640"/>
                      <a:pt x="39563" y="37750"/>
                      <a:pt x="39563" y="24321"/>
                    </a:cubicBezTo>
                    <a:cubicBezTo>
                      <a:pt x="39563" y="10886"/>
                      <a:pt x="30709" y="1"/>
                      <a:pt x="197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4670770" y="3454024"/>
                <a:ext cx="104084" cy="356449"/>
              </a:xfrm>
              <a:custGeom>
                <a:rect b="b" l="l" r="r" t="t"/>
                <a:pathLst>
                  <a:path extrusionOk="0" h="14969" w="4371">
                    <a:moveTo>
                      <a:pt x="0" y="0"/>
                    </a:moveTo>
                    <a:lnTo>
                      <a:pt x="0" y="14968"/>
                    </a:lnTo>
                    <a:lnTo>
                      <a:pt x="4371" y="14968"/>
                    </a:lnTo>
                    <a:lnTo>
                      <a:pt x="43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4703467" y="3316328"/>
                <a:ext cx="89202" cy="61031"/>
              </a:xfrm>
              <a:custGeom>
                <a:rect b="b" l="l" r="r" t="t"/>
                <a:pathLst>
                  <a:path extrusionOk="0" h="2563" w="3746">
                    <a:moveTo>
                      <a:pt x="0" y="1"/>
                    </a:moveTo>
                    <a:lnTo>
                      <a:pt x="0" y="2562"/>
                    </a:lnTo>
                    <a:lnTo>
                      <a:pt x="3746" y="2562"/>
                    </a:lnTo>
                    <a:lnTo>
                      <a:pt x="37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a:off x="4707397" y="3892998"/>
                <a:ext cx="89225" cy="61008"/>
              </a:xfrm>
              <a:custGeom>
                <a:rect b="b" l="l" r="r" t="t"/>
                <a:pathLst>
                  <a:path extrusionOk="0" h="2562" w="3747">
                    <a:moveTo>
                      <a:pt x="1" y="0"/>
                    </a:moveTo>
                    <a:lnTo>
                      <a:pt x="1" y="2562"/>
                    </a:lnTo>
                    <a:lnTo>
                      <a:pt x="3746" y="2562"/>
                    </a:lnTo>
                    <a:lnTo>
                      <a:pt x="374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8"/>
              <p:cNvSpPr/>
              <p:nvPr/>
            </p:nvSpPr>
            <p:spPr>
              <a:xfrm>
                <a:off x="3761291" y="3054273"/>
                <a:ext cx="942118" cy="1158264"/>
              </a:xfrm>
              <a:custGeom>
                <a:rect b="b" l="l" r="r" t="t"/>
                <a:pathLst>
                  <a:path extrusionOk="0" h="48641" w="39564">
                    <a:moveTo>
                      <a:pt x="19783" y="1"/>
                    </a:moveTo>
                    <a:cubicBezTo>
                      <a:pt x="8859" y="1"/>
                      <a:pt x="0" y="10886"/>
                      <a:pt x="0" y="24321"/>
                    </a:cubicBezTo>
                    <a:cubicBezTo>
                      <a:pt x="0" y="37750"/>
                      <a:pt x="8859" y="48640"/>
                      <a:pt x="19783" y="48640"/>
                    </a:cubicBezTo>
                    <a:cubicBezTo>
                      <a:pt x="30709" y="48640"/>
                      <a:pt x="39563" y="37750"/>
                      <a:pt x="39563" y="24321"/>
                    </a:cubicBezTo>
                    <a:cubicBezTo>
                      <a:pt x="39563" y="10886"/>
                      <a:pt x="30709" y="1"/>
                      <a:pt x="197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3902202" y="3184062"/>
                <a:ext cx="726186" cy="896207"/>
              </a:xfrm>
              <a:custGeom>
                <a:rect b="b" l="l" r="r" t="t"/>
                <a:pathLst>
                  <a:path extrusionOk="0" h="37636" w="30496">
                    <a:moveTo>
                      <a:pt x="15248" y="0"/>
                    </a:moveTo>
                    <a:cubicBezTo>
                      <a:pt x="6826" y="0"/>
                      <a:pt x="1" y="8426"/>
                      <a:pt x="1" y="18818"/>
                    </a:cubicBezTo>
                    <a:cubicBezTo>
                      <a:pt x="1" y="29210"/>
                      <a:pt x="6826" y="37636"/>
                      <a:pt x="15248" y="37636"/>
                    </a:cubicBezTo>
                    <a:cubicBezTo>
                      <a:pt x="23669" y="37636"/>
                      <a:pt x="30495" y="29210"/>
                      <a:pt x="30495" y="18818"/>
                    </a:cubicBezTo>
                    <a:cubicBezTo>
                      <a:pt x="30495" y="8426"/>
                      <a:pt x="23669" y="0"/>
                      <a:pt x="152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3900845" y="3183062"/>
                <a:ext cx="727639" cy="898279"/>
              </a:xfrm>
              <a:custGeom>
                <a:rect b="b" l="l" r="r" t="t"/>
                <a:pathLst>
                  <a:path extrusionOk="0" h="37723" w="30557">
                    <a:moveTo>
                      <a:pt x="15286" y="1"/>
                    </a:moveTo>
                    <a:cubicBezTo>
                      <a:pt x="14877" y="1"/>
                      <a:pt x="14464" y="21"/>
                      <a:pt x="14050" y="64"/>
                    </a:cubicBezTo>
                    <a:cubicBezTo>
                      <a:pt x="13290" y="143"/>
                      <a:pt x="12525" y="282"/>
                      <a:pt x="11773" y="506"/>
                    </a:cubicBezTo>
                    <a:cubicBezTo>
                      <a:pt x="11022" y="728"/>
                      <a:pt x="10270" y="1008"/>
                      <a:pt x="9554" y="1375"/>
                    </a:cubicBezTo>
                    <a:cubicBezTo>
                      <a:pt x="8836" y="1742"/>
                      <a:pt x="8134" y="2158"/>
                      <a:pt x="7473" y="2652"/>
                    </a:cubicBezTo>
                    <a:cubicBezTo>
                      <a:pt x="6813" y="3145"/>
                      <a:pt x="6180" y="3691"/>
                      <a:pt x="5585" y="4290"/>
                    </a:cubicBezTo>
                    <a:cubicBezTo>
                      <a:pt x="4996" y="4893"/>
                      <a:pt x="4445" y="5544"/>
                      <a:pt x="3933" y="6235"/>
                    </a:cubicBezTo>
                    <a:cubicBezTo>
                      <a:pt x="3427" y="6930"/>
                      <a:pt x="2972" y="7668"/>
                      <a:pt x="2553" y="8437"/>
                    </a:cubicBezTo>
                    <a:cubicBezTo>
                      <a:pt x="887" y="11523"/>
                      <a:pt x="5" y="15146"/>
                      <a:pt x="0" y="18860"/>
                    </a:cubicBezTo>
                    <a:cubicBezTo>
                      <a:pt x="0" y="22570"/>
                      <a:pt x="887" y="26202"/>
                      <a:pt x="2549" y="29287"/>
                    </a:cubicBezTo>
                    <a:cubicBezTo>
                      <a:pt x="2968" y="30053"/>
                      <a:pt x="3427" y="30795"/>
                      <a:pt x="3933" y="31485"/>
                    </a:cubicBezTo>
                    <a:cubicBezTo>
                      <a:pt x="4445" y="32181"/>
                      <a:pt x="4996" y="32832"/>
                      <a:pt x="5585" y="33435"/>
                    </a:cubicBezTo>
                    <a:cubicBezTo>
                      <a:pt x="6180" y="34033"/>
                      <a:pt x="6813" y="34579"/>
                      <a:pt x="7473" y="35069"/>
                    </a:cubicBezTo>
                    <a:cubicBezTo>
                      <a:pt x="8134" y="35563"/>
                      <a:pt x="8836" y="35983"/>
                      <a:pt x="9554" y="36346"/>
                    </a:cubicBezTo>
                    <a:cubicBezTo>
                      <a:pt x="10270" y="36713"/>
                      <a:pt x="11022" y="36996"/>
                      <a:pt x="11773" y="37215"/>
                    </a:cubicBezTo>
                    <a:cubicBezTo>
                      <a:pt x="12525" y="37442"/>
                      <a:pt x="13290" y="37582"/>
                      <a:pt x="14050" y="37657"/>
                    </a:cubicBezTo>
                    <a:cubicBezTo>
                      <a:pt x="14468" y="37701"/>
                      <a:pt x="14885" y="37722"/>
                      <a:pt x="15299" y="37722"/>
                    </a:cubicBezTo>
                    <a:cubicBezTo>
                      <a:pt x="16385" y="37722"/>
                      <a:pt x="17448" y="37576"/>
                      <a:pt x="18451" y="37320"/>
                    </a:cubicBezTo>
                    <a:cubicBezTo>
                      <a:pt x="19837" y="36953"/>
                      <a:pt x="21117" y="36384"/>
                      <a:pt x="22235" y="35668"/>
                    </a:cubicBezTo>
                    <a:cubicBezTo>
                      <a:pt x="23359" y="34960"/>
                      <a:pt x="24342" y="34134"/>
                      <a:pt x="25177" y="33252"/>
                    </a:cubicBezTo>
                    <a:cubicBezTo>
                      <a:pt x="26860" y="31481"/>
                      <a:pt x="27987" y="29554"/>
                      <a:pt x="28760" y="27788"/>
                    </a:cubicBezTo>
                    <a:cubicBezTo>
                      <a:pt x="29145" y="26906"/>
                      <a:pt x="29433" y="26053"/>
                      <a:pt x="29674" y="25258"/>
                    </a:cubicBezTo>
                    <a:cubicBezTo>
                      <a:pt x="29778" y="24861"/>
                      <a:pt x="29892" y="24480"/>
                      <a:pt x="29966" y="24113"/>
                    </a:cubicBezTo>
                    <a:cubicBezTo>
                      <a:pt x="30010" y="23930"/>
                      <a:pt x="30049" y="23746"/>
                      <a:pt x="30093" y="23571"/>
                    </a:cubicBezTo>
                    <a:cubicBezTo>
                      <a:pt x="30124" y="23397"/>
                      <a:pt x="30154" y="23226"/>
                      <a:pt x="30185" y="23060"/>
                    </a:cubicBezTo>
                    <a:cubicBezTo>
                      <a:pt x="30430" y="21723"/>
                      <a:pt x="30500" y="20666"/>
                      <a:pt x="30535" y="19952"/>
                    </a:cubicBezTo>
                    <a:cubicBezTo>
                      <a:pt x="30557" y="19236"/>
                      <a:pt x="30552" y="18861"/>
                      <a:pt x="30552" y="18860"/>
                    </a:cubicBezTo>
                    <a:lnTo>
                      <a:pt x="30552" y="18860"/>
                    </a:lnTo>
                    <a:cubicBezTo>
                      <a:pt x="30552" y="18861"/>
                      <a:pt x="30543" y="18956"/>
                      <a:pt x="30539" y="19139"/>
                    </a:cubicBezTo>
                    <a:cubicBezTo>
                      <a:pt x="30530" y="19323"/>
                      <a:pt x="30530" y="19595"/>
                      <a:pt x="30513" y="19952"/>
                    </a:cubicBezTo>
                    <a:cubicBezTo>
                      <a:pt x="30474" y="20666"/>
                      <a:pt x="30395" y="21719"/>
                      <a:pt x="30146" y="23052"/>
                    </a:cubicBezTo>
                    <a:cubicBezTo>
                      <a:pt x="30115" y="23217"/>
                      <a:pt x="30081" y="23387"/>
                      <a:pt x="30049" y="23562"/>
                    </a:cubicBezTo>
                    <a:cubicBezTo>
                      <a:pt x="30006" y="23738"/>
                      <a:pt x="29966" y="23917"/>
                      <a:pt x="29923" y="24100"/>
                    </a:cubicBezTo>
                    <a:cubicBezTo>
                      <a:pt x="29845" y="24468"/>
                      <a:pt x="29730" y="24847"/>
                      <a:pt x="29621" y="25245"/>
                    </a:cubicBezTo>
                    <a:cubicBezTo>
                      <a:pt x="29381" y="26036"/>
                      <a:pt x="29093" y="26884"/>
                      <a:pt x="28703" y="27766"/>
                    </a:cubicBezTo>
                    <a:cubicBezTo>
                      <a:pt x="27925" y="29523"/>
                      <a:pt x="26798" y="31442"/>
                      <a:pt x="25125" y="33199"/>
                    </a:cubicBezTo>
                    <a:cubicBezTo>
                      <a:pt x="24290" y="34077"/>
                      <a:pt x="23310" y="34898"/>
                      <a:pt x="22192" y="35598"/>
                    </a:cubicBezTo>
                    <a:cubicBezTo>
                      <a:pt x="21077" y="36310"/>
                      <a:pt x="19806" y="36874"/>
                      <a:pt x="18429" y="37237"/>
                    </a:cubicBezTo>
                    <a:cubicBezTo>
                      <a:pt x="17435" y="37486"/>
                      <a:pt x="16384" y="37631"/>
                      <a:pt x="15309" y="37631"/>
                    </a:cubicBezTo>
                    <a:cubicBezTo>
                      <a:pt x="14895" y="37631"/>
                      <a:pt x="14478" y="37609"/>
                      <a:pt x="14060" y="37564"/>
                    </a:cubicBezTo>
                    <a:cubicBezTo>
                      <a:pt x="13303" y="37490"/>
                      <a:pt x="12547" y="37350"/>
                      <a:pt x="11799" y="37123"/>
                    </a:cubicBezTo>
                    <a:cubicBezTo>
                      <a:pt x="11053" y="36905"/>
                      <a:pt x="10310" y="36625"/>
                      <a:pt x="9597" y="36258"/>
                    </a:cubicBezTo>
                    <a:cubicBezTo>
                      <a:pt x="8889" y="35895"/>
                      <a:pt x="8190" y="35480"/>
                      <a:pt x="7531" y="34991"/>
                    </a:cubicBezTo>
                    <a:cubicBezTo>
                      <a:pt x="6875" y="34501"/>
                      <a:pt x="6246" y="33960"/>
                      <a:pt x="5655" y="33365"/>
                    </a:cubicBezTo>
                    <a:cubicBezTo>
                      <a:pt x="5074" y="32762"/>
                      <a:pt x="4528" y="32115"/>
                      <a:pt x="4017" y="31429"/>
                    </a:cubicBezTo>
                    <a:cubicBezTo>
                      <a:pt x="3514" y="30734"/>
                      <a:pt x="3059" y="30000"/>
                      <a:pt x="2640" y="29235"/>
                    </a:cubicBezTo>
                    <a:cubicBezTo>
                      <a:pt x="988" y="26167"/>
                      <a:pt x="110" y="22558"/>
                      <a:pt x="110" y="18860"/>
                    </a:cubicBezTo>
                    <a:cubicBezTo>
                      <a:pt x="110" y="15163"/>
                      <a:pt x="988" y="11553"/>
                      <a:pt x="2644" y="8485"/>
                    </a:cubicBezTo>
                    <a:cubicBezTo>
                      <a:pt x="3059" y="7721"/>
                      <a:pt x="3514" y="6987"/>
                      <a:pt x="4017" y="6296"/>
                    </a:cubicBezTo>
                    <a:cubicBezTo>
                      <a:pt x="4528" y="5610"/>
                      <a:pt x="5074" y="4959"/>
                      <a:pt x="5660" y="4360"/>
                    </a:cubicBezTo>
                    <a:cubicBezTo>
                      <a:pt x="6250" y="3766"/>
                      <a:pt x="6875" y="3223"/>
                      <a:pt x="7535" y="2735"/>
                    </a:cubicBezTo>
                    <a:cubicBezTo>
                      <a:pt x="8190" y="2241"/>
                      <a:pt x="8889" y="1830"/>
                      <a:pt x="9597" y="1467"/>
                    </a:cubicBezTo>
                    <a:cubicBezTo>
                      <a:pt x="10310" y="1100"/>
                      <a:pt x="11053" y="821"/>
                      <a:pt x="11799" y="597"/>
                    </a:cubicBezTo>
                    <a:cubicBezTo>
                      <a:pt x="12547" y="375"/>
                      <a:pt x="13303" y="234"/>
                      <a:pt x="14060" y="161"/>
                    </a:cubicBezTo>
                    <a:cubicBezTo>
                      <a:pt x="14479" y="116"/>
                      <a:pt x="14896" y="94"/>
                      <a:pt x="15310" y="94"/>
                    </a:cubicBezTo>
                    <a:cubicBezTo>
                      <a:pt x="16384" y="94"/>
                      <a:pt x="17435" y="239"/>
                      <a:pt x="18429" y="488"/>
                    </a:cubicBezTo>
                    <a:cubicBezTo>
                      <a:pt x="19806" y="851"/>
                      <a:pt x="21077" y="1414"/>
                      <a:pt x="22192" y="2122"/>
                    </a:cubicBezTo>
                    <a:cubicBezTo>
                      <a:pt x="23310" y="2826"/>
                      <a:pt x="24290" y="3648"/>
                      <a:pt x="25125" y="4526"/>
                    </a:cubicBezTo>
                    <a:cubicBezTo>
                      <a:pt x="26798" y="6279"/>
                      <a:pt x="27925" y="8201"/>
                      <a:pt x="28703" y="9958"/>
                    </a:cubicBezTo>
                    <a:cubicBezTo>
                      <a:pt x="29093" y="10841"/>
                      <a:pt x="29381" y="11689"/>
                      <a:pt x="29621" y="12475"/>
                    </a:cubicBezTo>
                    <a:cubicBezTo>
                      <a:pt x="29730" y="12878"/>
                      <a:pt x="29845" y="13253"/>
                      <a:pt x="29923" y="13621"/>
                    </a:cubicBezTo>
                    <a:cubicBezTo>
                      <a:pt x="29966" y="13804"/>
                      <a:pt x="30006" y="13983"/>
                      <a:pt x="30049" y="14158"/>
                    </a:cubicBezTo>
                    <a:cubicBezTo>
                      <a:pt x="30081" y="14333"/>
                      <a:pt x="30115" y="14508"/>
                      <a:pt x="30146" y="14674"/>
                    </a:cubicBezTo>
                    <a:cubicBezTo>
                      <a:pt x="30395" y="16007"/>
                      <a:pt x="30474" y="17060"/>
                      <a:pt x="30513" y="17772"/>
                    </a:cubicBezTo>
                    <a:cubicBezTo>
                      <a:pt x="30530" y="18131"/>
                      <a:pt x="30530" y="18401"/>
                      <a:pt x="30539" y="18585"/>
                    </a:cubicBezTo>
                    <a:cubicBezTo>
                      <a:pt x="30543" y="18768"/>
                      <a:pt x="30552" y="18860"/>
                      <a:pt x="30552" y="18860"/>
                    </a:cubicBezTo>
                    <a:cubicBezTo>
                      <a:pt x="30552" y="18860"/>
                      <a:pt x="30557" y="18484"/>
                      <a:pt x="30535" y="17772"/>
                    </a:cubicBezTo>
                    <a:cubicBezTo>
                      <a:pt x="30500" y="17060"/>
                      <a:pt x="30430" y="16002"/>
                      <a:pt x="30185" y="14665"/>
                    </a:cubicBezTo>
                    <a:cubicBezTo>
                      <a:pt x="30154" y="14498"/>
                      <a:pt x="30124" y="14324"/>
                      <a:pt x="30093" y="14149"/>
                    </a:cubicBezTo>
                    <a:cubicBezTo>
                      <a:pt x="30049" y="13974"/>
                      <a:pt x="30010" y="13796"/>
                      <a:pt x="29966" y="13612"/>
                    </a:cubicBezTo>
                    <a:cubicBezTo>
                      <a:pt x="29892" y="13240"/>
                      <a:pt x="29778" y="12864"/>
                      <a:pt x="29669" y="12463"/>
                    </a:cubicBezTo>
                    <a:cubicBezTo>
                      <a:pt x="29433" y="11672"/>
                      <a:pt x="29145" y="10819"/>
                      <a:pt x="28760" y="9932"/>
                    </a:cubicBezTo>
                    <a:cubicBezTo>
                      <a:pt x="27983" y="8171"/>
                      <a:pt x="26860" y="6239"/>
                      <a:pt x="25177" y="4474"/>
                    </a:cubicBezTo>
                    <a:cubicBezTo>
                      <a:pt x="24342" y="3590"/>
                      <a:pt x="23359" y="2761"/>
                      <a:pt x="22235" y="2053"/>
                    </a:cubicBezTo>
                    <a:cubicBezTo>
                      <a:pt x="21113" y="1336"/>
                      <a:pt x="19837" y="772"/>
                      <a:pt x="18451" y="401"/>
                    </a:cubicBezTo>
                    <a:cubicBezTo>
                      <a:pt x="17444" y="146"/>
                      <a:pt x="16377" y="1"/>
                      <a:pt x="152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4149159" y="3414373"/>
                <a:ext cx="425863" cy="415766"/>
              </a:xfrm>
              <a:custGeom>
                <a:rect b="b" l="l" r="r" t="t"/>
                <a:pathLst>
                  <a:path extrusionOk="0" h="17460" w="17884">
                    <a:moveTo>
                      <a:pt x="8942" y="1"/>
                    </a:moveTo>
                    <a:cubicBezTo>
                      <a:pt x="4004" y="1"/>
                      <a:pt x="1" y="3908"/>
                      <a:pt x="1" y="8728"/>
                    </a:cubicBezTo>
                    <a:cubicBezTo>
                      <a:pt x="1" y="13553"/>
                      <a:pt x="4004" y="17460"/>
                      <a:pt x="8942" y="17460"/>
                    </a:cubicBezTo>
                    <a:cubicBezTo>
                      <a:pt x="13880" y="17460"/>
                      <a:pt x="17883" y="13553"/>
                      <a:pt x="17883" y="8728"/>
                    </a:cubicBezTo>
                    <a:cubicBezTo>
                      <a:pt x="17883" y="3908"/>
                      <a:pt x="13880" y="1"/>
                      <a:pt x="8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4165091" y="3419922"/>
                <a:ext cx="100227" cy="90583"/>
              </a:xfrm>
              <a:custGeom>
                <a:rect b="b" l="l" r="r" t="t"/>
                <a:pathLst>
                  <a:path extrusionOk="0" h="3804" w="4209">
                    <a:moveTo>
                      <a:pt x="1549" y="1"/>
                    </a:moveTo>
                    <a:cubicBezTo>
                      <a:pt x="1170" y="1"/>
                      <a:pt x="791" y="154"/>
                      <a:pt x="516" y="458"/>
                    </a:cubicBezTo>
                    <a:cubicBezTo>
                      <a:pt x="1" y="1026"/>
                      <a:pt x="39" y="1914"/>
                      <a:pt x="608" y="2428"/>
                    </a:cubicBezTo>
                    <a:lnTo>
                      <a:pt x="1713" y="3439"/>
                    </a:lnTo>
                    <a:cubicBezTo>
                      <a:pt x="1982" y="3683"/>
                      <a:pt x="2320" y="3804"/>
                      <a:pt x="2656" y="3804"/>
                    </a:cubicBezTo>
                    <a:cubicBezTo>
                      <a:pt x="3035" y="3804"/>
                      <a:pt x="3413" y="3650"/>
                      <a:pt x="3688" y="3346"/>
                    </a:cubicBezTo>
                    <a:cubicBezTo>
                      <a:pt x="4209" y="2779"/>
                      <a:pt x="4165" y="1891"/>
                      <a:pt x="3597" y="1375"/>
                    </a:cubicBezTo>
                    <a:lnTo>
                      <a:pt x="2492" y="366"/>
                    </a:lnTo>
                    <a:cubicBezTo>
                      <a:pt x="2224" y="122"/>
                      <a:pt x="1886" y="1"/>
                      <a:pt x="15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4330960" y="3336309"/>
                <a:ext cx="66532" cy="102227"/>
              </a:xfrm>
              <a:custGeom>
                <a:rect b="b" l="l" r="r" t="t"/>
                <a:pathLst>
                  <a:path extrusionOk="0" h="4293" w="2794">
                    <a:moveTo>
                      <a:pt x="1400" y="1"/>
                    </a:moveTo>
                    <a:cubicBezTo>
                      <a:pt x="626" y="1"/>
                      <a:pt x="1" y="630"/>
                      <a:pt x="1" y="1399"/>
                    </a:cubicBezTo>
                    <a:lnTo>
                      <a:pt x="1" y="2894"/>
                    </a:lnTo>
                    <a:cubicBezTo>
                      <a:pt x="1" y="3668"/>
                      <a:pt x="626" y="4293"/>
                      <a:pt x="1400" y="4293"/>
                    </a:cubicBezTo>
                    <a:cubicBezTo>
                      <a:pt x="2169" y="4293"/>
                      <a:pt x="2794" y="3668"/>
                      <a:pt x="2794" y="2894"/>
                    </a:cubicBezTo>
                    <a:lnTo>
                      <a:pt x="2794" y="1399"/>
                    </a:lnTo>
                    <a:cubicBezTo>
                      <a:pt x="2794" y="630"/>
                      <a:pt x="2169" y="1"/>
                      <a:pt x="14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4478753" y="3406490"/>
                <a:ext cx="96703" cy="95107"/>
              </a:xfrm>
              <a:custGeom>
                <a:rect b="b" l="l" r="r" t="t"/>
                <a:pathLst>
                  <a:path extrusionOk="0" h="3994" w="4061">
                    <a:moveTo>
                      <a:pt x="2477" y="0"/>
                    </a:moveTo>
                    <a:cubicBezTo>
                      <a:pt x="2052" y="0"/>
                      <a:pt x="1632" y="195"/>
                      <a:pt x="1360" y="563"/>
                    </a:cubicBezTo>
                    <a:lnTo>
                      <a:pt x="464" y="1760"/>
                    </a:lnTo>
                    <a:cubicBezTo>
                      <a:pt x="1" y="2381"/>
                      <a:pt x="132" y="3255"/>
                      <a:pt x="748" y="3714"/>
                    </a:cubicBezTo>
                    <a:cubicBezTo>
                      <a:pt x="1000" y="3902"/>
                      <a:pt x="1294" y="3993"/>
                      <a:pt x="1584" y="3993"/>
                    </a:cubicBezTo>
                    <a:cubicBezTo>
                      <a:pt x="2010" y="3993"/>
                      <a:pt x="2429" y="3799"/>
                      <a:pt x="2702" y="3430"/>
                    </a:cubicBezTo>
                    <a:lnTo>
                      <a:pt x="3597" y="2232"/>
                    </a:lnTo>
                    <a:cubicBezTo>
                      <a:pt x="4061" y="1612"/>
                      <a:pt x="3930" y="738"/>
                      <a:pt x="3313" y="279"/>
                    </a:cubicBezTo>
                    <a:cubicBezTo>
                      <a:pt x="3061" y="91"/>
                      <a:pt x="2768" y="0"/>
                      <a:pt x="24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4108579" y="3599007"/>
                <a:ext cx="102203" cy="66508"/>
              </a:xfrm>
              <a:custGeom>
                <a:rect b="b" l="l" r="r" t="t"/>
                <a:pathLst>
                  <a:path extrusionOk="0" h="2793" w="4292">
                    <a:moveTo>
                      <a:pt x="1398" y="1"/>
                    </a:moveTo>
                    <a:cubicBezTo>
                      <a:pt x="625" y="1"/>
                      <a:pt x="0" y="625"/>
                      <a:pt x="0" y="1394"/>
                    </a:cubicBezTo>
                    <a:cubicBezTo>
                      <a:pt x="0" y="2167"/>
                      <a:pt x="625" y="2793"/>
                      <a:pt x="1398" y="2793"/>
                    </a:cubicBezTo>
                    <a:lnTo>
                      <a:pt x="2893" y="2793"/>
                    </a:lnTo>
                    <a:cubicBezTo>
                      <a:pt x="3667" y="2793"/>
                      <a:pt x="4292" y="2167"/>
                      <a:pt x="4292" y="1394"/>
                    </a:cubicBezTo>
                    <a:cubicBezTo>
                      <a:pt x="4292" y="625"/>
                      <a:pt x="3667" y="1"/>
                      <a:pt x="28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4546720" y="3588696"/>
                <a:ext cx="102203" cy="66532"/>
              </a:xfrm>
              <a:custGeom>
                <a:rect b="b" l="l" r="r" t="t"/>
                <a:pathLst>
                  <a:path extrusionOk="0" h="2794" w="4292">
                    <a:moveTo>
                      <a:pt x="1399" y="0"/>
                    </a:moveTo>
                    <a:cubicBezTo>
                      <a:pt x="626" y="0"/>
                      <a:pt x="1" y="626"/>
                      <a:pt x="1" y="1394"/>
                    </a:cubicBezTo>
                    <a:cubicBezTo>
                      <a:pt x="1" y="2168"/>
                      <a:pt x="626" y="2793"/>
                      <a:pt x="1399" y="2793"/>
                    </a:cubicBezTo>
                    <a:lnTo>
                      <a:pt x="2893" y="2793"/>
                    </a:lnTo>
                    <a:cubicBezTo>
                      <a:pt x="3662" y="2793"/>
                      <a:pt x="4292" y="2168"/>
                      <a:pt x="4292" y="1394"/>
                    </a:cubicBezTo>
                    <a:cubicBezTo>
                      <a:pt x="4292" y="626"/>
                      <a:pt x="3662" y="0"/>
                      <a:pt x="28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4172474" y="3750039"/>
                <a:ext cx="100251" cy="90488"/>
              </a:xfrm>
              <a:custGeom>
                <a:rect b="b" l="l" r="r" t="t"/>
                <a:pathLst>
                  <a:path extrusionOk="0" h="3800" w="4210">
                    <a:moveTo>
                      <a:pt x="2654" y="1"/>
                    </a:moveTo>
                    <a:cubicBezTo>
                      <a:pt x="2318" y="1"/>
                      <a:pt x="1981" y="121"/>
                      <a:pt x="1714" y="366"/>
                    </a:cubicBezTo>
                    <a:lnTo>
                      <a:pt x="608" y="1376"/>
                    </a:lnTo>
                    <a:cubicBezTo>
                      <a:pt x="40" y="1896"/>
                      <a:pt x="0" y="2778"/>
                      <a:pt x="520" y="3347"/>
                    </a:cubicBezTo>
                    <a:cubicBezTo>
                      <a:pt x="795" y="3647"/>
                      <a:pt x="1173" y="3800"/>
                      <a:pt x="1552" y="3800"/>
                    </a:cubicBezTo>
                    <a:cubicBezTo>
                      <a:pt x="1890" y="3800"/>
                      <a:pt x="2228" y="3679"/>
                      <a:pt x="2496" y="3434"/>
                    </a:cubicBezTo>
                    <a:lnTo>
                      <a:pt x="3598" y="2425"/>
                    </a:lnTo>
                    <a:cubicBezTo>
                      <a:pt x="4169" y="1905"/>
                      <a:pt x="4209" y="1021"/>
                      <a:pt x="3685" y="454"/>
                    </a:cubicBezTo>
                    <a:cubicBezTo>
                      <a:pt x="3409" y="153"/>
                      <a:pt x="3032" y="1"/>
                      <a:pt x="26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4366372" y="3787428"/>
                <a:ext cx="69842" cy="102084"/>
              </a:xfrm>
              <a:custGeom>
                <a:rect b="b" l="l" r="r" t="t"/>
                <a:pathLst>
                  <a:path extrusionOk="0" h="4287" w="2933">
                    <a:moveTo>
                      <a:pt x="1434" y="0"/>
                    </a:moveTo>
                    <a:cubicBezTo>
                      <a:pt x="1411" y="0"/>
                      <a:pt x="1387" y="1"/>
                      <a:pt x="1364" y="2"/>
                    </a:cubicBezTo>
                    <a:cubicBezTo>
                      <a:pt x="595" y="38"/>
                      <a:pt x="0" y="693"/>
                      <a:pt x="35" y="1462"/>
                    </a:cubicBezTo>
                    <a:lnTo>
                      <a:pt x="105" y="2957"/>
                    </a:lnTo>
                    <a:cubicBezTo>
                      <a:pt x="139" y="3704"/>
                      <a:pt x="759" y="4287"/>
                      <a:pt x="1501" y="4287"/>
                    </a:cubicBezTo>
                    <a:cubicBezTo>
                      <a:pt x="1522" y="4287"/>
                      <a:pt x="1544" y="4286"/>
                      <a:pt x="1565" y="4286"/>
                    </a:cubicBezTo>
                    <a:cubicBezTo>
                      <a:pt x="2338" y="4250"/>
                      <a:pt x="2933" y="3594"/>
                      <a:pt x="2897" y="2826"/>
                    </a:cubicBezTo>
                    <a:lnTo>
                      <a:pt x="2824" y="1331"/>
                    </a:lnTo>
                    <a:cubicBezTo>
                      <a:pt x="2789" y="586"/>
                      <a:pt x="2172" y="0"/>
                      <a:pt x="14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4496543" y="3732250"/>
                <a:ext cx="100346" cy="90535"/>
              </a:xfrm>
              <a:custGeom>
                <a:rect b="b" l="l" r="r" t="t"/>
                <a:pathLst>
                  <a:path extrusionOk="0" h="3802" w="4214">
                    <a:moveTo>
                      <a:pt x="1555" y="1"/>
                    </a:moveTo>
                    <a:cubicBezTo>
                      <a:pt x="1175" y="1"/>
                      <a:pt x="797" y="154"/>
                      <a:pt x="521" y="457"/>
                    </a:cubicBezTo>
                    <a:cubicBezTo>
                      <a:pt x="1" y="1026"/>
                      <a:pt x="45" y="1909"/>
                      <a:pt x="613" y="2429"/>
                    </a:cubicBezTo>
                    <a:lnTo>
                      <a:pt x="1719" y="3438"/>
                    </a:lnTo>
                    <a:cubicBezTo>
                      <a:pt x="1987" y="3682"/>
                      <a:pt x="2324" y="3802"/>
                      <a:pt x="2659" y="3802"/>
                    </a:cubicBezTo>
                    <a:cubicBezTo>
                      <a:pt x="3039" y="3802"/>
                      <a:pt x="3417" y="3648"/>
                      <a:pt x="3694" y="3347"/>
                    </a:cubicBezTo>
                    <a:cubicBezTo>
                      <a:pt x="4214" y="2774"/>
                      <a:pt x="4170" y="1891"/>
                      <a:pt x="3602" y="1371"/>
                    </a:cubicBezTo>
                    <a:lnTo>
                      <a:pt x="2497" y="366"/>
                    </a:lnTo>
                    <a:cubicBezTo>
                      <a:pt x="2230" y="122"/>
                      <a:pt x="1892" y="1"/>
                      <a:pt x="15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4228891" y="3429567"/>
                <a:ext cx="344781" cy="387453"/>
              </a:xfrm>
              <a:custGeom>
                <a:rect b="b" l="l" r="r" t="t"/>
                <a:pathLst>
                  <a:path extrusionOk="0" h="16271" w="14479">
                    <a:moveTo>
                      <a:pt x="7237" y="0"/>
                    </a:moveTo>
                    <a:cubicBezTo>
                      <a:pt x="3238" y="0"/>
                      <a:pt x="0" y="3641"/>
                      <a:pt x="0" y="8133"/>
                    </a:cubicBezTo>
                    <a:cubicBezTo>
                      <a:pt x="0" y="12626"/>
                      <a:pt x="3238" y="16271"/>
                      <a:pt x="7237" y="16271"/>
                    </a:cubicBezTo>
                    <a:cubicBezTo>
                      <a:pt x="11235" y="16271"/>
                      <a:pt x="14478" y="12626"/>
                      <a:pt x="14478" y="8133"/>
                    </a:cubicBezTo>
                    <a:cubicBezTo>
                      <a:pt x="14478" y="3641"/>
                      <a:pt x="11235" y="0"/>
                      <a:pt x="7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4940232" y="3103069"/>
                <a:ext cx="1095613" cy="1095637"/>
              </a:xfrm>
              <a:custGeom>
                <a:rect b="b" l="l" r="r" t="t"/>
                <a:pathLst>
                  <a:path extrusionOk="0" h="46011" w="46010">
                    <a:moveTo>
                      <a:pt x="23004" y="1"/>
                    </a:moveTo>
                    <a:cubicBezTo>
                      <a:pt x="10301" y="1"/>
                      <a:pt x="0" y="10302"/>
                      <a:pt x="0" y="23006"/>
                    </a:cubicBezTo>
                    <a:cubicBezTo>
                      <a:pt x="0" y="35710"/>
                      <a:pt x="10301" y="46010"/>
                      <a:pt x="23004" y="46010"/>
                    </a:cubicBezTo>
                    <a:cubicBezTo>
                      <a:pt x="35709" y="46010"/>
                      <a:pt x="46009" y="35710"/>
                      <a:pt x="46009" y="23006"/>
                    </a:cubicBezTo>
                    <a:cubicBezTo>
                      <a:pt x="46009" y="10302"/>
                      <a:pt x="35709" y="1"/>
                      <a:pt x="230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5286877" y="3234335"/>
                <a:ext cx="870847" cy="708636"/>
              </a:xfrm>
              <a:custGeom>
                <a:rect b="b" l="l" r="r" t="t"/>
                <a:pathLst>
                  <a:path extrusionOk="0" h="29759" w="36571">
                    <a:moveTo>
                      <a:pt x="30578" y="1"/>
                    </a:moveTo>
                    <a:lnTo>
                      <a:pt x="30578" y="11127"/>
                    </a:lnTo>
                    <a:lnTo>
                      <a:pt x="27357" y="11127"/>
                    </a:lnTo>
                    <a:lnTo>
                      <a:pt x="27357" y="4615"/>
                    </a:lnTo>
                    <a:lnTo>
                      <a:pt x="17976" y="4615"/>
                    </a:lnTo>
                    <a:lnTo>
                      <a:pt x="17976" y="13819"/>
                    </a:lnTo>
                    <a:lnTo>
                      <a:pt x="8133" y="13819"/>
                    </a:lnTo>
                    <a:lnTo>
                      <a:pt x="8133" y="18298"/>
                    </a:lnTo>
                    <a:lnTo>
                      <a:pt x="1" y="18298"/>
                    </a:lnTo>
                    <a:lnTo>
                      <a:pt x="1" y="27252"/>
                    </a:lnTo>
                    <a:cubicBezTo>
                      <a:pt x="3657" y="28986"/>
                      <a:pt x="7267" y="29758"/>
                      <a:pt x="10699" y="29758"/>
                    </a:cubicBezTo>
                    <a:cubicBezTo>
                      <a:pt x="18830" y="29758"/>
                      <a:pt x="25964" y="25425"/>
                      <a:pt x="30342" y="19264"/>
                    </a:cubicBezTo>
                    <a:cubicBezTo>
                      <a:pt x="36570" y="10506"/>
                      <a:pt x="32488" y="2964"/>
                      <a:pt x="32488" y="2964"/>
                    </a:cubicBezTo>
                    <a:lnTo>
                      <a:pt x="30578" y="1"/>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5029179" y="3877185"/>
                <a:ext cx="294870" cy="246864"/>
              </a:xfrm>
              <a:custGeom>
                <a:rect b="b" l="l" r="r" t="t"/>
                <a:pathLst>
                  <a:path extrusionOk="0" h="10367" w="12383">
                    <a:moveTo>
                      <a:pt x="1" y="0"/>
                    </a:moveTo>
                    <a:cubicBezTo>
                      <a:pt x="1" y="0"/>
                      <a:pt x="3756" y="7893"/>
                      <a:pt x="12382" y="10366"/>
                    </a:cubicBezTo>
                    <a:lnTo>
                      <a:pt x="12382" y="4410"/>
                    </a:lnTo>
                    <a:lnTo>
                      <a:pt x="7016" y="4410"/>
                    </a:lnTo>
                    <a:lnTo>
                      <a:pt x="7016" y="1176"/>
                    </a:lnTo>
                    <a:lnTo>
                      <a:pt x="4149" y="1176"/>
                    </a:lnTo>
                    <a:lnTo>
                      <a:pt x="4149" y="0"/>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5032632" y="3877185"/>
                <a:ext cx="236149" cy="225004"/>
              </a:xfrm>
              <a:custGeom>
                <a:rect b="b" l="l" r="r" t="t"/>
                <a:pathLst>
                  <a:path extrusionOk="0" h="9449" w="9917">
                    <a:moveTo>
                      <a:pt x="1" y="0"/>
                    </a:moveTo>
                    <a:cubicBezTo>
                      <a:pt x="2142" y="4161"/>
                      <a:pt x="5642" y="7508"/>
                      <a:pt x="9916" y="9448"/>
                    </a:cubicBezTo>
                    <a:lnTo>
                      <a:pt x="9916" y="4410"/>
                    </a:lnTo>
                    <a:lnTo>
                      <a:pt x="6871" y="4410"/>
                    </a:lnTo>
                    <a:lnTo>
                      <a:pt x="6871" y="1176"/>
                    </a:lnTo>
                    <a:lnTo>
                      <a:pt x="4004" y="1176"/>
                    </a:lnTo>
                    <a:lnTo>
                      <a:pt x="40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5268778" y="3556117"/>
                <a:ext cx="746974" cy="607909"/>
              </a:xfrm>
              <a:custGeom>
                <a:rect b="b" l="l" r="r" t="t"/>
                <a:pathLst>
                  <a:path extrusionOk="0" h="25529" w="31369">
                    <a:moveTo>
                      <a:pt x="26235" y="1"/>
                    </a:moveTo>
                    <a:lnTo>
                      <a:pt x="26235" y="9545"/>
                    </a:lnTo>
                    <a:lnTo>
                      <a:pt x="23468" y="9545"/>
                    </a:lnTo>
                    <a:lnTo>
                      <a:pt x="23468" y="3960"/>
                    </a:lnTo>
                    <a:lnTo>
                      <a:pt x="15418" y="3960"/>
                    </a:lnTo>
                    <a:lnTo>
                      <a:pt x="15418" y="11853"/>
                    </a:lnTo>
                    <a:lnTo>
                      <a:pt x="6975" y="11853"/>
                    </a:lnTo>
                    <a:lnTo>
                      <a:pt x="6975" y="15699"/>
                    </a:lnTo>
                    <a:lnTo>
                      <a:pt x="0" y="15699"/>
                    </a:lnTo>
                    <a:lnTo>
                      <a:pt x="0" y="23376"/>
                    </a:lnTo>
                    <a:cubicBezTo>
                      <a:pt x="3137" y="24865"/>
                      <a:pt x="6235" y="25528"/>
                      <a:pt x="9180" y="25528"/>
                    </a:cubicBezTo>
                    <a:cubicBezTo>
                      <a:pt x="16153" y="25528"/>
                      <a:pt x="22272" y="21810"/>
                      <a:pt x="26029" y="16528"/>
                    </a:cubicBezTo>
                    <a:cubicBezTo>
                      <a:pt x="31369" y="9012"/>
                      <a:pt x="28773" y="1"/>
                      <a:pt x="287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5530833" y="3894380"/>
                <a:ext cx="431244" cy="360997"/>
              </a:xfrm>
              <a:custGeom>
                <a:rect b="b" l="l" r="r" t="t"/>
                <a:pathLst>
                  <a:path extrusionOk="0" h="15160" w="18110">
                    <a:moveTo>
                      <a:pt x="12040" y="0"/>
                    </a:moveTo>
                    <a:lnTo>
                      <a:pt x="12040" y="1717"/>
                    </a:lnTo>
                    <a:lnTo>
                      <a:pt x="7849" y="1717"/>
                    </a:lnTo>
                    <a:lnTo>
                      <a:pt x="7849" y="6445"/>
                    </a:lnTo>
                    <a:lnTo>
                      <a:pt x="1" y="6445"/>
                    </a:lnTo>
                    <a:lnTo>
                      <a:pt x="1" y="15160"/>
                    </a:lnTo>
                    <a:cubicBezTo>
                      <a:pt x="12617" y="11541"/>
                      <a:pt x="18110" y="0"/>
                      <a:pt x="181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4814610" y="2953347"/>
                <a:ext cx="1360456" cy="1360432"/>
              </a:xfrm>
              <a:custGeom>
                <a:rect b="b" l="l" r="r" t="t"/>
                <a:pathLst>
                  <a:path extrusionOk="0" h="57131" w="57132">
                    <a:moveTo>
                      <a:pt x="27663" y="8491"/>
                    </a:moveTo>
                    <a:cubicBezTo>
                      <a:pt x="39152" y="8491"/>
                      <a:pt x="48465" y="17804"/>
                      <a:pt x="48465" y="29293"/>
                    </a:cubicBezTo>
                    <a:cubicBezTo>
                      <a:pt x="48465" y="40782"/>
                      <a:pt x="39152" y="50095"/>
                      <a:pt x="27663" y="50095"/>
                    </a:cubicBezTo>
                    <a:cubicBezTo>
                      <a:pt x="16175" y="50095"/>
                      <a:pt x="6861" y="40782"/>
                      <a:pt x="6861" y="29293"/>
                    </a:cubicBezTo>
                    <a:cubicBezTo>
                      <a:pt x="6861" y="17804"/>
                      <a:pt x="16175" y="8491"/>
                      <a:pt x="27663" y="8491"/>
                    </a:cubicBezTo>
                    <a:close/>
                    <a:moveTo>
                      <a:pt x="28563" y="0"/>
                    </a:moveTo>
                    <a:cubicBezTo>
                      <a:pt x="12787" y="0"/>
                      <a:pt x="0" y="12787"/>
                      <a:pt x="0" y="28563"/>
                    </a:cubicBezTo>
                    <a:cubicBezTo>
                      <a:pt x="0" y="44340"/>
                      <a:pt x="12787" y="57130"/>
                      <a:pt x="28563" y="57130"/>
                    </a:cubicBezTo>
                    <a:cubicBezTo>
                      <a:pt x="44340" y="57130"/>
                      <a:pt x="57131" y="44340"/>
                      <a:pt x="57131" y="28563"/>
                    </a:cubicBezTo>
                    <a:cubicBezTo>
                      <a:pt x="57131" y="12787"/>
                      <a:pt x="44340" y="0"/>
                      <a:pt x="285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4976335" y="3115786"/>
                <a:ext cx="1036892" cy="1036915"/>
              </a:xfrm>
              <a:custGeom>
                <a:rect b="b" l="l" r="r" t="t"/>
                <a:pathLst>
                  <a:path extrusionOk="0" h="43545" w="43544">
                    <a:moveTo>
                      <a:pt x="21772" y="1"/>
                    </a:moveTo>
                    <a:cubicBezTo>
                      <a:pt x="9751" y="1"/>
                      <a:pt x="1" y="9751"/>
                      <a:pt x="1" y="21773"/>
                    </a:cubicBezTo>
                    <a:cubicBezTo>
                      <a:pt x="1" y="22694"/>
                      <a:pt x="57" y="23604"/>
                      <a:pt x="171" y="24495"/>
                    </a:cubicBezTo>
                    <a:cubicBezTo>
                      <a:pt x="106" y="23826"/>
                      <a:pt x="70" y="23154"/>
                      <a:pt x="70" y="22472"/>
                    </a:cubicBezTo>
                    <a:cubicBezTo>
                      <a:pt x="70" y="10983"/>
                      <a:pt x="9384" y="1670"/>
                      <a:pt x="20872" y="1670"/>
                    </a:cubicBezTo>
                    <a:cubicBezTo>
                      <a:pt x="32361" y="1670"/>
                      <a:pt x="41674" y="10983"/>
                      <a:pt x="41674" y="22472"/>
                    </a:cubicBezTo>
                    <a:cubicBezTo>
                      <a:pt x="41674" y="33961"/>
                      <a:pt x="32361" y="43274"/>
                      <a:pt x="20872" y="43274"/>
                    </a:cubicBezTo>
                    <a:cubicBezTo>
                      <a:pt x="18377" y="43274"/>
                      <a:pt x="15982" y="42832"/>
                      <a:pt x="13762" y="42023"/>
                    </a:cubicBezTo>
                    <a:lnTo>
                      <a:pt x="13762" y="42023"/>
                    </a:lnTo>
                    <a:cubicBezTo>
                      <a:pt x="16244" y="43007"/>
                      <a:pt x="18945" y="43544"/>
                      <a:pt x="21772" y="43544"/>
                    </a:cubicBezTo>
                    <a:cubicBezTo>
                      <a:pt x="33799" y="43544"/>
                      <a:pt x="43544" y="33800"/>
                      <a:pt x="43544" y="21773"/>
                    </a:cubicBezTo>
                    <a:cubicBezTo>
                      <a:pt x="43544" y="9751"/>
                      <a:pt x="33799" y="1"/>
                      <a:pt x="217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5730566" y="3058345"/>
                <a:ext cx="75033" cy="75152"/>
              </a:xfrm>
              <a:custGeom>
                <a:rect b="b" l="l" r="r" t="t"/>
                <a:pathLst>
                  <a:path extrusionOk="0" h="3156" w="3151">
                    <a:moveTo>
                      <a:pt x="1578" y="0"/>
                    </a:moveTo>
                    <a:cubicBezTo>
                      <a:pt x="703" y="0"/>
                      <a:pt x="0" y="708"/>
                      <a:pt x="0" y="1578"/>
                    </a:cubicBezTo>
                    <a:cubicBezTo>
                      <a:pt x="0" y="2452"/>
                      <a:pt x="703" y="3155"/>
                      <a:pt x="1578" y="3155"/>
                    </a:cubicBezTo>
                    <a:cubicBezTo>
                      <a:pt x="2447" y="3155"/>
                      <a:pt x="3151" y="2452"/>
                      <a:pt x="3151" y="1578"/>
                    </a:cubicBezTo>
                    <a:cubicBezTo>
                      <a:pt x="3151" y="708"/>
                      <a:pt x="2447" y="0"/>
                      <a:pt x="157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5729304" y="3057321"/>
                <a:ext cx="76510" cy="77272"/>
              </a:xfrm>
              <a:custGeom>
                <a:rect b="b" l="l" r="r" t="t"/>
                <a:pathLst>
                  <a:path extrusionOk="0" h="3245" w="3213">
                    <a:moveTo>
                      <a:pt x="1611" y="1"/>
                    </a:moveTo>
                    <a:cubicBezTo>
                      <a:pt x="1435" y="1"/>
                      <a:pt x="1254" y="29"/>
                      <a:pt x="1076" y="96"/>
                    </a:cubicBezTo>
                    <a:cubicBezTo>
                      <a:pt x="787" y="197"/>
                      <a:pt x="512" y="389"/>
                      <a:pt x="315" y="659"/>
                    </a:cubicBezTo>
                    <a:cubicBezTo>
                      <a:pt x="114" y="926"/>
                      <a:pt x="1" y="1266"/>
                      <a:pt x="1" y="1621"/>
                    </a:cubicBezTo>
                    <a:cubicBezTo>
                      <a:pt x="1" y="1974"/>
                      <a:pt x="114" y="2321"/>
                      <a:pt x="315" y="2587"/>
                    </a:cubicBezTo>
                    <a:cubicBezTo>
                      <a:pt x="512" y="2853"/>
                      <a:pt x="787" y="3049"/>
                      <a:pt x="1076" y="3150"/>
                    </a:cubicBezTo>
                    <a:cubicBezTo>
                      <a:pt x="1257" y="3216"/>
                      <a:pt x="1441" y="3244"/>
                      <a:pt x="1619" y="3244"/>
                    </a:cubicBezTo>
                    <a:cubicBezTo>
                      <a:pt x="1725" y="3244"/>
                      <a:pt x="1828" y="3234"/>
                      <a:pt x="1927" y="3216"/>
                    </a:cubicBezTo>
                    <a:cubicBezTo>
                      <a:pt x="2194" y="3164"/>
                      <a:pt x="2426" y="3045"/>
                      <a:pt x="2605" y="2906"/>
                    </a:cubicBezTo>
                    <a:cubicBezTo>
                      <a:pt x="2972" y="2622"/>
                      <a:pt x="3125" y="2254"/>
                      <a:pt x="3178" y="2014"/>
                    </a:cubicBezTo>
                    <a:cubicBezTo>
                      <a:pt x="3204" y="1887"/>
                      <a:pt x="3212" y="1791"/>
                      <a:pt x="3212" y="1722"/>
                    </a:cubicBezTo>
                    <a:cubicBezTo>
                      <a:pt x="3212" y="1656"/>
                      <a:pt x="3208" y="1621"/>
                      <a:pt x="3204" y="1621"/>
                    </a:cubicBezTo>
                    <a:cubicBezTo>
                      <a:pt x="3194" y="1621"/>
                      <a:pt x="3200" y="1760"/>
                      <a:pt x="3134" y="2001"/>
                    </a:cubicBezTo>
                    <a:cubicBezTo>
                      <a:pt x="3073" y="2237"/>
                      <a:pt x="2915" y="2583"/>
                      <a:pt x="2561" y="2845"/>
                    </a:cubicBezTo>
                    <a:cubicBezTo>
                      <a:pt x="2387" y="2976"/>
                      <a:pt x="2163" y="3085"/>
                      <a:pt x="1910" y="3128"/>
                    </a:cubicBezTo>
                    <a:cubicBezTo>
                      <a:pt x="1821" y="3142"/>
                      <a:pt x="1728" y="3150"/>
                      <a:pt x="1633" y="3150"/>
                    </a:cubicBezTo>
                    <a:cubicBezTo>
                      <a:pt x="1461" y="3150"/>
                      <a:pt x="1281" y="3124"/>
                      <a:pt x="1106" y="3059"/>
                    </a:cubicBezTo>
                    <a:cubicBezTo>
                      <a:pt x="840" y="2958"/>
                      <a:pt x="582" y="2775"/>
                      <a:pt x="402" y="2521"/>
                    </a:cubicBezTo>
                    <a:cubicBezTo>
                      <a:pt x="215" y="2272"/>
                      <a:pt x="110" y="1953"/>
                      <a:pt x="106" y="1621"/>
                    </a:cubicBezTo>
                    <a:cubicBezTo>
                      <a:pt x="110" y="1293"/>
                      <a:pt x="215" y="970"/>
                      <a:pt x="402" y="721"/>
                    </a:cubicBezTo>
                    <a:cubicBezTo>
                      <a:pt x="582" y="467"/>
                      <a:pt x="840" y="284"/>
                      <a:pt x="1106" y="187"/>
                    </a:cubicBezTo>
                    <a:cubicBezTo>
                      <a:pt x="1278" y="121"/>
                      <a:pt x="1456" y="93"/>
                      <a:pt x="1626" y="93"/>
                    </a:cubicBezTo>
                    <a:cubicBezTo>
                      <a:pt x="1724" y="93"/>
                      <a:pt x="1819" y="102"/>
                      <a:pt x="1910" y="118"/>
                    </a:cubicBezTo>
                    <a:cubicBezTo>
                      <a:pt x="2163" y="161"/>
                      <a:pt x="2387" y="270"/>
                      <a:pt x="2561" y="397"/>
                    </a:cubicBezTo>
                    <a:cubicBezTo>
                      <a:pt x="2915" y="663"/>
                      <a:pt x="3073" y="1009"/>
                      <a:pt x="3134" y="1240"/>
                    </a:cubicBezTo>
                    <a:cubicBezTo>
                      <a:pt x="3200" y="1481"/>
                      <a:pt x="3194" y="1621"/>
                      <a:pt x="3204" y="1621"/>
                    </a:cubicBezTo>
                    <a:cubicBezTo>
                      <a:pt x="3208" y="1621"/>
                      <a:pt x="3212" y="1586"/>
                      <a:pt x="3212" y="1520"/>
                    </a:cubicBezTo>
                    <a:cubicBezTo>
                      <a:pt x="3212" y="1455"/>
                      <a:pt x="3204" y="1355"/>
                      <a:pt x="3178" y="1232"/>
                    </a:cubicBezTo>
                    <a:cubicBezTo>
                      <a:pt x="3125" y="987"/>
                      <a:pt x="2972" y="625"/>
                      <a:pt x="2605" y="340"/>
                    </a:cubicBezTo>
                    <a:cubicBezTo>
                      <a:pt x="2426" y="201"/>
                      <a:pt x="2194" y="78"/>
                      <a:pt x="1927" y="30"/>
                    </a:cubicBezTo>
                    <a:cubicBezTo>
                      <a:pt x="1826" y="11"/>
                      <a:pt x="1719" y="1"/>
                      <a:pt x="16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5758953" y="3071086"/>
                <a:ext cx="15645" cy="47958"/>
              </a:xfrm>
              <a:custGeom>
                <a:rect b="b" l="l" r="r" t="t"/>
                <a:pathLst>
                  <a:path extrusionOk="0" h="2014" w="657">
                    <a:moveTo>
                      <a:pt x="640" y="1"/>
                    </a:moveTo>
                    <a:cubicBezTo>
                      <a:pt x="618" y="1"/>
                      <a:pt x="509" y="64"/>
                      <a:pt x="386" y="208"/>
                    </a:cubicBezTo>
                    <a:cubicBezTo>
                      <a:pt x="245" y="361"/>
                      <a:pt x="93" y="619"/>
                      <a:pt x="45" y="938"/>
                    </a:cubicBezTo>
                    <a:cubicBezTo>
                      <a:pt x="1" y="1257"/>
                      <a:pt x="71" y="1550"/>
                      <a:pt x="154" y="1737"/>
                    </a:cubicBezTo>
                    <a:cubicBezTo>
                      <a:pt x="237" y="1918"/>
                      <a:pt x="326" y="2014"/>
                      <a:pt x="340" y="2014"/>
                    </a:cubicBezTo>
                    <a:cubicBezTo>
                      <a:pt x="341" y="2014"/>
                      <a:pt x="341" y="2013"/>
                      <a:pt x="342" y="2013"/>
                    </a:cubicBezTo>
                    <a:cubicBezTo>
                      <a:pt x="359" y="2005"/>
                      <a:pt x="289" y="1895"/>
                      <a:pt x="224" y="1711"/>
                    </a:cubicBezTo>
                    <a:cubicBezTo>
                      <a:pt x="162" y="1523"/>
                      <a:pt x="106" y="1253"/>
                      <a:pt x="154" y="956"/>
                    </a:cubicBezTo>
                    <a:cubicBezTo>
                      <a:pt x="198" y="658"/>
                      <a:pt x="329" y="414"/>
                      <a:pt x="442" y="256"/>
                    </a:cubicBezTo>
                    <a:cubicBezTo>
                      <a:pt x="560" y="95"/>
                      <a:pt x="656" y="16"/>
                      <a:pt x="644" y="3"/>
                    </a:cubicBezTo>
                    <a:cubicBezTo>
                      <a:pt x="643" y="1"/>
                      <a:pt x="642" y="1"/>
                      <a:pt x="6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5739711" y="3090566"/>
                <a:ext cx="53507" cy="11954"/>
              </a:xfrm>
              <a:custGeom>
                <a:rect b="b" l="l" r="r" t="t"/>
                <a:pathLst>
                  <a:path extrusionOk="0" h="502" w="2247">
                    <a:moveTo>
                      <a:pt x="880" y="1"/>
                    </a:moveTo>
                    <a:cubicBezTo>
                      <a:pt x="664" y="1"/>
                      <a:pt x="471" y="32"/>
                      <a:pt x="324" y="72"/>
                    </a:cubicBezTo>
                    <a:cubicBezTo>
                      <a:pt x="119" y="128"/>
                      <a:pt x="0" y="199"/>
                      <a:pt x="4" y="207"/>
                    </a:cubicBezTo>
                    <a:cubicBezTo>
                      <a:pt x="5" y="210"/>
                      <a:pt x="9" y="211"/>
                      <a:pt x="16" y="211"/>
                    </a:cubicBezTo>
                    <a:cubicBezTo>
                      <a:pt x="81" y="211"/>
                      <a:pt x="400" y="103"/>
                      <a:pt x="827" y="103"/>
                    </a:cubicBezTo>
                    <a:cubicBezTo>
                      <a:pt x="929" y="103"/>
                      <a:pt x="1037" y="109"/>
                      <a:pt x="1150" y="124"/>
                    </a:cubicBezTo>
                    <a:cubicBezTo>
                      <a:pt x="1758" y="199"/>
                      <a:pt x="2181" y="502"/>
                      <a:pt x="2233" y="502"/>
                    </a:cubicBezTo>
                    <a:cubicBezTo>
                      <a:pt x="2236" y="502"/>
                      <a:pt x="2237" y="501"/>
                      <a:pt x="2238" y="500"/>
                    </a:cubicBezTo>
                    <a:cubicBezTo>
                      <a:pt x="2247" y="491"/>
                      <a:pt x="2150" y="395"/>
                      <a:pt x="1962" y="286"/>
                    </a:cubicBezTo>
                    <a:cubicBezTo>
                      <a:pt x="1779" y="177"/>
                      <a:pt x="1495" y="63"/>
                      <a:pt x="1167" y="19"/>
                    </a:cubicBezTo>
                    <a:cubicBezTo>
                      <a:pt x="1068" y="6"/>
                      <a:pt x="972" y="1"/>
                      <a:pt x="88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5289377" y="3025457"/>
                <a:ext cx="75057" cy="75152"/>
              </a:xfrm>
              <a:custGeom>
                <a:rect b="b" l="l" r="r" t="t"/>
                <a:pathLst>
                  <a:path extrusionOk="0" h="3156" w="3152">
                    <a:moveTo>
                      <a:pt x="1574" y="0"/>
                    </a:moveTo>
                    <a:cubicBezTo>
                      <a:pt x="704" y="0"/>
                      <a:pt x="1" y="708"/>
                      <a:pt x="1" y="1578"/>
                    </a:cubicBezTo>
                    <a:cubicBezTo>
                      <a:pt x="1" y="2447"/>
                      <a:pt x="704" y="3155"/>
                      <a:pt x="1574" y="3155"/>
                    </a:cubicBezTo>
                    <a:cubicBezTo>
                      <a:pt x="2448" y="3155"/>
                      <a:pt x="3151" y="2447"/>
                      <a:pt x="3151" y="1578"/>
                    </a:cubicBezTo>
                    <a:cubicBezTo>
                      <a:pt x="3151" y="708"/>
                      <a:pt x="2448" y="0"/>
                      <a:pt x="157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5288044" y="3024457"/>
                <a:ext cx="76605" cy="77176"/>
              </a:xfrm>
              <a:custGeom>
                <a:rect b="b" l="l" r="r" t="t"/>
                <a:pathLst>
                  <a:path extrusionOk="0" h="3241" w="3217">
                    <a:moveTo>
                      <a:pt x="1610" y="0"/>
                    </a:moveTo>
                    <a:cubicBezTo>
                      <a:pt x="1435" y="0"/>
                      <a:pt x="1254" y="28"/>
                      <a:pt x="1079" y="95"/>
                    </a:cubicBezTo>
                    <a:cubicBezTo>
                      <a:pt x="791" y="195"/>
                      <a:pt x="516" y="387"/>
                      <a:pt x="319" y="659"/>
                    </a:cubicBezTo>
                    <a:cubicBezTo>
                      <a:pt x="118" y="925"/>
                      <a:pt x="4" y="1266"/>
                      <a:pt x="0" y="1620"/>
                    </a:cubicBezTo>
                    <a:cubicBezTo>
                      <a:pt x="4" y="1974"/>
                      <a:pt x="118" y="2319"/>
                      <a:pt x="319" y="2581"/>
                    </a:cubicBezTo>
                    <a:cubicBezTo>
                      <a:pt x="516" y="2852"/>
                      <a:pt x="791" y="3045"/>
                      <a:pt x="1079" y="3145"/>
                    </a:cubicBezTo>
                    <a:cubicBezTo>
                      <a:pt x="1254" y="3212"/>
                      <a:pt x="1435" y="3240"/>
                      <a:pt x="1611" y="3240"/>
                    </a:cubicBezTo>
                    <a:cubicBezTo>
                      <a:pt x="1721" y="3240"/>
                      <a:pt x="1829" y="3229"/>
                      <a:pt x="1932" y="3211"/>
                    </a:cubicBezTo>
                    <a:cubicBezTo>
                      <a:pt x="2198" y="3162"/>
                      <a:pt x="2430" y="3045"/>
                      <a:pt x="2608" y="2904"/>
                    </a:cubicBezTo>
                    <a:cubicBezTo>
                      <a:pt x="2971" y="2616"/>
                      <a:pt x="3129" y="2253"/>
                      <a:pt x="3181" y="2009"/>
                    </a:cubicBezTo>
                    <a:cubicBezTo>
                      <a:pt x="3207" y="1886"/>
                      <a:pt x="3217" y="1786"/>
                      <a:pt x="3217" y="1720"/>
                    </a:cubicBezTo>
                    <a:cubicBezTo>
                      <a:pt x="3212" y="1655"/>
                      <a:pt x="3212" y="1620"/>
                      <a:pt x="3207" y="1620"/>
                    </a:cubicBezTo>
                    <a:cubicBezTo>
                      <a:pt x="3195" y="1620"/>
                      <a:pt x="3203" y="1760"/>
                      <a:pt x="3138" y="2000"/>
                    </a:cubicBezTo>
                    <a:cubicBezTo>
                      <a:pt x="3076" y="2236"/>
                      <a:pt x="2915" y="2577"/>
                      <a:pt x="2565" y="2844"/>
                    </a:cubicBezTo>
                    <a:cubicBezTo>
                      <a:pt x="2386" y="2975"/>
                      <a:pt x="2168" y="3084"/>
                      <a:pt x="1914" y="3128"/>
                    </a:cubicBezTo>
                    <a:cubicBezTo>
                      <a:pt x="1827" y="3141"/>
                      <a:pt x="1736" y="3149"/>
                      <a:pt x="1643" y="3149"/>
                    </a:cubicBezTo>
                    <a:cubicBezTo>
                      <a:pt x="1469" y="3149"/>
                      <a:pt x="1287" y="3122"/>
                      <a:pt x="1110" y="3053"/>
                    </a:cubicBezTo>
                    <a:cubicBezTo>
                      <a:pt x="843" y="2957"/>
                      <a:pt x="585" y="2773"/>
                      <a:pt x="402" y="2521"/>
                    </a:cubicBezTo>
                    <a:cubicBezTo>
                      <a:pt x="218" y="2271"/>
                      <a:pt x="113" y="1952"/>
                      <a:pt x="109" y="1620"/>
                    </a:cubicBezTo>
                    <a:cubicBezTo>
                      <a:pt x="113" y="1288"/>
                      <a:pt x="218" y="968"/>
                      <a:pt x="402" y="720"/>
                    </a:cubicBezTo>
                    <a:cubicBezTo>
                      <a:pt x="585" y="466"/>
                      <a:pt x="843" y="282"/>
                      <a:pt x="1110" y="187"/>
                    </a:cubicBezTo>
                    <a:cubicBezTo>
                      <a:pt x="1283" y="120"/>
                      <a:pt x="1462" y="92"/>
                      <a:pt x="1633" y="92"/>
                    </a:cubicBezTo>
                    <a:cubicBezTo>
                      <a:pt x="1730" y="92"/>
                      <a:pt x="1824" y="101"/>
                      <a:pt x="1914" y="117"/>
                    </a:cubicBezTo>
                    <a:cubicBezTo>
                      <a:pt x="2168" y="161"/>
                      <a:pt x="2386" y="270"/>
                      <a:pt x="2565" y="397"/>
                    </a:cubicBezTo>
                    <a:cubicBezTo>
                      <a:pt x="2915" y="663"/>
                      <a:pt x="3076" y="1004"/>
                      <a:pt x="3138" y="1240"/>
                    </a:cubicBezTo>
                    <a:cubicBezTo>
                      <a:pt x="3203" y="1480"/>
                      <a:pt x="3195" y="1620"/>
                      <a:pt x="3207" y="1620"/>
                    </a:cubicBezTo>
                    <a:cubicBezTo>
                      <a:pt x="3212" y="1620"/>
                      <a:pt x="3212" y="1585"/>
                      <a:pt x="3217" y="1519"/>
                    </a:cubicBezTo>
                    <a:cubicBezTo>
                      <a:pt x="3217" y="1454"/>
                      <a:pt x="3207" y="1353"/>
                      <a:pt x="3181" y="1231"/>
                    </a:cubicBezTo>
                    <a:cubicBezTo>
                      <a:pt x="3129" y="986"/>
                      <a:pt x="2971" y="623"/>
                      <a:pt x="2608" y="335"/>
                    </a:cubicBezTo>
                    <a:cubicBezTo>
                      <a:pt x="2430" y="200"/>
                      <a:pt x="2198" y="77"/>
                      <a:pt x="1932" y="30"/>
                    </a:cubicBezTo>
                    <a:cubicBezTo>
                      <a:pt x="1829" y="11"/>
                      <a:pt x="1721" y="0"/>
                      <a:pt x="161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5317693" y="3038126"/>
                <a:ext cx="15740" cy="48006"/>
              </a:xfrm>
              <a:custGeom>
                <a:rect b="b" l="l" r="r" t="t"/>
                <a:pathLst>
                  <a:path extrusionOk="0" h="2016" w="661">
                    <a:moveTo>
                      <a:pt x="645" y="0"/>
                    </a:moveTo>
                    <a:cubicBezTo>
                      <a:pt x="629" y="0"/>
                      <a:pt x="516" y="63"/>
                      <a:pt x="389" y="211"/>
                    </a:cubicBezTo>
                    <a:cubicBezTo>
                      <a:pt x="250" y="364"/>
                      <a:pt x="96" y="622"/>
                      <a:pt x="48" y="941"/>
                    </a:cubicBezTo>
                    <a:cubicBezTo>
                      <a:pt x="0" y="1260"/>
                      <a:pt x="70" y="1553"/>
                      <a:pt x="157" y="1741"/>
                    </a:cubicBezTo>
                    <a:cubicBezTo>
                      <a:pt x="243" y="1925"/>
                      <a:pt x="333" y="2016"/>
                      <a:pt x="345" y="2016"/>
                    </a:cubicBezTo>
                    <a:cubicBezTo>
                      <a:pt x="346" y="2016"/>
                      <a:pt x="346" y="2016"/>
                      <a:pt x="346" y="2016"/>
                    </a:cubicBezTo>
                    <a:cubicBezTo>
                      <a:pt x="363" y="2003"/>
                      <a:pt x="294" y="1898"/>
                      <a:pt x="228" y="1711"/>
                    </a:cubicBezTo>
                    <a:cubicBezTo>
                      <a:pt x="163" y="1527"/>
                      <a:pt x="110" y="1251"/>
                      <a:pt x="153" y="959"/>
                    </a:cubicBezTo>
                    <a:cubicBezTo>
                      <a:pt x="201" y="662"/>
                      <a:pt x="328" y="416"/>
                      <a:pt x="446" y="259"/>
                    </a:cubicBezTo>
                    <a:cubicBezTo>
                      <a:pt x="564" y="97"/>
                      <a:pt x="661" y="15"/>
                      <a:pt x="647" y="1"/>
                    </a:cubicBezTo>
                    <a:cubicBezTo>
                      <a:pt x="647" y="0"/>
                      <a:pt x="646" y="0"/>
                      <a:pt x="6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5298546" y="3057654"/>
                <a:ext cx="53388" cy="11978"/>
              </a:xfrm>
              <a:custGeom>
                <a:rect b="b" l="l" r="r" t="t"/>
                <a:pathLst>
                  <a:path extrusionOk="0" h="503" w="2242">
                    <a:moveTo>
                      <a:pt x="869" y="1"/>
                    </a:moveTo>
                    <a:cubicBezTo>
                      <a:pt x="658" y="1"/>
                      <a:pt x="469" y="30"/>
                      <a:pt x="324" y="73"/>
                    </a:cubicBezTo>
                    <a:cubicBezTo>
                      <a:pt x="118" y="130"/>
                      <a:pt x="1" y="195"/>
                      <a:pt x="5" y="209"/>
                    </a:cubicBezTo>
                    <a:cubicBezTo>
                      <a:pt x="5" y="212"/>
                      <a:pt x="9" y="213"/>
                      <a:pt x="15" y="213"/>
                    </a:cubicBezTo>
                    <a:cubicBezTo>
                      <a:pt x="77" y="213"/>
                      <a:pt x="394" y="102"/>
                      <a:pt x="820" y="102"/>
                    </a:cubicBezTo>
                    <a:cubicBezTo>
                      <a:pt x="924" y="102"/>
                      <a:pt x="1035" y="108"/>
                      <a:pt x="1150" y="125"/>
                    </a:cubicBezTo>
                    <a:cubicBezTo>
                      <a:pt x="1763" y="197"/>
                      <a:pt x="2187" y="503"/>
                      <a:pt x="2234" y="503"/>
                    </a:cubicBezTo>
                    <a:cubicBezTo>
                      <a:pt x="2236" y="503"/>
                      <a:pt x="2237" y="502"/>
                      <a:pt x="2238" y="501"/>
                    </a:cubicBezTo>
                    <a:cubicBezTo>
                      <a:pt x="2242" y="488"/>
                      <a:pt x="2151" y="397"/>
                      <a:pt x="1963" y="288"/>
                    </a:cubicBezTo>
                    <a:cubicBezTo>
                      <a:pt x="1774" y="177"/>
                      <a:pt x="1495" y="64"/>
                      <a:pt x="1163" y="20"/>
                    </a:cubicBezTo>
                    <a:cubicBezTo>
                      <a:pt x="1062" y="7"/>
                      <a:pt x="963" y="1"/>
                      <a:pt x="86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6004458" y="3329974"/>
                <a:ext cx="75057" cy="75057"/>
              </a:xfrm>
              <a:custGeom>
                <a:rect b="b" l="l" r="r" t="t"/>
                <a:pathLst>
                  <a:path extrusionOk="0" h="3152" w="3152">
                    <a:moveTo>
                      <a:pt x="1578" y="1"/>
                    </a:moveTo>
                    <a:cubicBezTo>
                      <a:pt x="704" y="1"/>
                      <a:pt x="1" y="704"/>
                      <a:pt x="1" y="1578"/>
                    </a:cubicBezTo>
                    <a:cubicBezTo>
                      <a:pt x="1" y="2448"/>
                      <a:pt x="704" y="3151"/>
                      <a:pt x="1578" y="3151"/>
                    </a:cubicBezTo>
                    <a:cubicBezTo>
                      <a:pt x="2449" y="3151"/>
                      <a:pt x="3151" y="2448"/>
                      <a:pt x="3151" y="1578"/>
                    </a:cubicBezTo>
                    <a:cubicBezTo>
                      <a:pt x="3151" y="704"/>
                      <a:pt x="2449" y="1"/>
                      <a:pt x="157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6003219" y="3328879"/>
                <a:ext cx="76510" cy="77224"/>
              </a:xfrm>
              <a:custGeom>
                <a:rect b="b" l="l" r="r" t="t"/>
                <a:pathLst>
                  <a:path extrusionOk="0" h="3243" w="3213">
                    <a:moveTo>
                      <a:pt x="1637" y="94"/>
                    </a:moveTo>
                    <a:cubicBezTo>
                      <a:pt x="1731" y="94"/>
                      <a:pt x="1823" y="102"/>
                      <a:pt x="1910" y="116"/>
                    </a:cubicBezTo>
                    <a:cubicBezTo>
                      <a:pt x="2164" y="160"/>
                      <a:pt x="2386" y="269"/>
                      <a:pt x="2561" y="400"/>
                    </a:cubicBezTo>
                    <a:cubicBezTo>
                      <a:pt x="2915" y="662"/>
                      <a:pt x="3072" y="1007"/>
                      <a:pt x="3138" y="1243"/>
                    </a:cubicBezTo>
                    <a:cubicBezTo>
                      <a:pt x="3198" y="1476"/>
                      <a:pt x="3195" y="1620"/>
                      <a:pt x="3203" y="1624"/>
                    </a:cubicBezTo>
                    <a:lnTo>
                      <a:pt x="3203" y="1624"/>
                    </a:lnTo>
                    <a:cubicBezTo>
                      <a:pt x="3195" y="1624"/>
                      <a:pt x="3198" y="1767"/>
                      <a:pt x="3138" y="2000"/>
                    </a:cubicBezTo>
                    <a:cubicBezTo>
                      <a:pt x="3072" y="2236"/>
                      <a:pt x="2915" y="2581"/>
                      <a:pt x="2561" y="2843"/>
                    </a:cubicBezTo>
                    <a:cubicBezTo>
                      <a:pt x="2386" y="2974"/>
                      <a:pt x="2164" y="3084"/>
                      <a:pt x="1910" y="3127"/>
                    </a:cubicBezTo>
                    <a:cubicBezTo>
                      <a:pt x="1820" y="3143"/>
                      <a:pt x="1724" y="3152"/>
                      <a:pt x="1627" y="3152"/>
                    </a:cubicBezTo>
                    <a:cubicBezTo>
                      <a:pt x="1457" y="3152"/>
                      <a:pt x="1280" y="3124"/>
                      <a:pt x="1111" y="3058"/>
                    </a:cubicBezTo>
                    <a:cubicBezTo>
                      <a:pt x="839" y="2961"/>
                      <a:pt x="581" y="2778"/>
                      <a:pt x="403" y="2524"/>
                    </a:cubicBezTo>
                    <a:cubicBezTo>
                      <a:pt x="214" y="2275"/>
                      <a:pt x="109" y="1951"/>
                      <a:pt x="105" y="1620"/>
                    </a:cubicBezTo>
                    <a:cubicBezTo>
                      <a:pt x="109" y="1292"/>
                      <a:pt x="214" y="973"/>
                      <a:pt x="403" y="719"/>
                    </a:cubicBezTo>
                    <a:cubicBezTo>
                      <a:pt x="581" y="466"/>
                      <a:pt x="839" y="283"/>
                      <a:pt x="1111" y="186"/>
                    </a:cubicBezTo>
                    <a:cubicBezTo>
                      <a:pt x="1284" y="121"/>
                      <a:pt x="1464" y="94"/>
                      <a:pt x="1637" y="94"/>
                    </a:cubicBezTo>
                    <a:close/>
                    <a:moveTo>
                      <a:pt x="1619" y="1"/>
                    </a:moveTo>
                    <a:cubicBezTo>
                      <a:pt x="1441" y="1"/>
                      <a:pt x="1256" y="29"/>
                      <a:pt x="1075" y="95"/>
                    </a:cubicBezTo>
                    <a:cubicBezTo>
                      <a:pt x="787" y="194"/>
                      <a:pt x="512" y="392"/>
                      <a:pt x="315" y="658"/>
                    </a:cubicBezTo>
                    <a:cubicBezTo>
                      <a:pt x="115" y="924"/>
                      <a:pt x="0" y="1270"/>
                      <a:pt x="0" y="1620"/>
                    </a:cubicBezTo>
                    <a:cubicBezTo>
                      <a:pt x="0" y="1973"/>
                      <a:pt x="115" y="2318"/>
                      <a:pt x="315" y="2586"/>
                    </a:cubicBezTo>
                    <a:cubicBezTo>
                      <a:pt x="512" y="2856"/>
                      <a:pt x="787" y="3048"/>
                      <a:pt x="1075" y="3149"/>
                    </a:cubicBezTo>
                    <a:cubicBezTo>
                      <a:pt x="1256" y="3215"/>
                      <a:pt x="1441" y="3243"/>
                      <a:pt x="1619" y="3243"/>
                    </a:cubicBezTo>
                    <a:cubicBezTo>
                      <a:pt x="1725" y="3243"/>
                      <a:pt x="1829" y="3233"/>
                      <a:pt x="1928" y="3215"/>
                    </a:cubicBezTo>
                    <a:cubicBezTo>
                      <a:pt x="2194" y="3163"/>
                      <a:pt x="2426" y="3044"/>
                      <a:pt x="2606" y="2905"/>
                    </a:cubicBezTo>
                    <a:cubicBezTo>
                      <a:pt x="2973" y="2620"/>
                      <a:pt x="3125" y="2258"/>
                      <a:pt x="3177" y="2013"/>
                    </a:cubicBezTo>
                    <a:cubicBezTo>
                      <a:pt x="3203" y="1886"/>
                      <a:pt x="3213" y="1790"/>
                      <a:pt x="3213" y="1725"/>
                    </a:cubicBezTo>
                    <a:cubicBezTo>
                      <a:pt x="3213" y="1654"/>
                      <a:pt x="3209" y="1624"/>
                      <a:pt x="3203" y="1624"/>
                    </a:cubicBezTo>
                    <a:cubicBezTo>
                      <a:pt x="3209" y="1624"/>
                      <a:pt x="3213" y="1589"/>
                      <a:pt x="3213" y="1519"/>
                    </a:cubicBezTo>
                    <a:cubicBezTo>
                      <a:pt x="3213" y="1453"/>
                      <a:pt x="3203" y="1358"/>
                      <a:pt x="3177" y="1231"/>
                    </a:cubicBezTo>
                    <a:cubicBezTo>
                      <a:pt x="3125" y="986"/>
                      <a:pt x="2973" y="623"/>
                      <a:pt x="2606" y="339"/>
                    </a:cubicBezTo>
                    <a:cubicBezTo>
                      <a:pt x="2426" y="200"/>
                      <a:pt x="2194" y="81"/>
                      <a:pt x="1928" y="29"/>
                    </a:cubicBezTo>
                    <a:cubicBezTo>
                      <a:pt x="1829" y="11"/>
                      <a:pt x="1725" y="1"/>
                      <a:pt x="161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6032892" y="3342643"/>
                <a:ext cx="15621" cy="47935"/>
              </a:xfrm>
              <a:custGeom>
                <a:rect b="b" l="l" r="r" t="t"/>
                <a:pathLst>
                  <a:path extrusionOk="0" h="2013" w="656">
                    <a:moveTo>
                      <a:pt x="640" y="1"/>
                    </a:moveTo>
                    <a:cubicBezTo>
                      <a:pt x="624" y="1"/>
                      <a:pt x="512" y="63"/>
                      <a:pt x="384" y="207"/>
                    </a:cubicBezTo>
                    <a:cubicBezTo>
                      <a:pt x="245" y="364"/>
                      <a:pt x="92" y="622"/>
                      <a:pt x="43" y="941"/>
                    </a:cubicBezTo>
                    <a:cubicBezTo>
                      <a:pt x="0" y="1260"/>
                      <a:pt x="69" y="1548"/>
                      <a:pt x="153" y="1736"/>
                    </a:cubicBezTo>
                    <a:cubicBezTo>
                      <a:pt x="237" y="1921"/>
                      <a:pt x="324" y="2013"/>
                      <a:pt x="340" y="2013"/>
                    </a:cubicBezTo>
                    <a:cubicBezTo>
                      <a:pt x="340" y="2013"/>
                      <a:pt x="341" y="2012"/>
                      <a:pt x="341" y="2012"/>
                    </a:cubicBezTo>
                    <a:cubicBezTo>
                      <a:pt x="358" y="2003"/>
                      <a:pt x="289" y="1898"/>
                      <a:pt x="223" y="1710"/>
                    </a:cubicBezTo>
                    <a:cubicBezTo>
                      <a:pt x="162" y="1522"/>
                      <a:pt x="105" y="1252"/>
                      <a:pt x="153" y="954"/>
                    </a:cubicBezTo>
                    <a:cubicBezTo>
                      <a:pt x="196" y="661"/>
                      <a:pt x="327" y="413"/>
                      <a:pt x="442" y="255"/>
                    </a:cubicBezTo>
                    <a:cubicBezTo>
                      <a:pt x="559" y="98"/>
                      <a:pt x="656" y="15"/>
                      <a:pt x="642" y="1"/>
                    </a:cubicBezTo>
                    <a:cubicBezTo>
                      <a:pt x="642" y="1"/>
                      <a:pt x="641" y="1"/>
                      <a:pt x="6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6013626" y="3362100"/>
                <a:ext cx="53531" cy="11954"/>
              </a:xfrm>
              <a:custGeom>
                <a:rect b="b" l="l" r="r" t="t"/>
                <a:pathLst>
                  <a:path extrusionOk="0" h="502" w="2248">
                    <a:moveTo>
                      <a:pt x="880" y="0"/>
                    </a:moveTo>
                    <a:cubicBezTo>
                      <a:pt x="664" y="0"/>
                      <a:pt x="471" y="32"/>
                      <a:pt x="324" y="72"/>
                    </a:cubicBezTo>
                    <a:cubicBezTo>
                      <a:pt x="118" y="128"/>
                      <a:pt x="1" y="199"/>
                      <a:pt x="5" y="207"/>
                    </a:cubicBezTo>
                    <a:cubicBezTo>
                      <a:pt x="5" y="210"/>
                      <a:pt x="9" y="211"/>
                      <a:pt x="16" y="211"/>
                    </a:cubicBezTo>
                    <a:cubicBezTo>
                      <a:pt x="79" y="211"/>
                      <a:pt x="399" y="102"/>
                      <a:pt x="826" y="102"/>
                    </a:cubicBezTo>
                    <a:cubicBezTo>
                      <a:pt x="929" y="102"/>
                      <a:pt x="1037" y="109"/>
                      <a:pt x="1150" y="124"/>
                    </a:cubicBezTo>
                    <a:cubicBezTo>
                      <a:pt x="1760" y="199"/>
                      <a:pt x="2182" y="502"/>
                      <a:pt x="2233" y="502"/>
                    </a:cubicBezTo>
                    <a:cubicBezTo>
                      <a:pt x="2235" y="502"/>
                      <a:pt x="2237" y="501"/>
                      <a:pt x="2238" y="500"/>
                    </a:cubicBezTo>
                    <a:cubicBezTo>
                      <a:pt x="2247" y="491"/>
                      <a:pt x="2151" y="395"/>
                      <a:pt x="1963" y="286"/>
                    </a:cubicBezTo>
                    <a:cubicBezTo>
                      <a:pt x="1779" y="177"/>
                      <a:pt x="1495" y="63"/>
                      <a:pt x="1167" y="19"/>
                    </a:cubicBezTo>
                    <a:cubicBezTo>
                      <a:pt x="1068" y="6"/>
                      <a:pt x="972" y="0"/>
                      <a:pt x="88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4915536" y="3311018"/>
                <a:ext cx="75176" cy="75176"/>
              </a:xfrm>
              <a:custGeom>
                <a:rect b="b" l="l" r="r" t="t"/>
                <a:pathLst>
                  <a:path extrusionOk="0" h="3157" w="3157">
                    <a:moveTo>
                      <a:pt x="1579" y="1"/>
                    </a:moveTo>
                    <a:cubicBezTo>
                      <a:pt x="709" y="1"/>
                      <a:pt x="1" y="708"/>
                      <a:pt x="1" y="1579"/>
                    </a:cubicBezTo>
                    <a:cubicBezTo>
                      <a:pt x="1" y="2449"/>
                      <a:pt x="709" y="3156"/>
                      <a:pt x="1579" y="3156"/>
                    </a:cubicBezTo>
                    <a:cubicBezTo>
                      <a:pt x="2449" y="3156"/>
                      <a:pt x="3157" y="2449"/>
                      <a:pt x="3157" y="1579"/>
                    </a:cubicBezTo>
                    <a:cubicBezTo>
                      <a:pt x="3157" y="708"/>
                      <a:pt x="2449" y="1"/>
                      <a:pt x="1579"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4914298" y="3309946"/>
                <a:ext cx="76510" cy="77248"/>
              </a:xfrm>
              <a:custGeom>
                <a:rect b="b" l="l" r="r" t="t"/>
                <a:pathLst>
                  <a:path extrusionOk="0" h="3244" w="3213">
                    <a:moveTo>
                      <a:pt x="1618" y="0"/>
                    </a:moveTo>
                    <a:cubicBezTo>
                      <a:pt x="1441" y="0"/>
                      <a:pt x="1255" y="28"/>
                      <a:pt x="1075" y="94"/>
                    </a:cubicBezTo>
                    <a:cubicBezTo>
                      <a:pt x="792" y="194"/>
                      <a:pt x="516" y="392"/>
                      <a:pt x="320" y="658"/>
                    </a:cubicBezTo>
                    <a:cubicBezTo>
                      <a:pt x="119" y="924"/>
                      <a:pt x="6" y="1270"/>
                      <a:pt x="0" y="1624"/>
                    </a:cubicBezTo>
                    <a:cubicBezTo>
                      <a:pt x="6" y="1977"/>
                      <a:pt x="119" y="2318"/>
                      <a:pt x="320" y="2585"/>
                    </a:cubicBezTo>
                    <a:cubicBezTo>
                      <a:pt x="516" y="2856"/>
                      <a:pt x="792" y="3048"/>
                      <a:pt x="1075" y="3149"/>
                    </a:cubicBezTo>
                    <a:cubicBezTo>
                      <a:pt x="1253" y="3216"/>
                      <a:pt x="1435" y="3243"/>
                      <a:pt x="1610" y="3243"/>
                    </a:cubicBezTo>
                    <a:cubicBezTo>
                      <a:pt x="1720" y="3243"/>
                      <a:pt x="1827" y="3233"/>
                      <a:pt x="1928" y="3214"/>
                    </a:cubicBezTo>
                    <a:cubicBezTo>
                      <a:pt x="2199" y="3166"/>
                      <a:pt x="2426" y="3044"/>
                      <a:pt x="2610" y="2904"/>
                    </a:cubicBezTo>
                    <a:cubicBezTo>
                      <a:pt x="2973" y="2620"/>
                      <a:pt x="3126" y="2258"/>
                      <a:pt x="3178" y="2012"/>
                    </a:cubicBezTo>
                    <a:cubicBezTo>
                      <a:pt x="3205" y="1890"/>
                      <a:pt x="3213" y="1790"/>
                      <a:pt x="3213" y="1724"/>
                    </a:cubicBezTo>
                    <a:cubicBezTo>
                      <a:pt x="3213" y="1659"/>
                      <a:pt x="3213" y="1624"/>
                      <a:pt x="3209" y="1624"/>
                    </a:cubicBezTo>
                    <a:cubicBezTo>
                      <a:pt x="3195" y="1624"/>
                      <a:pt x="3205" y="1764"/>
                      <a:pt x="3138" y="2004"/>
                    </a:cubicBezTo>
                    <a:cubicBezTo>
                      <a:pt x="3073" y="2235"/>
                      <a:pt x="2916" y="2581"/>
                      <a:pt x="2562" y="2847"/>
                    </a:cubicBezTo>
                    <a:cubicBezTo>
                      <a:pt x="2386" y="2974"/>
                      <a:pt x="2168" y="3083"/>
                      <a:pt x="1914" y="3127"/>
                    </a:cubicBezTo>
                    <a:cubicBezTo>
                      <a:pt x="1823" y="3143"/>
                      <a:pt x="1728" y="3152"/>
                      <a:pt x="1631" y="3152"/>
                    </a:cubicBezTo>
                    <a:cubicBezTo>
                      <a:pt x="1459" y="3152"/>
                      <a:pt x="1281" y="3124"/>
                      <a:pt x="1111" y="3057"/>
                    </a:cubicBezTo>
                    <a:cubicBezTo>
                      <a:pt x="839" y="2961"/>
                      <a:pt x="587" y="2778"/>
                      <a:pt x="403" y="2524"/>
                    </a:cubicBezTo>
                    <a:cubicBezTo>
                      <a:pt x="215" y="2274"/>
                      <a:pt x="110" y="1951"/>
                      <a:pt x="105" y="1624"/>
                    </a:cubicBezTo>
                    <a:cubicBezTo>
                      <a:pt x="110" y="1292"/>
                      <a:pt x="215" y="973"/>
                      <a:pt x="403" y="723"/>
                    </a:cubicBezTo>
                    <a:cubicBezTo>
                      <a:pt x="587" y="470"/>
                      <a:pt x="839" y="287"/>
                      <a:pt x="1111" y="186"/>
                    </a:cubicBezTo>
                    <a:cubicBezTo>
                      <a:pt x="1284" y="121"/>
                      <a:pt x="1464" y="94"/>
                      <a:pt x="1638" y="94"/>
                    </a:cubicBezTo>
                    <a:cubicBezTo>
                      <a:pt x="1733" y="94"/>
                      <a:pt x="1826" y="102"/>
                      <a:pt x="1914" y="116"/>
                    </a:cubicBezTo>
                    <a:cubicBezTo>
                      <a:pt x="2168" y="160"/>
                      <a:pt x="2386" y="269"/>
                      <a:pt x="2562" y="400"/>
                    </a:cubicBezTo>
                    <a:cubicBezTo>
                      <a:pt x="2916" y="662"/>
                      <a:pt x="3073" y="1007"/>
                      <a:pt x="3138" y="1243"/>
                    </a:cubicBezTo>
                    <a:cubicBezTo>
                      <a:pt x="3205" y="1483"/>
                      <a:pt x="3195" y="1624"/>
                      <a:pt x="3209" y="1624"/>
                    </a:cubicBezTo>
                    <a:cubicBezTo>
                      <a:pt x="3213" y="1624"/>
                      <a:pt x="3213" y="1588"/>
                      <a:pt x="3213" y="1523"/>
                    </a:cubicBezTo>
                    <a:cubicBezTo>
                      <a:pt x="3213" y="1453"/>
                      <a:pt x="3205" y="1357"/>
                      <a:pt x="3178" y="1235"/>
                    </a:cubicBezTo>
                    <a:cubicBezTo>
                      <a:pt x="3126" y="989"/>
                      <a:pt x="2973" y="628"/>
                      <a:pt x="2606" y="339"/>
                    </a:cubicBezTo>
                    <a:cubicBezTo>
                      <a:pt x="2426" y="199"/>
                      <a:pt x="2199" y="81"/>
                      <a:pt x="1928" y="29"/>
                    </a:cubicBezTo>
                    <a:cubicBezTo>
                      <a:pt x="1829" y="11"/>
                      <a:pt x="1725" y="0"/>
                      <a:pt x="161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4943971" y="3323711"/>
                <a:ext cx="15621" cy="47911"/>
              </a:xfrm>
              <a:custGeom>
                <a:rect b="b" l="l" r="r" t="t"/>
                <a:pathLst>
                  <a:path extrusionOk="0" h="2012" w="656">
                    <a:moveTo>
                      <a:pt x="644" y="0"/>
                    </a:moveTo>
                    <a:cubicBezTo>
                      <a:pt x="623" y="0"/>
                      <a:pt x="516" y="64"/>
                      <a:pt x="385" y="211"/>
                    </a:cubicBezTo>
                    <a:cubicBezTo>
                      <a:pt x="249" y="364"/>
                      <a:pt x="97" y="621"/>
                      <a:pt x="49" y="941"/>
                    </a:cubicBezTo>
                    <a:cubicBezTo>
                      <a:pt x="0" y="1260"/>
                      <a:pt x="71" y="1553"/>
                      <a:pt x="158" y="1736"/>
                    </a:cubicBezTo>
                    <a:cubicBezTo>
                      <a:pt x="241" y="1919"/>
                      <a:pt x="329" y="2012"/>
                      <a:pt x="344" y="2012"/>
                    </a:cubicBezTo>
                    <a:cubicBezTo>
                      <a:pt x="344" y="2012"/>
                      <a:pt x="345" y="2011"/>
                      <a:pt x="345" y="2011"/>
                    </a:cubicBezTo>
                    <a:cubicBezTo>
                      <a:pt x="359" y="2003"/>
                      <a:pt x="293" y="1898"/>
                      <a:pt x="228" y="1710"/>
                    </a:cubicBezTo>
                    <a:cubicBezTo>
                      <a:pt x="162" y="1526"/>
                      <a:pt x="109" y="1251"/>
                      <a:pt x="154" y="958"/>
                    </a:cubicBezTo>
                    <a:cubicBezTo>
                      <a:pt x="197" y="661"/>
                      <a:pt x="328" y="417"/>
                      <a:pt x="446" y="254"/>
                    </a:cubicBezTo>
                    <a:cubicBezTo>
                      <a:pt x="559" y="97"/>
                      <a:pt x="656" y="14"/>
                      <a:pt x="648" y="1"/>
                    </a:cubicBezTo>
                    <a:cubicBezTo>
                      <a:pt x="647" y="1"/>
                      <a:pt x="646" y="0"/>
                      <a:pt x="64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4924705" y="3343215"/>
                <a:ext cx="53531" cy="11906"/>
              </a:xfrm>
              <a:custGeom>
                <a:rect b="b" l="l" r="r" t="t"/>
                <a:pathLst>
                  <a:path extrusionOk="0" h="500" w="2248">
                    <a:moveTo>
                      <a:pt x="882" y="0"/>
                    </a:moveTo>
                    <a:cubicBezTo>
                      <a:pt x="666" y="0"/>
                      <a:pt x="473" y="29"/>
                      <a:pt x="329" y="70"/>
                    </a:cubicBezTo>
                    <a:cubicBezTo>
                      <a:pt x="119" y="131"/>
                      <a:pt x="1" y="196"/>
                      <a:pt x="9" y="209"/>
                    </a:cubicBezTo>
                    <a:cubicBezTo>
                      <a:pt x="9" y="211"/>
                      <a:pt x="12" y="212"/>
                      <a:pt x="17" y="212"/>
                    </a:cubicBezTo>
                    <a:cubicBezTo>
                      <a:pt x="72" y="212"/>
                      <a:pt x="393" y="100"/>
                      <a:pt x="827" y="100"/>
                    </a:cubicBezTo>
                    <a:cubicBezTo>
                      <a:pt x="931" y="100"/>
                      <a:pt x="1040" y="106"/>
                      <a:pt x="1154" y="122"/>
                    </a:cubicBezTo>
                    <a:cubicBezTo>
                      <a:pt x="1764" y="197"/>
                      <a:pt x="2183" y="500"/>
                      <a:pt x="2233" y="500"/>
                    </a:cubicBezTo>
                    <a:cubicBezTo>
                      <a:pt x="2236" y="500"/>
                      <a:pt x="2237" y="499"/>
                      <a:pt x="2238" y="498"/>
                    </a:cubicBezTo>
                    <a:cubicBezTo>
                      <a:pt x="2247" y="489"/>
                      <a:pt x="2151" y="393"/>
                      <a:pt x="1963" y="284"/>
                    </a:cubicBezTo>
                    <a:cubicBezTo>
                      <a:pt x="1780" y="175"/>
                      <a:pt x="1495" y="60"/>
                      <a:pt x="1168" y="17"/>
                    </a:cubicBezTo>
                    <a:cubicBezTo>
                      <a:pt x="1070" y="5"/>
                      <a:pt x="974" y="0"/>
                      <a:pt x="88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6016841" y="3808695"/>
                <a:ext cx="75057" cy="75176"/>
              </a:xfrm>
              <a:custGeom>
                <a:rect b="b" l="l" r="r" t="t"/>
                <a:pathLst>
                  <a:path extrusionOk="0" h="3157" w="3152">
                    <a:moveTo>
                      <a:pt x="1574" y="1"/>
                    </a:moveTo>
                    <a:cubicBezTo>
                      <a:pt x="705" y="1"/>
                      <a:pt x="1" y="704"/>
                      <a:pt x="1" y="1579"/>
                    </a:cubicBezTo>
                    <a:cubicBezTo>
                      <a:pt x="1" y="2449"/>
                      <a:pt x="705" y="3157"/>
                      <a:pt x="1574" y="3157"/>
                    </a:cubicBezTo>
                    <a:cubicBezTo>
                      <a:pt x="2448" y="3157"/>
                      <a:pt x="3152" y="2449"/>
                      <a:pt x="3152" y="1579"/>
                    </a:cubicBezTo>
                    <a:cubicBezTo>
                      <a:pt x="3152" y="704"/>
                      <a:pt x="2448" y="1"/>
                      <a:pt x="157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6015508" y="3807623"/>
                <a:ext cx="76629" cy="77248"/>
              </a:xfrm>
              <a:custGeom>
                <a:rect b="b" l="l" r="r" t="t"/>
                <a:pathLst>
                  <a:path extrusionOk="0" h="3244" w="3218">
                    <a:moveTo>
                      <a:pt x="1619" y="1"/>
                    </a:moveTo>
                    <a:cubicBezTo>
                      <a:pt x="1441" y="1"/>
                      <a:pt x="1257" y="28"/>
                      <a:pt x="1080" y="94"/>
                    </a:cubicBezTo>
                    <a:cubicBezTo>
                      <a:pt x="791" y="195"/>
                      <a:pt x="516" y="392"/>
                      <a:pt x="319" y="658"/>
                    </a:cubicBezTo>
                    <a:cubicBezTo>
                      <a:pt x="118" y="924"/>
                      <a:pt x="4" y="1270"/>
                      <a:pt x="0" y="1624"/>
                    </a:cubicBezTo>
                    <a:cubicBezTo>
                      <a:pt x="4" y="1978"/>
                      <a:pt x="118" y="2318"/>
                      <a:pt x="319" y="2585"/>
                    </a:cubicBezTo>
                    <a:cubicBezTo>
                      <a:pt x="516" y="2856"/>
                      <a:pt x="791" y="3048"/>
                      <a:pt x="1080" y="3149"/>
                    </a:cubicBezTo>
                    <a:cubicBezTo>
                      <a:pt x="1254" y="3216"/>
                      <a:pt x="1435" y="3244"/>
                      <a:pt x="1611" y="3244"/>
                    </a:cubicBezTo>
                    <a:cubicBezTo>
                      <a:pt x="1721" y="3244"/>
                      <a:pt x="1829" y="3233"/>
                      <a:pt x="1932" y="3214"/>
                    </a:cubicBezTo>
                    <a:cubicBezTo>
                      <a:pt x="2199" y="3166"/>
                      <a:pt x="2430" y="3044"/>
                      <a:pt x="2609" y="2904"/>
                    </a:cubicBezTo>
                    <a:cubicBezTo>
                      <a:pt x="2972" y="2620"/>
                      <a:pt x="3129" y="2258"/>
                      <a:pt x="3181" y="2012"/>
                    </a:cubicBezTo>
                    <a:cubicBezTo>
                      <a:pt x="3208" y="1890"/>
                      <a:pt x="3217" y="1790"/>
                      <a:pt x="3217" y="1724"/>
                    </a:cubicBezTo>
                    <a:cubicBezTo>
                      <a:pt x="3217" y="1659"/>
                      <a:pt x="3212" y="1624"/>
                      <a:pt x="3208" y="1624"/>
                    </a:cubicBezTo>
                    <a:cubicBezTo>
                      <a:pt x="3195" y="1624"/>
                      <a:pt x="3203" y="1764"/>
                      <a:pt x="3138" y="2004"/>
                    </a:cubicBezTo>
                    <a:cubicBezTo>
                      <a:pt x="3076" y="2236"/>
                      <a:pt x="2915" y="2581"/>
                      <a:pt x="2566" y="2847"/>
                    </a:cubicBezTo>
                    <a:cubicBezTo>
                      <a:pt x="2386" y="2974"/>
                      <a:pt x="2168" y="3083"/>
                      <a:pt x="1914" y="3127"/>
                    </a:cubicBezTo>
                    <a:cubicBezTo>
                      <a:pt x="1824" y="3143"/>
                      <a:pt x="1730" y="3152"/>
                      <a:pt x="1633" y="3152"/>
                    </a:cubicBezTo>
                    <a:cubicBezTo>
                      <a:pt x="1462" y="3152"/>
                      <a:pt x="1284" y="3124"/>
                      <a:pt x="1110" y="3057"/>
                    </a:cubicBezTo>
                    <a:cubicBezTo>
                      <a:pt x="844" y="2961"/>
                      <a:pt x="586" y="2778"/>
                      <a:pt x="402" y="2524"/>
                    </a:cubicBezTo>
                    <a:cubicBezTo>
                      <a:pt x="218" y="2274"/>
                      <a:pt x="114" y="1951"/>
                      <a:pt x="109" y="1624"/>
                    </a:cubicBezTo>
                    <a:cubicBezTo>
                      <a:pt x="114" y="1292"/>
                      <a:pt x="218" y="973"/>
                      <a:pt x="402" y="723"/>
                    </a:cubicBezTo>
                    <a:cubicBezTo>
                      <a:pt x="586" y="470"/>
                      <a:pt x="844" y="287"/>
                      <a:pt x="1110" y="186"/>
                    </a:cubicBezTo>
                    <a:cubicBezTo>
                      <a:pt x="1286" y="121"/>
                      <a:pt x="1467" y="94"/>
                      <a:pt x="1640" y="94"/>
                    </a:cubicBezTo>
                    <a:cubicBezTo>
                      <a:pt x="1735" y="94"/>
                      <a:pt x="1827" y="102"/>
                      <a:pt x="1914" y="116"/>
                    </a:cubicBezTo>
                    <a:cubicBezTo>
                      <a:pt x="2168" y="160"/>
                      <a:pt x="2386" y="269"/>
                      <a:pt x="2566" y="400"/>
                    </a:cubicBezTo>
                    <a:cubicBezTo>
                      <a:pt x="2915" y="662"/>
                      <a:pt x="3076" y="1007"/>
                      <a:pt x="3138" y="1243"/>
                    </a:cubicBezTo>
                    <a:cubicBezTo>
                      <a:pt x="3203" y="1484"/>
                      <a:pt x="3195" y="1624"/>
                      <a:pt x="3208" y="1624"/>
                    </a:cubicBezTo>
                    <a:cubicBezTo>
                      <a:pt x="3212" y="1624"/>
                      <a:pt x="3217" y="1588"/>
                      <a:pt x="3217" y="1523"/>
                    </a:cubicBezTo>
                    <a:cubicBezTo>
                      <a:pt x="3217" y="1453"/>
                      <a:pt x="3208" y="1357"/>
                      <a:pt x="3181" y="1235"/>
                    </a:cubicBezTo>
                    <a:cubicBezTo>
                      <a:pt x="3129" y="990"/>
                      <a:pt x="2972" y="622"/>
                      <a:pt x="2609" y="339"/>
                    </a:cubicBezTo>
                    <a:cubicBezTo>
                      <a:pt x="2430" y="199"/>
                      <a:pt x="2199" y="81"/>
                      <a:pt x="1932" y="29"/>
                    </a:cubicBezTo>
                    <a:cubicBezTo>
                      <a:pt x="1832" y="11"/>
                      <a:pt x="1726" y="1"/>
                      <a:pt x="161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6045157" y="3821388"/>
                <a:ext cx="15740" cy="47911"/>
              </a:xfrm>
              <a:custGeom>
                <a:rect b="b" l="l" r="r" t="t"/>
                <a:pathLst>
                  <a:path extrusionOk="0" h="2012" w="661">
                    <a:moveTo>
                      <a:pt x="645" y="0"/>
                    </a:moveTo>
                    <a:cubicBezTo>
                      <a:pt x="628" y="0"/>
                      <a:pt x="516" y="64"/>
                      <a:pt x="389" y="211"/>
                    </a:cubicBezTo>
                    <a:cubicBezTo>
                      <a:pt x="250" y="364"/>
                      <a:pt x="97" y="621"/>
                      <a:pt x="48" y="941"/>
                    </a:cubicBezTo>
                    <a:cubicBezTo>
                      <a:pt x="0" y="1260"/>
                      <a:pt x="71" y="1553"/>
                      <a:pt x="158" y="1736"/>
                    </a:cubicBezTo>
                    <a:cubicBezTo>
                      <a:pt x="242" y="1919"/>
                      <a:pt x="328" y="2012"/>
                      <a:pt x="345" y="2012"/>
                    </a:cubicBezTo>
                    <a:cubicBezTo>
                      <a:pt x="345" y="2012"/>
                      <a:pt x="346" y="2011"/>
                      <a:pt x="346" y="2011"/>
                    </a:cubicBezTo>
                    <a:cubicBezTo>
                      <a:pt x="363" y="2003"/>
                      <a:pt x="294" y="1898"/>
                      <a:pt x="228" y="1710"/>
                    </a:cubicBezTo>
                    <a:cubicBezTo>
                      <a:pt x="163" y="1526"/>
                      <a:pt x="110" y="1251"/>
                      <a:pt x="153" y="954"/>
                    </a:cubicBezTo>
                    <a:cubicBezTo>
                      <a:pt x="202" y="661"/>
                      <a:pt x="329" y="417"/>
                      <a:pt x="446" y="254"/>
                    </a:cubicBezTo>
                    <a:cubicBezTo>
                      <a:pt x="565" y="97"/>
                      <a:pt x="661" y="14"/>
                      <a:pt x="647" y="1"/>
                    </a:cubicBezTo>
                    <a:cubicBezTo>
                      <a:pt x="647" y="1"/>
                      <a:pt x="646" y="0"/>
                      <a:pt x="6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6026010" y="3840892"/>
                <a:ext cx="53411" cy="11906"/>
              </a:xfrm>
              <a:custGeom>
                <a:rect b="b" l="l" r="r" t="t"/>
                <a:pathLst>
                  <a:path extrusionOk="0" h="500" w="2243">
                    <a:moveTo>
                      <a:pt x="879" y="0"/>
                    </a:moveTo>
                    <a:cubicBezTo>
                      <a:pt x="664" y="0"/>
                      <a:pt x="471" y="29"/>
                      <a:pt x="324" y="70"/>
                    </a:cubicBezTo>
                    <a:cubicBezTo>
                      <a:pt x="118" y="131"/>
                      <a:pt x="1" y="196"/>
                      <a:pt x="5" y="209"/>
                    </a:cubicBezTo>
                    <a:cubicBezTo>
                      <a:pt x="6" y="211"/>
                      <a:pt x="9" y="212"/>
                      <a:pt x="14" y="212"/>
                    </a:cubicBezTo>
                    <a:cubicBezTo>
                      <a:pt x="71" y="212"/>
                      <a:pt x="392" y="100"/>
                      <a:pt x="825" y="100"/>
                    </a:cubicBezTo>
                    <a:cubicBezTo>
                      <a:pt x="928" y="100"/>
                      <a:pt x="1037" y="106"/>
                      <a:pt x="1150" y="122"/>
                    </a:cubicBezTo>
                    <a:cubicBezTo>
                      <a:pt x="1760" y="197"/>
                      <a:pt x="2182" y="500"/>
                      <a:pt x="2233" y="500"/>
                    </a:cubicBezTo>
                    <a:cubicBezTo>
                      <a:pt x="2236" y="500"/>
                      <a:pt x="2237" y="499"/>
                      <a:pt x="2238" y="498"/>
                    </a:cubicBezTo>
                    <a:cubicBezTo>
                      <a:pt x="2242" y="489"/>
                      <a:pt x="2151" y="393"/>
                      <a:pt x="1963" y="284"/>
                    </a:cubicBezTo>
                    <a:cubicBezTo>
                      <a:pt x="1774" y="175"/>
                      <a:pt x="1495" y="60"/>
                      <a:pt x="1163" y="17"/>
                    </a:cubicBezTo>
                    <a:cubicBezTo>
                      <a:pt x="1065" y="5"/>
                      <a:pt x="970" y="0"/>
                      <a:pt x="87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4896413" y="3808695"/>
                <a:ext cx="75152" cy="75176"/>
              </a:xfrm>
              <a:custGeom>
                <a:rect b="b" l="l" r="r" t="t"/>
                <a:pathLst>
                  <a:path extrusionOk="0" h="3157" w="3156">
                    <a:moveTo>
                      <a:pt x="1578" y="1"/>
                    </a:moveTo>
                    <a:cubicBezTo>
                      <a:pt x="708" y="1"/>
                      <a:pt x="0" y="704"/>
                      <a:pt x="0" y="1579"/>
                    </a:cubicBezTo>
                    <a:cubicBezTo>
                      <a:pt x="0" y="2449"/>
                      <a:pt x="708" y="3157"/>
                      <a:pt x="1578" y="3157"/>
                    </a:cubicBezTo>
                    <a:cubicBezTo>
                      <a:pt x="2452" y="3157"/>
                      <a:pt x="3155" y="2449"/>
                      <a:pt x="3155" y="1579"/>
                    </a:cubicBezTo>
                    <a:cubicBezTo>
                      <a:pt x="3155" y="704"/>
                      <a:pt x="2452" y="1"/>
                      <a:pt x="157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4895151" y="3807623"/>
                <a:ext cx="76605" cy="77248"/>
              </a:xfrm>
              <a:custGeom>
                <a:rect b="b" l="l" r="r" t="t"/>
                <a:pathLst>
                  <a:path extrusionOk="0" h="3244" w="3217">
                    <a:moveTo>
                      <a:pt x="1619" y="1"/>
                    </a:moveTo>
                    <a:cubicBezTo>
                      <a:pt x="1441" y="1"/>
                      <a:pt x="1258" y="28"/>
                      <a:pt x="1080" y="94"/>
                    </a:cubicBezTo>
                    <a:cubicBezTo>
                      <a:pt x="792" y="195"/>
                      <a:pt x="516" y="392"/>
                      <a:pt x="320" y="658"/>
                    </a:cubicBezTo>
                    <a:cubicBezTo>
                      <a:pt x="118" y="924"/>
                      <a:pt x="5" y="1270"/>
                      <a:pt x="1" y="1624"/>
                    </a:cubicBezTo>
                    <a:cubicBezTo>
                      <a:pt x="5" y="1978"/>
                      <a:pt x="118" y="2318"/>
                      <a:pt x="320" y="2585"/>
                    </a:cubicBezTo>
                    <a:cubicBezTo>
                      <a:pt x="516" y="2856"/>
                      <a:pt x="792" y="3048"/>
                      <a:pt x="1080" y="3149"/>
                    </a:cubicBezTo>
                    <a:cubicBezTo>
                      <a:pt x="1255" y="3216"/>
                      <a:pt x="1436" y="3244"/>
                      <a:pt x="1611" y="3244"/>
                    </a:cubicBezTo>
                    <a:cubicBezTo>
                      <a:pt x="1721" y="3244"/>
                      <a:pt x="1829" y="3233"/>
                      <a:pt x="1932" y="3214"/>
                    </a:cubicBezTo>
                    <a:cubicBezTo>
                      <a:pt x="2199" y="3166"/>
                      <a:pt x="2426" y="3044"/>
                      <a:pt x="2609" y="2904"/>
                    </a:cubicBezTo>
                    <a:cubicBezTo>
                      <a:pt x="2972" y="2620"/>
                      <a:pt x="3125" y="2258"/>
                      <a:pt x="3178" y="2012"/>
                    </a:cubicBezTo>
                    <a:cubicBezTo>
                      <a:pt x="3208" y="1890"/>
                      <a:pt x="3217" y="1790"/>
                      <a:pt x="3212" y="1724"/>
                    </a:cubicBezTo>
                    <a:cubicBezTo>
                      <a:pt x="3212" y="1659"/>
                      <a:pt x="3212" y="1624"/>
                      <a:pt x="3208" y="1624"/>
                    </a:cubicBezTo>
                    <a:cubicBezTo>
                      <a:pt x="3196" y="1624"/>
                      <a:pt x="3204" y="1764"/>
                      <a:pt x="3138" y="2004"/>
                    </a:cubicBezTo>
                    <a:cubicBezTo>
                      <a:pt x="3077" y="2236"/>
                      <a:pt x="2916" y="2581"/>
                      <a:pt x="2561" y="2847"/>
                    </a:cubicBezTo>
                    <a:cubicBezTo>
                      <a:pt x="2387" y="2974"/>
                      <a:pt x="2168" y="3083"/>
                      <a:pt x="1915" y="3127"/>
                    </a:cubicBezTo>
                    <a:cubicBezTo>
                      <a:pt x="1825" y="3143"/>
                      <a:pt x="1730" y="3152"/>
                      <a:pt x="1634" y="3152"/>
                    </a:cubicBezTo>
                    <a:cubicBezTo>
                      <a:pt x="1462" y="3152"/>
                      <a:pt x="1284" y="3124"/>
                      <a:pt x="1111" y="3057"/>
                    </a:cubicBezTo>
                    <a:cubicBezTo>
                      <a:pt x="844" y="2961"/>
                      <a:pt x="586" y="2778"/>
                      <a:pt x="403" y="2524"/>
                    </a:cubicBezTo>
                    <a:cubicBezTo>
                      <a:pt x="215" y="2274"/>
                      <a:pt x="110" y="1951"/>
                      <a:pt x="110" y="1624"/>
                    </a:cubicBezTo>
                    <a:cubicBezTo>
                      <a:pt x="110" y="1292"/>
                      <a:pt x="215" y="973"/>
                      <a:pt x="403" y="723"/>
                    </a:cubicBezTo>
                    <a:cubicBezTo>
                      <a:pt x="586" y="470"/>
                      <a:pt x="844" y="287"/>
                      <a:pt x="1111" y="186"/>
                    </a:cubicBezTo>
                    <a:cubicBezTo>
                      <a:pt x="1286" y="121"/>
                      <a:pt x="1465" y="94"/>
                      <a:pt x="1639" y="94"/>
                    </a:cubicBezTo>
                    <a:cubicBezTo>
                      <a:pt x="1733" y="94"/>
                      <a:pt x="1826" y="102"/>
                      <a:pt x="1915" y="116"/>
                    </a:cubicBezTo>
                    <a:cubicBezTo>
                      <a:pt x="2168" y="160"/>
                      <a:pt x="2387" y="269"/>
                      <a:pt x="2561" y="400"/>
                    </a:cubicBezTo>
                    <a:cubicBezTo>
                      <a:pt x="2916" y="662"/>
                      <a:pt x="3077" y="1007"/>
                      <a:pt x="3138" y="1243"/>
                    </a:cubicBezTo>
                    <a:cubicBezTo>
                      <a:pt x="3204" y="1484"/>
                      <a:pt x="3196" y="1624"/>
                      <a:pt x="3208" y="1624"/>
                    </a:cubicBezTo>
                    <a:cubicBezTo>
                      <a:pt x="3212" y="1624"/>
                      <a:pt x="3212" y="1588"/>
                      <a:pt x="3212" y="1523"/>
                    </a:cubicBezTo>
                    <a:cubicBezTo>
                      <a:pt x="3217" y="1453"/>
                      <a:pt x="3208" y="1357"/>
                      <a:pt x="3178" y="1235"/>
                    </a:cubicBezTo>
                    <a:cubicBezTo>
                      <a:pt x="3125" y="990"/>
                      <a:pt x="2972" y="622"/>
                      <a:pt x="2609" y="339"/>
                    </a:cubicBezTo>
                    <a:cubicBezTo>
                      <a:pt x="2426" y="199"/>
                      <a:pt x="2199" y="81"/>
                      <a:pt x="1932" y="29"/>
                    </a:cubicBezTo>
                    <a:cubicBezTo>
                      <a:pt x="1832" y="11"/>
                      <a:pt x="1727" y="1"/>
                      <a:pt x="161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4924800" y="3821388"/>
                <a:ext cx="15645" cy="47911"/>
              </a:xfrm>
              <a:custGeom>
                <a:rect b="b" l="l" r="r" t="t"/>
                <a:pathLst>
                  <a:path extrusionOk="0" h="2012" w="657">
                    <a:moveTo>
                      <a:pt x="645" y="0"/>
                    </a:moveTo>
                    <a:cubicBezTo>
                      <a:pt x="625" y="0"/>
                      <a:pt x="516" y="64"/>
                      <a:pt x="386" y="211"/>
                    </a:cubicBezTo>
                    <a:cubicBezTo>
                      <a:pt x="251" y="364"/>
                      <a:pt x="97" y="621"/>
                      <a:pt x="49" y="941"/>
                    </a:cubicBezTo>
                    <a:cubicBezTo>
                      <a:pt x="1" y="1260"/>
                      <a:pt x="71" y="1553"/>
                      <a:pt x="158" y="1736"/>
                    </a:cubicBezTo>
                    <a:cubicBezTo>
                      <a:pt x="242" y="1919"/>
                      <a:pt x="329" y="2012"/>
                      <a:pt x="344" y="2012"/>
                    </a:cubicBezTo>
                    <a:cubicBezTo>
                      <a:pt x="345" y="2012"/>
                      <a:pt x="346" y="2011"/>
                      <a:pt x="346" y="2011"/>
                    </a:cubicBezTo>
                    <a:cubicBezTo>
                      <a:pt x="360" y="2003"/>
                      <a:pt x="294" y="1898"/>
                      <a:pt x="229" y="1710"/>
                    </a:cubicBezTo>
                    <a:cubicBezTo>
                      <a:pt x="162" y="1526"/>
                      <a:pt x="110" y="1251"/>
                      <a:pt x="154" y="954"/>
                    </a:cubicBezTo>
                    <a:cubicBezTo>
                      <a:pt x="198" y="661"/>
                      <a:pt x="329" y="417"/>
                      <a:pt x="447" y="254"/>
                    </a:cubicBezTo>
                    <a:cubicBezTo>
                      <a:pt x="565" y="97"/>
                      <a:pt x="656" y="14"/>
                      <a:pt x="648" y="1"/>
                    </a:cubicBezTo>
                    <a:cubicBezTo>
                      <a:pt x="648" y="1"/>
                      <a:pt x="647" y="0"/>
                      <a:pt x="6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4905677" y="3840892"/>
                <a:ext cx="53388" cy="11906"/>
              </a:xfrm>
              <a:custGeom>
                <a:rect b="b" l="l" r="r" t="t"/>
                <a:pathLst>
                  <a:path extrusionOk="0" h="500" w="2242">
                    <a:moveTo>
                      <a:pt x="878" y="0"/>
                    </a:moveTo>
                    <a:cubicBezTo>
                      <a:pt x="663" y="0"/>
                      <a:pt x="471" y="29"/>
                      <a:pt x="324" y="70"/>
                    </a:cubicBezTo>
                    <a:cubicBezTo>
                      <a:pt x="114" y="131"/>
                      <a:pt x="1" y="196"/>
                      <a:pt x="5" y="209"/>
                    </a:cubicBezTo>
                    <a:cubicBezTo>
                      <a:pt x="5" y="211"/>
                      <a:pt x="8" y="212"/>
                      <a:pt x="14" y="212"/>
                    </a:cubicBezTo>
                    <a:cubicBezTo>
                      <a:pt x="70" y="212"/>
                      <a:pt x="389" y="100"/>
                      <a:pt x="822" y="100"/>
                    </a:cubicBezTo>
                    <a:cubicBezTo>
                      <a:pt x="925" y="100"/>
                      <a:pt x="1035" y="106"/>
                      <a:pt x="1149" y="122"/>
                    </a:cubicBezTo>
                    <a:cubicBezTo>
                      <a:pt x="1760" y="197"/>
                      <a:pt x="2181" y="500"/>
                      <a:pt x="2233" y="500"/>
                    </a:cubicBezTo>
                    <a:cubicBezTo>
                      <a:pt x="2235" y="500"/>
                      <a:pt x="2237" y="499"/>
                      <a:pt x="2238" y="498"/>
                    </a:cubicBezTo>
                    <a:cubicBezTo>
                      <a:pt x="2242" y="489"/>
                      <a:pt x="2145" y="393"/>
                      <a:pt x="1962" y="284"/>
                    </a:cubicBezTo>
                    <a:cubicBezTo>
                      <a:pt x="1774" y="175"/>
                      <a:pt x="1495" y="60"/>
                      <a:pt x="1163" y="17"/>
                    </a:cubicBezTo>
                    <a:cubicBezTo>
                      <a:pt x="1065" y="5"/>
                      <a:pt x="969" y="0"/>
                      <a:pt x="87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8"/>
              <p:cNvSpPr/>
              <p:nvPr/>
            </p:nvSpPr>
            <p:spPr>
              <a:xfrm>
                <a:off x="5728352" y="4141122"/>
                <a:ext cx="75152" cy="75152"/>
              </a:xfrm>
              <a:custGeom>
                <a:rect b="b" l="l" r="r" t="t"/>
                <a:pathLst>
                  <a:path extrusionOk="0" h="3156" w="3156">
                    <a:moveTo>
                      <a:pt x="1578" y="1"/>
                    </a:moveTo>
                    <a:cubicBezTo>
                      <a:pt x="709" y="1"/>
                      <a:pt x="1" y="708"/>
                      <a:pt x="1" y="1578"/>
                    </a:cubicBezTo>
                    <a:cubicBezTo>
                      <a:pt x="1" y="2447"/>
                      <a:pt x="709" y="3155"/>
                      <a:pt x="1578" y="3155"/>
                    </a:cubicBezTo>
                    <a:cubicBezTo>
                      <a:pt x="2448" y="3155"/>
                      <a:pt x="3156" y="2447"/>
                      <a:pt x="3156" y="1578"/>
                    </a:cubicBezTo>
                    <a:cubicBezTo>
                      <a:pt x="3156" y="708"/>
                      <a:pt x="2448" y="1"/>
                      <a:pt x="157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8"/>
              <p:cNvSpPr/>
              <p:nvPr/>
            </p:nvSpPr>
            <p:spPr>
              <a:xfrm>
                <a:off x="5727113" y="4140098"/>
                <a:ext cx="76629" cy="77176"/>
              </a:xfrm>
              <a:custGeom>
                <a:rect b="b" l="l" r="r" t="t"/>
                <a:pathLst>
                  <a:path extrusionOk="0" h="3241" w="3218">
                    <a:moveTo>
                      <a:pt x="1614" y="1"/>
                    </a:moveTo>
                    <a:cubicBezTo>
                      <a:pt x="1437" y="1"/>
                      <a:pt x="1254" y="29"/>
                      <a:pt x="1076" y="96"/>
                    </a:cubicBezTo>
                    <a:cubicBezTo>
                      <a:pt x="791" y="197"/>
                      <a:pt x="516" y="389"/>
                      <a:pt x="319" y="659"/>
                    </a:cubicBezTo>
                    <a:cubicBezTo>
                      <a:pt x="119" y="921"/>
                      <a:pt x="5" y="1266"/>
                      <a:pt x="0" y="1621"/>
                    </a:cubicBezTo>
                    <a:cubicBezTo>
                      <a:pt x="5" y="1974"/>
                      <a:pt x="119" y="2315"/>
                      <a:pt x="319" y="2583"/>
                    </a:cubicBezTo>
                    <a:cubicBezTo>
                      <a:pt x="516" y="2853"/>
                      <a:pt x="791" y="3045"/>
                      <a:pt x="1076" y="3146"/>
                    </a:cubicBezTo>
                    <a:cubicBezTo>
                      <a:pt x="1254" y="3213"/>
                      <a:pt x="1437" y="3241"/>
                      <a:pt x="1613" y="3241"/>
                    </a:cubicBezTo>
                    <a:cubicBezTo>
                      <a:pt x="1723" y="3241"/>
                      <a:pt x="1830" y="3230"/>
                      <a:pt x="1932" y="3212"/>
                    </a:cubicBezTo>
                    <a:cubicBezTo>
                      <a:pt x="2199" y="3164"/>
                      <a:pt x="2426" y="3041"/>
                      <a:pt x="2610" y="2906"/>
                    </a:cubicBezTo>
                    <a:cubicBezTo>
                      <a:pt x="2972" y="2617"/>
                      <a:pt x="3125" y="2254"/>
                      <a:pt x="3177" y="2010"/>
                    </a:cubicBezTo>
                    <a:cubicBezTo>
                      <a:pt x="3208" y="1887"/>
                      <a:pt x="3217" y="1787"/>
                      <a:pt x="3213" y="1722"/>
                    </a:cubicBezTo>
                    <a:cubicBezTo>
                      <a:pt x="3213" y="1656"/>
                      <a:pt x="3213" y="1621"/>
                      <a:pt x="3208" y="1621"/>
                    </a:cubicBezTo>
                    <a:cubicBezTo>
                      <a:pt x="3195" y="1621"/>
                      <a:pt x="3204" y="1760"/>
                      <a:pt x="3139" y="2001"/>
                    </a:cubicBezTo>
                    <a:cubicBezTo>
                      <a:pt x="3077" y="2237"/>
                      <a:pt x="2915" y="2578"/>
                      <a:pt x="2562" y="2845"/>
                    </a:cubicBezTo>
                    <a:cubicBezTo>
                      <a:pt x="2387" y="2971"/>
                      <a:pt x="2168" y="3085"/>
                      <a:pt x="1915" y="3124"/>
                    </a:cubicBezTo>
                    <a:cubicBezTo>
                      <a:pt x="1822" y="3140"/>
                      <a:pt x="1726" y="3149"/>
                      <a:pt x="1629" y="3149"/>
                    </a:cubicBezTo>
                    <a:cubicBezTo>
                      <a:pt x="1458" y="3149"/>
                      <a:pt x="1283" y="3121"/>
                      <a:pt x="1110" y="3055"/>
                    </a:cubicBezTo>
                    <a:cubicBezTo>
                      <a:pt x="844" y="2958"/>
                      <a:pt x="586" y="2775"/>
                      <a:pt x="402" y="2521"/>
                    </a:cubicBezTo>
                    <a:cubicBezTo>
                      <a:pt x="214" y="2272"/>
                      <a:pt x="110" y="1953"/>
                      <a:pt x="110" y="1621"/>
                    </a:cubicBezTo>
                    <a:cubicBezTo>
                      <a:pt x="110" y="1288"/>
                      <a:pt x="214" y="970"/>
                      <a:pt x="402" y="721"/>
                    </a:cubicBezTo>
                    <a:cubicBezTo>
                      <a:pt x="586" y="467"/>
                      <a:pt x="844" y="284"/>
                      <a:pt x="1110" y="187"/>
                    </a:cubicBezTo>
                    <a:cubicBezTo>
                      <a:pt x="1287" y="119"/>
                      <a:pt x="1468" y="91"/>
                      <a:pt x="1642" y="91"/>
                    </a:cubicBezTo>
                    <a:cubicBezTo>
                      <a:pt x="1735" y="91"/>
                      <a:pt x="1826" y="99"/>
                      <a:pt x="1915" y="113"/>
                    </a:cubicBezTo>
                    <a:cubicBezTo>
                      <a:pt x="2168" y="157"/>
                      <a:pt x="2387" y="266"/>
                      <a:pt x="2562" y="397"/>
                    </a:cubicBezTo>
                    <a:cubicBezTo>
                      <a:pt x="2915" y="663"/>
                      <a:pt x="3077" y="1004"/>
                      <a:pt x="3139" y="1240"/>
                    </a:cubicBezTo>
                    <a:cubicBezTo>
                      <a:pt x="3204" y="1481"/>
                      <a:pt x="3195" y="1621"/>
                      <a:pt x="3208" y="1621"/>
                    </a:cubicBezTo>
                    <a:cubicBezTo>
                      <a:pt x="3213" y="1621"/>
                      <a:pt x="3213" y="1586"/>
                      <a:pt x="3213" y="1520"/>
                    </a:cubicBezTo>
                    <a:cubicBezTo>
                      <a:pt x="3217" y="1455"/>
                      <a:pt x="3208" y="1355"/>
                      <a:pt x="3177" y="1232"/>
                    </a:cubicBezTo>
                    <a:cubicBezTo>
                      <a:pt x="3125" y="987"/>
                      <a:pt x="2972" y="625"/>
                      <a:pt x="2610" y="336"/>
                    </a:cubicBezTo>
                    <a:cubicBezTo>
                      <a:pt x="2426" y="197"/>
                      <a:pt x="2199" y="78"/>
                      <a:pt x="1932" y="30"/>
                    </a:cubicBezTo>
                    <a:cubicBezTo>
                      <a:pt x="1831" y="11"/>
                      <a:pt x="1724" y="1"/>
                      <a:pt x="16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8"/>
              <p:cNvSpPr/>
              <p:nvPr/>
            </p:nvSpPr>
            <p:spPr>
              <a:xfrm>
                <a:off x="5756786" y="4153792"/>
                <a:ext cx="15621" cy="47935"/>
              </a:xfrm>
              <a:custGeom>
                <a:rect b="b" l="l" r="r" t="t"/>
                <a:pathLst>
                  <a:path extrusionOk="0" h="2013" w="656">
                    <a:moveTo>
                      <a:pt x="644" y="1"/>
                    </a:moveTo>
                    <a:cubicBezTo>
                      <a:pt x="624" y="1"/>
                      <a:pt x="516" y="63"/>
                      <a:pt x="384" y="211"/>
                    </a:cubicBezTo>
                    <a:cubicBezTo>
                      <a:pt x="249" y="364"/>
                      <a:pt x="96" y="622"/>
                      <a:pt x="48" y="941"/>
                    </a:cubicBezTo>
                    <a:cubicBezTo>
                      <a:pt x="0" y="1260"/>
                      <a:pt x="70" y="1553"/>
                      <a:pt x="158" y="1740"/>
                    </a:cubicBezTo>
                    <a:cubicBezTo>
                      <a:pt x="241" y="1921"/>
                      <a:pt x="328" y="2012"/>
                      <a:pt x="344" y="2012"/>
                    </a:cubicBezTo>
                    <a:cubicBezTo>
                      <a:pt x="345" y="2012"/>
                      <a:pt x="345" y="2012"/>
                      <a:pt x="346" y="2012"/>
                    </a:cubicBezTo>
                    <a:cubicBezTo>
                      <a:pt x="358" y="2003"/>
                      <a:pt x="293" y="1898"/>
                      <a:pt x="227" y="1710"/>
                    </a:cubicBezTo>
                    <a:cubicBezTo>
                      <a:pt x="162" y="1526"/>
                      <a:pt x="110" y="1252"/>
                      <a:pt x="153" y="959"/>
                    </a:cubicBezTo>
                    <a:cubicBezTo>
                      <a:pt x="197" y="661"/>
                      <a:pt x="328" y="417"/>
                      <a:pt x="446" y="259"/>
                    </a:cubicBezTo>
                    <a:cubicBezTo>
                      <a:pt x="560" y="98"/>
                      <a:pt x="656" y="15"/>
                      <a:pt x="647" y="1"/>
                    </a:cubicBezTo>
                    <a:cubicBezTo>
                      <a:pt x="646" y="1"/>
                      <a:pt x="645" y="1"/>
                      <a:pt x="64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8"/>
              <p:cNvSpPr/>
              <p:nvPr/>
            </p:nvSpPr>
            <p:spPr>
              <a:xfrm>
                <a:off x="5737639" y="4173296"/>
                <a:ext cx="53388" cy="11906"/>
              </a:xfrm>
              <a:custGeom>
                <a:rect b="b" l="l" r="r" t="t"/>
                <a:pathLst>
                  <a:path extrusionOk="0" h="500" w="2242">
                    <a:moveTo>
                      <a:pt x="883" y="0"/>
                    </a:moveTo>
                    <a:cubicBezTo>
                      <a:pt x="666" y="0"/>
                      <a:pt x="471" y="31"/>
                      <a:pt x="323" y="74"/>
                    </a:cubicBezTo>
                    <a:cubicBezTo>
                      <a:pt x="113" y="130"/>
                      <a:pt x="0" y="197"/>
                      <a:pt x="4" y="209"/>
                    </a:cubicBezTo>
                    <a:cubicBezTo>
                      <a:pt x="5" y="211"/>
                      <a:pt x="8" y="212"/>
                      <a:pt x="13" y="212"/>
                    </a:cubicBezTo>
                    <a:cubicBezTo>
                      <a:pt x="69" y="212"/>
                      <a:pt x="384" y="103"/>
                      <a:pt x="812" y="103"/>
                    </a:cubicBezTo>
                    <a:cubicBezTo>
                      <a:pt x="918" y="103"/>
                      <a:pt x="1031" y="109"/>
                      <a:pt x="1150" y="126"/>
                    </a:cubicBezTo>
                    <a:cubicBezTo>
                      <a:pt x="1759" y="197"/>
                      <a:pt x="2182" y="500"/>
                      <a:pt x="2229" y="500"/>
                    </a:cubicBezTo>
                    <a:cubicBezTo>
                      <a:pt x="2231" y="500"/>
                      <a:pt x="2232" y="499"/>
                      <a:pt x="2233" y="498"/>
                    </a:cubicBezTo>
                    <a:cubicBezTo>
                      <a:pt x="2241" y="489"/>
                      <a:pt x="2146" y="397"/>
                      <a:pt x="1962" y="284"/>
                    </a:cubicBezTo>
                    <a:cubicBezTo>
                      <a:pt x="1775" y="175"/>
                      <a:pt x="1490" y="61"/>
                      <a:pt x="1162" y="17"/>
                    </a:cubicBezTo>
                    <a:cubicBezTo>
                      <a:pt x="1066" y="6"/>
                      <a:pt x="973" y="0"/>
                      <a:pt x="88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8"/>
              <p:cNvSpPr/>
              <p:nvPr/>
            </p:nvSpPr>
            <p:spPr>
              <a:xfrm>
                <a:off x="5191142" y="4145885"/>
                <a:ext cx="75152" cy="75081"/>
              </a:xfrm>
              <a:custGeom>
                <a:rect b="b" l="l" r="r" t="t"/>
                <a:pathLst>
                  <a:path extrusionOk="0" h="3153" w="3156">
                    <a:moveTo>
                      <a:pt x="1578" y="1"/>
                    </a:moveTo>
                    <a:cubicBezTo>
                      <a:pt x="704" y="1"/>
                      <a:pt x="1" y="705"/>
                      <a:pt x="1" y="1574"/>
                    </a:cubicBezTo>
                    <a:cubicBezTo>
                      <a:pt x="1" y="2449"/>
                      <a:pt x="704" y="3153"/>
                      <a:pt x="1578" y="3153"/>
                    </a:cubicBezTo>
                    <a:cubicBezTo>
                      <a:pt x="2448" y="3153"/>
                      <a:pt x="3156" y="2449"/>
                      <a:pt x="3156" y="1574"/>
                    </a:cubicBezTo>
                    <a:cubicBezTo>
                      <a:pt x="3156" y="705"/>
                      <a:pt x="2448" y="1"/>
                      <a:pt x="157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8"/>
              <p:cNvSpPr/>
              <p:nvPr/>
            </p:nvSpPr>
            <p:spPr>
              <a:xfrm>
                <a:off x="5189904" y="4144790"/>
                <a:ext cx="76486" cy="77248"/>
              </a:xfrm>
              <a:custGeom>
                <a:rect b="b" l="l" r="r" t="t"/>
                <a:pathLst>
                  <a:path extrusionOk="0" h="3244" w="3212">
                    <a:moveTo>
                      <a:pt x="1629" y="92"/>
                    </a:moveTo>
                    <a:cubicBezTo>
                      <a:pt x="1726" y="92"/>
                      <a:pt x="1820" y="101"/>
                      <a:pt x="1910" y="117"/>
                    </a:cubicBezTo>
                    <a:cubicBezTo>
                      <a:pt x="2163" y="161"/>
                      <a:pt x="2386" y="270"/>
                      <a:pt x="2560" y="397"/>
                    </a:cubicBezTo>
                    <a:cubicBezTo>
                      <a:pt x="2915" y="664"/>
                      <a:pt x="3072" y="1009"/>
                      <a:pt x="3137" y="1240"/>
                    </a:cubicBezTo>
                    <a:cubicBezTo>
                      <a:pt x="3198" y="1476"/>
                      <a:pt x="3195" y="1620"/>
                      <a:pt x="3207" y="1620"/>
                    </a:cubicBezTo>
                    <a:lnTo>
                      <a:pt x="3207" y="1620"/>
                    </a:lnTo>
                    <a:cubicBezTo>
                      <a:pt x="3195" y="1625"/>
                      <a:pt x="3198" y="1765"/>
                      <a:pt x="3137" y="2001"/>
                    </a:cubicBezTo>
                    <a:cubicBezTo>
                      <a:pt x="3072" y="2237"/>
                      <a:pt x="2915" y="2582"/>
                      <a:pt x="2560" y="2844"/>
                    </a:cubicBezTo>
                    <a:cubicBezTo>
                      <a:pt x="2386" y="2975"/>
                      <a:pt x="2163" y="3084"/>
                      <a:pt x="1910" y="3128"/>
                    </a:cubicBezTo>
                    <a:cubicBezTo>
                      <a:pt x="1822" y="3142"/>
                      <a:pt x="1730" y="3150"/>
                      <a:pt x="1636" y="3150"/>
                    </a:cubicBezTo>
                    <a:cubicBezTo>
                      <a:pt x="1463" y="3150"/>
                      <a:pt x="1282" y="3123"/>
                      <a:pt x="1110" y="3058"/>
                    </a:cubicBezTo>
                    <a:cubicBezTo>
                      <a:pt x="839" y="2957"/>
                      <a:pt x="581" y="2774"/>
                      <a:pt x="402" y="2525"/>
                    </a:cubicBezTo>
                    <a:cubicBezTo>
                      <a:pt x="214" y="2271"/>
                      <a:pt x="109" y="1953"/>
                      <a:pt x="105" y="1620"/>
                    </a:cubicBezTo>
                    <a:cubicBezTo>
                      <a:pt x="109" y="1293"/>
                      <a:pt x="214" y="970"/>
                      <a:pt x="402" y="720"/>
                    </a:cubicBezTo>
                    <a:cubicBezTo>
                      <a:pt x="581" y="466"/>
                      <a:pt x="839" y="283"/>
                      <a:pt x="1110" y="187"/>
                    </a:cubicBezTo>
                    <a:cubicBezTo>
                      <a:pt x="1280" y="120"/>
                      <a:pt x="1458" y="92"/>
                      <a:pt x="1629" y="92"/>
                    </a:cubicBezTo>
                    <a:close/>
                    <a:moveTo>
                      <a:pt x="1609" y="1"/>
                    </a:moveTo>
                    <a:cubicBezTo>
                      <a:pt x="1434" y="1"/>
                      <a:pt x="1252" y="28"/>
                      <a:pt x="1075" y="95"/>
                    </a:cubicBezTo>
                    <a:cubicBezTo>
                      <a:pt x="787" y="196"/>
                      <a:pt x="511" y="388"/>
                      <a:pt x="319" y="659"/>
                    </a:cubicBezTo>
                    <a:cubicBezTo>
                      <a:pt x="118" y="926"/>
                      <a:pt x="0" y="1267"/>
                      <a:pt x="0" y="1620"/>
                    </a:cubicBezTo>
                    <a:cubicBezTo>
                      <a:pt x="0" y="1975"/>
                      <a:pt x="118" y="2320"/>
                      <a:pt x="319" y="2586"/>
                    </a:cubicBezTo>
                    <a:cubicBezTo>
                      <a:pt x="511" y="2852"/>
                      <a:pt x="787" y="3050"/>
                      <a:pt x="1075" y="3150"/>
                    </a:cubicBezTo>
                    <a:cubicBezTo>
                      <a:pt x="1255" y="3216"/>
                      <a:pt x="1440" y="3244"/>
                      <a:pt x="1617" y="3244"/>
                    </a:cubicBezTo>
                    <a:cubicBezTo>
                      <a:pt x="1724" y="3244"/>
                      <a:pt x="1828" y="3234"/>
                      <a:pt x="1927" y="3215"/>
                    </a:cubicBezTo>
                    <a:cubicBezTo>
                      <a:pt x="2193" y="3163"/>
                      <a:pt x="2425" y="3045"/>
                      <a:pt x="2604" y="2905"/>
                    </a:cubicBezTo>
                    <a:cubicBezTo>
                      <a:pt x="2972" y="2622"/>
                      <a:pt x="3125" y="2255"/>
                      <a:pt x="3177" y="2013"/>
                    </a:cubicBezTo>
                    <a:cubicBezTo>
                      <a:pt x="3203" y="1888"/>
                      <a:pt x="3212" y="1791"/>
                      <a:pt x="3212" y="1721"/>
                    </a:cubicBezTo>
                    <a:cubicBezTo>
                      <a:pt x="3212" y="1656"/>
                      <a:pt x="3208" y="1620"/>
                      <a:pt x="3208" y="1620"/>
                    </a:cubicBezTo>
                    <a:cubicBezTo>
                      <a:pt x="3208" y="1620"/>
                      <a:pt x="3212" y="1585"/>
                      <a:pt x="3212" y="1520"/>
                    </a:cubicBezTo>
                    <a:cubicBezTo>
                      <a:pt x="3212" y="1454"/>
                      <a:pt x="3203" y="1354"/>
                      <a:pt x="3177" y="1232"/>
                    </a:cubicBezTo>
                    <a:cubicBezTo>
                      <a:pt x="3125" y="987"/>
                      <a:pt x="2972" y="624"/>
                      <a:pt x="2604" y="341"/>
                    </a:cubicBezTo>
                    <a:cubicBezTo>
                      <a:pt x="2425" y="200"/>
                      <a:pt x="2193" y="78"/>
                      <a:pt x="1927" y="30"/>
                    </a:cubicBezTo>
                    <a:cubicBezTo>
                      <a:pt x="1826" y="11"/>
                      <a:pt x="1719" y="1"/>
                      <a:pt x="160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8"/>
              <p:cNvSpPr/>
              <p:nvPr/>
            </p:nvSpPr>
            <p:spPr>
              <a:xfrm>
                <a:off x="5219553" y="4158555"/>
                <a:ext cx="15621" cy="47935"/>
              </a:xfrm>
              <a:custGeom>
                <a:rect b="b" l="l" r="r" t="t"/>
                <a:pathLst>
                  <a:path extrusionOk="0" h="2013" w="656">
                    <a:moveTo>
                      <a:pt x="640" y="1"/>
                    </a:moveTo>
                    <a:cubicBezTo>
                      <a:pt x="619" y="1"/>
                      <a:pt x="513" y="68"/>
                      <a:pt x="385" y="208"/>
                    </a:cubicBezTo>
                    <a:cubicBezTo>
                      <a:pt x="246" y="360"/>
                      <a:pt x="97" y="623"/>
                      <a:pt x="48" y="937"/>
                    </a:cubicBezTo>
                    <a:cubicBezTo>
                      <a:pt x="0" y="1257"/>
                      <a:pt x="70" y="1550"/>
                      <a:pt x="157" y="1737"/>
                    </a:cubicBezTo>
                    <a:cubicBezTo>
                      <a:pt x="237" y="1917"/>
                      <a:pt x="324" y="2013"/>
                      <a:pt x="343" y="2013"/>
                    </a:cubicBezTo>
                    <a:cubicBezTo>
                      <a:pt x="344" y="2013"/>
                      <a:pt x="345" y="2013"/>
                      <a:pt x="345" y="2012"/>
                    </a:cubicBezTo>
                    <a:cubicBezTo>
                      <a:pt x="359" y="2004"/>
                      <a:pt x="289" y="1895"/>
                      <a:pt x="228" y="1711"/>
                    </a:cubicBezTo>
                    <a:cubicBezTo>
                      <a:pt x="162" y="1524"/>
                      <a:pt x="109" y="1252"/>
                      <a:pt x="153" y="955"/>
                    </a:cubicBezTo>
                    <a:cubicBezTo>
                      <a:pt x="197" y="658"/>
                      <a:pt x="328" y="413"/>
                      <a:pt x="442" y="255"/>
                    </a:cubicBezTo>
                    <a:cubicBezTo>
                      <a:pt x="560" y="94"/>
                      <a:pt x="656" y="15"/>
                      <a:pt x="643" y="3"/>
                    </a:cubicBezTo>
                    <a:cubicBezTo>
                      <a:pt x="643" y="2"/>
                      <a:pt x="642" y="1"/>
                      <a:pt x="6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8"/>
              <p:cNvSpPr/>
              <p:nvPr/>
            </p:nvSpPr>
            <p:spPr>
              <a:xfrm>
                <a:off x="5200287" y="4178035"/>
                <a:ext cx="53531" cy="11954"/>
              </a:xfrm>
              <a:custGeom>
                <a:rect b="b" l="l" r="r" t="t"/>
                <a:pathLst>
                  <a:path extrusionOk="0" h="502" w="2248">
                    <a:moveTo>
                      <a:pt x="878" y="1"/>
                    </a:moveTo>
                    <a:cubicBezTo>
                      <a:pt x="663" y="1"/>
                      <a:pt x="473" y="32"/>
                      <a:pt x="329" y="72"/>
                    </a:cubicBezTo>
                    <a:cubicBezTo>
                      <a:pt x="119" y="129"/>
                      <a:pt x="0" y="198"/>
                      <a:pt x="6" y="207"/>
                    </a:cubicBezTo>
                    <a:cubicBezTo>
                      <a:pt x="6" y="210"/>
                      <a:pt x="10" y="211"/>
                      <a:pt x="17" y="211"/>
                    </a:cubicBezTo>
                    <a:cubicBezTo>
                      <a:pt x="79" y="211"/>
                      <a:pt x="398" y="102"/>
                      <a:pt x="827" y="102"/>
                    </a:cubicBezTo>
                    <a:cubicBezTo>
                      <a:pt x="930" y="102"/>
                      <a:pt x="1040" y="109"/>
                      <a:pt x="1154" y="124"/>
                    </a:cubicBezTo>
                    <a:cubicBezTo>
                      <a:pt x="1765" y="200"/>
                      <a:pt x="2183" y="502"/>
                      <a:pt x="2234" y="502"/>
                    </a:cubicBezTo>
                    <a:cubicBezTo>
                      <a:pt x="2236" y="502"/>
                      <a:pt x="2238" y="501"/>
                      <a:pt x="2239" y="500"/>
                    </a:cubicBezTo>
                    <a:cubicBezTo>
                      <a:pt x="2247" y="492"/>
                      <a:pt x="2151" y="395"/>
                      <a:pt x="1963" y="286"/>
                    </a:cubicBezTo>
                    <a:cubicBezTo>
                      <a:pt x="1779" y="177"/>
                      <a:pt x="1495" y="63"/>
                      <a:pt x="1168" y="20"/>
                    </a:cubicBezTo>
                    <a:cubicBezTo>
                      <a:pt x="1068" y="6"/>
                      <a:pt x="971" y="1"/>
                      <a:pt x="87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8" name="Google Shape;988;p38"/>
              <p:cNvGrpSpPr/>
              <p:nvPr/>
            </p:nvGrpSpPr>
            <p:grpSpPr>
              <a:xfrm>
                <a:off x="4977978" y="3477958"/>
                <a:ext cx="542330" cy="504206"/>
                <a:chOff x="4977978" y="3477958"/>
                <a:chExt cx="542330" cy="504206"/>
              </a:xfrm>
            </p:grpSpPr>
            <p:sp>
              <p:nvSpPr>
                <p:cNvPr id="989" name="Google Shape;989;p38"/>
                <p:cNvSpPr/>
                <p:nvPr/>
              </p:nvSpPr>
              <p:spPr>
                <a:xfrm>
                  <a:off x="4977978" y="3477958"/>
                  <a:ext cx="542330" cy="504206"/>
                </a:xfrm>
                <a:custGeom>
                  <a:rect b="b" l="l" r="r" t="t"/>
                  <a:pathLst>
                    <a:path extrusionOk="0" h="21174" w="22775">
                      <a:moveTo>
                        <a:pt x="97" y="9247"/>
                      </a:moveTo>
                      <a:cubicBezTo>
                        <a:pt x="97" y="9260"/>
                        <a:pt x="97" y="9272"/>
                        <a:pt x="101" y="9285"/>
                      </a:cubicBezTo>
                      <a:lnTo>
                        <a:pt x="101" y="9285"/>
                      </a:lnTo>
                      <a:cubicBezTo>
                        <a:pt x="100" y="9273"/>
                        <a:pt x="99" y="9260"/>
                        <a:pt x="97" y="9247"/>
                      </a:cubicBezTo>
                      <a:close/>
                      <a:moveTo>
                        <a:pt x="11110" y="7631"/>
                      </a:moveTo>
                      <a:lnTo>
                        <a:pt x="12076" y="9624"/>
                      </a:lnTo>
                      <a:cubicBezTo>
                        <a:pt x="12068" y="10389"/>
                        <a:pt x="10184" y="10913"/>
                        <a:pt x="9192" y="11044"/>
                      </a:cubicBezTo>
                      <a:cubicBezTo>
                        <a:pt x="7588" y="11254"/>
                        <a:pt x="7147" y="12525"/>
                        <a:pt x="7147" y="12525"/>
                      </a:cubicBezTo>
                      <a:lnTo>
                        <a:pt x="5822" y="10039"/>
                      </a:lnTo>
                      <a:cubicBezTo>
                        <a:pt x="5822" y="10039"/>
                        <a:pt x="7312" y="8584"/>
                        <a:pt x="8641" y="8470"/>
                      </a:cubicBezTo>
                      <a:cubicBezTo>
                        <a:pt x="9991" y="8356"/>
                        <a:pt x="11110" y="7631"/>
                        <a:pt x="11110" y="7631"/>
                      </a:cubicBezTo>
                      <a:close/>
                      <a:moveTo>
                        <a:pt x="1304" y="1"/>
                      </a:moveTo>
                      <a:cubicBezTo>
                        <a:pt x="464" y="2264"/>
                        <a:pt x="1" y="4707"/>
                        <a:pt x="1" y="7264"/>
                      </a:cubicBezTo>
                      <a:lnTo>
                        <a:pt x="1" y="7277"/>
                      </a:lnTo>
                      <a:cubicBezTo>
                        <a:pt x="1" y="7954"/>
                        <a:pt x="37" y="8628"/>
                        <a:pt x="102" y="9287"/>
                      </a:cubicBezTo>
                      <a:cubicBezTo>
                        <a:pt x="101" y="9287"/>
                        <a:pt x="101" y="9286"/>
                        <a:pt x="101" y="9285"/>
                      </a:cubicBezTo>
                      <a:lnTo>
                        <a:pt x="101" y="9285"/>
                      </a:lnTo>
                      <a:cubicBezTo>
                        <a:pt x="358" y="11959"/>
                        <a:pt x="1121" y="14486"/>
                        <a:pt x="2296" y="16764"/>
                      </a:cubicBezTo>
                      <a:lnTo>
                        <a:pt x="6299" y="16764"/>
                      </a:lnTo>
                      <a:lnTo>
                        <a:pt x="6299" y="17940"/>
                      </a:lnTo>
                      <a:lnTo>
                        <a:pt x="9166" y="17940"/>
                      </a:lnTo>
                      <a:lnTo>
                        <a:pt x="9166" y="21174"/>
                      </a:lnTo>
                      <a:lnTo>
                        <a:pt x="12211" y="21174"/>
                      </a:lnTo>
                      <a:lnTo>
                        <a:pt x="12211" y="18981"/>
                      </a:lnTo>
                      <a:lnTo>
                        <a:pt x="19186" y="18981"/>
                      </a:lnTo>
                      <a:lnTo>
                        <a:pt x="19186" y="15135"/>
                      </a:lnTo>
                      <a:lnTo>
                        <a:pt x="22774" y="15135"/>
                      </a:lnTo>
                      <a:lnTo>
                        <a:pt x="22774" y="14471"/>
                      </a:lnTo>
                      <a:lnTo>
                        <a:pt x="20886" y="12578"/>
                      </a:lnTo>
                      <a:lnTo>
                        <a:pt x="18745" y="12775"/>
                      </a:lnTo>
                      <a:lnTo>
                        <a:pt x="18745" y="8068"/>
                      </a:lnTo>
                      <a:lnTo>
                        <a:pt x="18745" y="5084"/>
                      </a:lnTo>
                      <a:lnTo>
                        <a:pt x="16866" y="2776"/>
                      </a:lnTo>
                      <a:lnTo>
                        <a:pt x="11263" y="2776"/>
                      </a:lnTo>
                      <a:lnTo>
                        <a:pt x="99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8"/>
                <p:cNvSpPr/>
                <p:nvPr/>
              </p:nvSpPr>
              <p:spPr>
                <a:xfrm>
                  <a:off x="5061450" y="3620825"/>
                  <a:ext cx="269400" cy="207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91" name="Google Shape;991;p38"/>
            <p:cNvGrpSpPr/>
            <p:nvPr/>
          </p:nvGrpSpPr>
          <p:grpSpPr>
            <a:xfrm>
              <a:off x="4529710" y="2866233"/>
              <a:ext cx="1924840" cy="1744777"/>
              <a:chOff x="4089562" y="596016"/>
              <a:chExt cx="4545076" cy="4119899"/>
            </a:xfrm>
          </p:grpSpPr>
          <p:grpSp>
            <p:nvGrpSpPr>
              <p:cNvPr id="992" name="Google Shape;992;p38"/>
              <p:cNvGrpSpPr/>
              <p:nvPr/>
            </p:nvGrpSpPr>
            <p:grpSpPr>
              <a:xfrm>
                <a:off x="6208458" y="4139123"/>
                <a:ext cx="623499" cy="576793"/>
                <a:chOff x="2681574" y="1237063"/>
                <a:chExt cx="340338" cy="314998"/>
              </a:xfrm>
            </p:grpSpPr>
            <p:sp>
              <p:nvSpPr>
                <p:cNvPr id="993" name="Google Shape;993;p38"/>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8"/>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8"/>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8"/>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38"/>
              <p:cNvGrpSpPr/>
              <p:nvPr/>
            </p:nvGrpSpPr>
            <p:grpSpPr>
              <a:xfrm rot="756199">
                <a:off x="8106510" y="1414495"/>
                <a:ext cx="502396" cy="423275"/>
                <a:chOff x="2681574" y="1237063"/>
                <a:chExt cx="340338" cy="314998"/>
              </a:xfrm>
            </p:grpSpPr>
            <p:sp>
              <p:nvSpPr>
                <p:cNvPr id="998" name="Google Shape;998;p38"/>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8"/>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8"/>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8"/>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38"/>
              <p:cNvGrpSpPr/>
              <p:nvPr/>
            </p:nvGrpSpPr>
            <p:grpSpPr>
              <a:xfrm rot="4421280">
                <a:off x="4109838" y="1944564"/>
                <a:ext cx="569153" cy="479566"/>
                <a:chOff x="2681574" y="1237063"/>
                <a:chExt cx="340338" cy="314998"/>
              </a:xfrm>
            </p:grpSpPr>
            <p:sp>
              <p:nvSpPr>
                <p:cNvPr id="1003" name="Google Shape;1003;p38"/>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8"/>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8"/>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8"/>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38"/>
              <p:cNvGrpSpPr/>
              <p:nvPr/>
            </p:nvGrpSpPr>
            <p:grpSpPr>
              <a:xfrm>
                <a:off x="4980432" y="596016"/>
                <a:ext cx="773384" cy="715644"/>
                <a:chOff x="2681574" y="1237063"/>
                <a:chExt cx="340338" cy="314998"/>
              </a:xfrm>
            </p:grpSpPr>
            <p:sp>
              <p:nvSpPr>
                <p:cNvPr id="1008" name="Google Shape;1008;p38"/>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8"/>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8"/>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8"/>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15" name="Shape 1015"/>
        <p:cNvGrpSpPr/>
        <p:nvPr/>
      </p:nvGrpSpPr>
      <p:grpSpPr>
        <a:xfrm>
          <a:off x="0" y="0"/>
          <a:ext cx="0" cy="0"/>
          <a:chOff x="0" y="0"/>
          <a:chExt cx="0" cy="0"/>
        </a:xfrm>
      </p:grpSpPr>
      <p:grpSp>
        <p:nvGrpSpPr>
          <p:cNvPr id="1016" name="Google Shape;1016;p39"/>
          <p:cNvGrpSpPr/>
          <p:nvPr/>
        </p:nvGrpSpPr>
        <p:grpSpPr>
          <a:xfrm>
            <a:off x="4534350" y="4313399"/>
            <a:ext cx="4600713" cy="150450"/>
            <a:chOff x="0" y="4397412"/>
            <a:chExt cx="4600713" cy="150450"/>
          </a:xfrm>
        </p:grpSpPr>
        <p:sp>
          <p:nvSpPr>
            <p:cNvPr id="1017" name="Google Shape;1017;p39"/>
            <p:cNvSpPr/>
            <p:nvPr/>
          </p:nvSpPr>
          <p:spPr>
            <a:xfrm>
              <a:off x="0" y="4397412"/>
              <a:ext cx="4600713" cy="2416"/>
            </a:xfrm>
            <a:custGeom>
              <a:rect b="b" l="l" r="r" t="t"/>
              <a:pathLst>
                <a:path extrusionOk="0" h="69" w="131402">
                  <a:moveTo>
                    <a:pt x="0" y="1"/>
                  </a:moveTo>
                  <a:lnTo>
                    <a:pt x="0" y="69"/>
                  </a:lnTo>
                  <a:lnTo>
                    <a:pt x="131401" y="69"/>
                  </a:lnTo>
                  <a:lnTo>
                    <a:pt x="131401"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9"/>
            <p:cNvSpPr/>
            <p:nvPr/>
          </p:nvSpPr>
          <p:spPr>
            <a:xfrm>
              <a:off x="755786" y="4545586"/>
              <a:ext cx="305519" cy="2276"/>
            </a:xfrm>
            <a:custGeom>
              <a:rect b="b" l="l" r="r" t="t"/>
              <a:pathLst>
                <a:path extrusionOk="0" h="65" w="8726">
                  <a:moveTo>
                    <a:pt x="0" y="0"/>
                  </a:moveTo>
                  <a:lnTo>
                    <a:pt x="0" y="65"/>
                  </a:lnTo>
                  <a:lnTo>
                    <a:pt x="8726" y="65"/>
                  </a:lnTo>
                  <a:lnTo>
                    <a:pt x="8726" y="0"/>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9"/>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9"/>
            <p:cNvSpPr/>
            <p:nvPr/>
          </p:nvSpPr>
          <p:spPr>
            <a:xfrm>
              <a:off x="1070481" y="4460119"/>
              <a:ext cx="175833" cy="2311"/>
            </a:xfrm>
            <a:custGeom>
              <a:rect b="b" l="l" r="r" t="t"/>
              <a:pathLst>
                <a:path extrusionOk="0" h="66" w="5022">
                  <a:moveTo>
                    <a:pt x="1" y="1"/>
                  </a:moveTo>
                  <a:lnTo>
                    <a:pt x="1" y="65"/>
                  </a:lnTo>
                  <a:lnTo>
                    <a:pt x="5022" y="65"/>
                  </a:lnTo>
                  <a:lnTo>
                    <a:pt x="5022"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9"/>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39"/>
          <p:cNvGrpSpPr/>
          <p:nvPr/>
        </p:nvGrpSpPr>
        <p:grpSpPr>
          <a:xfrm>
            <a:off x="5215723" y="1329593"/>
            <a:ext cx="3081703" cy="2757573"/>
            <a:chOff x="5215723" y="1479118"/>
            <a:chExt cx="3081703" cy="2757573"/>
          </a:xfrm>
        </p:grpSpPr>
        <p:grpSp>
          <p:nvGrpSpPr>
            <p:cNvPr id="1023" name="Google Shape;1023;p39"/>
            <p:cNvGrpSpPr/>
            <p:nvPr/>
          </p:nvGrpSpPr>
          <p:grpSpPr>
            <a:xfrm>
              <a:off x="5215723" y="1707350"/>
              <a:ext cx="3081703" cy="2529341"/>
              <a:chOff x="5150194" y="1591500"/>
              <a:chExt cx="3081703" cy="2529341"/>
            </a:xfrm>
          </p:grpSpPr>
          <p:sp>
            <p:nvSpPr>
              <p:cNvPr id="1024" name="Google Shape;1024;p39"/>
              <p:cNvSpPr/>
              <p:nvPr/>
            </p:nvSpPr>
            <p:spPr>
              <a:xfrm>
                <a:off x="5150194" y="1591500"/>
                <a:ext cx="1147444" cy="2529341"/>
              </a:xfrm>
              <a:custGeom>
                <a:rect b="b" l="l" r="r" t="t"/>
                <a:pathLst>
                  <a:path extrusionOk="0" h="64368" w="46540">
                    <a:moveTo>
                      <a:pt x="45240" y="58"/>
                    </a:moveTo>
                    <a:cubicBezTo>
                      <a:pt x="45926" y="58"/>
                      <a:pt x="46482" y="614"/>
                      <a:pt x="46482" y="1299"/>
                    </a:cubicBezTo>
                    <a:lnTo>
                      <a:pt x="46482" y="63068"/>
                    </a:lnTo>
                    <a:cubicBezTo>
                      <a:pt x="46482" y="63753"/>
                      <a:pt x="45926" y="64310"/>
                      <a:pt x="45240" y="64310"/>
                    </a:cubicBezTo>
                    <a:lnTo>
                      <a:pt x="1299" y="64310"/>
                    </a:lnTo>
                    <a:cubicBezTo>
                      <a:pt x="615" y="64310"/>
                      <a:pt x="58" y="63753"/>
                      <a:pt x="58" y="63068"/>
                    </a:cubicBezTo>
                    <a:lnTo>
                      <a:pt x="58" y="1299"/>
                    </a:lnTo>
                    <a:cubicBezTo>
                      <a:pt x="58" y="614"/>
                      <a:pt x="615" y="58"/>
                      <a:pt x="1299" y="58"/>
                    </a:cubicBezTo>
                    <a:close/>
                    <a:moveTo>
                      <a:pt x="1299" y="0"/>
                    </a:moveTo>
                    <a:cubicBezTo>
                      <a:pt x="582" y="0"/>
                      <a:pt x="0" y="582"/>
                      <a:pt x="0" y="1299"/>
                    </a:cubicBezTo>
                    <a:lnTo>
                      <a:pt x="0" y="63068"/>
                    </a:lnTo>
                    <a:cubicBezTo>
                      <a:pt x="0" y="63786"/>
                      <a:pt x="582" y="64368"/>
                      <a:pt x="1299" y="64368"/>
                    </a:cubicBezTo>
                    <a:lnTo>
                      <a:pt x="45240" y="64368"/>
                    </a:lnTo>
                    <a:cubicBezTo>
                      <a:pt x="45958" y="64368"/>
                      <a:pt x="46539" y="63786"/>
                      <a:pt x="46539" y="63068"/>
                    </a:cubicBezTo>
                    <a:lnTo>
                      <a:pt x="46539" y="1299"/>
                    </a:lnTo>
                    <a:cubicBezTo>
                      <a:pt x="46539" y="582"/>
                      <a:pt x="45958" y="0"/>
                      <a:pt x="4524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9"/>
              <p:cNvSpPr/>
              <p:nvPr/>
            </p:nvSpPr>
            <p:spPr>
              <a:xfrm>
                <a:off x="6402990" y="1591500"/>
                <a:ext cx="1828907" cy="2529341"/>
              </a:xfrm>
              <a:custGeom>
                <a:rect b="b" l="l" r="r" t="t"/>
                <a:pathLst>
                  <a:path extrusionOk="0" h="64368" w="46543">
                    <a:moveTo>
                      <a:pt x="45243" y="58"/>
                    </a:moveTo>
                    <a:cubicBezTo>
                      <a:pt x="45928" y="58"/>
                      <a:pt x="46485" y="614"/>
                      <a:pt x="46485" y="1299"/>
                    </a:cubicBezTo>
                    <a:lnTo>
                      <a:pt x="46485" y="63068"/>
                    </a:lnTo>
                    <a:cubicBezTo>
                      <a:pt x="46485" y="63753"/>
                      <a:pt x="45928" y="64310"/>
                      <a:pt x="45243" y="64310"/>
                    </a:cubicBezTo>
                    <a:lnTo>
                      <a:pt x="1299" y="64310"/>
                    </a:lnTo>
                    <a:cubicBezTo>
                      <a:pt x="617" y="64310"/>
                      <a:pt x="57" y="63753"/>
                      <a:pt x="57" y="63068"/>
                    </a:cubicBezTo>
                    <a:lnTo>
                      <a:pt x="57" y="1299"/>
                    </a:lnTo>
                    <a:cubicBezTo>
                      <a:pt x="57" y="614"/>
                      <a:pt x="617" y="58"/>
                      <a:pt x="1299" y="58"/>
                    </a:cubicBezTo>
                    <a:close/>
                    <a:moveTo>
                      <a:pt x="1299" y="0"/>
                    </a:moveTo>
                    <a:cubicBezTo>
                      <a:pt x="585" y="0"/>
                      <a:pt x="0" y="582"/>
                      <a:pt x="0" y="1299"/>
                    </a:cubicBezTo>
                    <a:lnTo>
                      <a:pt x="0" y="63068"/>
                    </a:lnTo>
                    <a:cubicBezTo>
                      <a:pt x="0" y="63786"/>
                      <a:pt x="585" y="64368"/>
                      <a:pt x="1299" y="64368"/>
                    </a:cubicBezTo>
                    <a:lnTo>
                      <a:pt x="45243" y="64368"/>
                    </a:lnTo>
                    <a:cubicBezTo>
                      <a:pt x="45961" y="64368"/>
                      <a:pt x="46542" y="63786"/>
                      <a:pt x="46542" y="63068"/>
                    </a:cubicBezTo>
                    <a:lnTo>
                      <a:pt x="46542" y="1299"/>
                    </a:lnTo>
                    <a:cubicBezTo>
                      <a:pt x="46542" y="582"/>
                      <a:pt x="45961" y="0"/>
                      <a:pt x="4524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39"/>
            <p:cNvGrpSpPr/>
            <p:nvPr/>
          </p:nvGrpSpPr>
          <p:grpSpPr>
            <a:xfrm>
              <a:off x="5723516" y="1479118"/>
              <a:ext cx="2288423" cy="1787926"/>
              <a:chOff x="5723516" y="1479118"/>
              <a:chExt cx="2288423" cy="1787926"/>
            </a:xfrm>
          </p:grpSpPr>
          <p:sp>
            <p:nvSpPr>
              <p:cNvPr id="1027" name="Google Shape;1027;p39"/>
              <p:cNvSpPr/>
              <p:nvPr/>
            </p:nvSpPr>
            <p:spPr>
              <a:xfrm>
                <a:off x="5723516" y="1479118"/>
                <a:ext cx="2288423" cy="291294"/>
              </a:xfrm>
              <a:custGeom>
                <a:rect b="b" l="l" r="r" t="t"/>
                <a:pathLst>
                  <a:path extrusionOk="0" h="7413" w="58237">
                    <a:moveTo>
                      <a:pt x="1756" y="1"/>
                    </a:moveTo>
                    <a:cubicBezTo>
                      <a:pt x="791" y="1"/>
                      <a:pt x="1" y="794"/>
                      <a:pt x="1" y="1760"/>
                    </a:cubicBezTo>
                    <a:lnTo>
                      <a:pt x="1" y="7413"/>
                    </a:lnTo>
                    <a:lnTo>
                      <a:pt x="58237" y="7413"/>
                    </a:lnTo>
                    <a:lnTo>
                      <a:pt x="58237" y="1760"/>
                    </a:lnTo>
                    <a:cubicBezTo>
                      <a:pt x="58237" y="794"/>
                      <a:pt x="57448" y="1"/>
                      <a:pt x="56482"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9"/>
              <p:cNvSpPr/>
              <p:nvPr/>
            </p:nvSpPr>
            <p:spPr>
              <a:xfrm>
                <a:off x="6229445" y="1572681"/>
                <a:ext cx="104407" cy="104368"/>
              </a:xfrm>
              <a:custGeom>
                <a:rect b="b" l="l" r="r" t="t"/>
                <a:pathLst>
                  <a:path extrusionOk="0" h="2656" w="2657">
                    <a:moveTo>
                      <a:pt x="1329" y="0"/>
                    </a:moveTo>
                    <a:cubicBezTo>
                      <a:pt x="597" y="0"/>
                      <a:pt x="1" y="595"/>
                      <a:pt x="1" y="1328"/>
                    </a:cubicBezTo>
                    <a:cubicBezTo>
                      <a:pt x="1" y="2060"/>
                      <a:pt x="597" y="2656"/>
                      <a:pt x="1329" y="2656"/>
                    </a:cubicBezTo>
                    <a:cubicBezTo>
                      <a:pt x="2065" y="2656"/>
                      <a:pt x="2656" y="2060"/>
                      <a:pt x="2656" y="1328"/>
                    </a:cubicBezTo>
                    <a:cubicBezTo>
                      <a:pt x="2656" y="595"/>
                      <a:pt x="2065" y="0"/>
                      <a:pt x="1329"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9"/>
              <p:cNvSpPr/>
              <p:nvPr/>
            </p:nvSpPr>
            <p:spPr>
              <a:xfrm>
                <a:off x="6044560" y="1572681"/>
                <a:ext cx="104407" cy="104368"/>
              </a:xfrm>
              <a:custGeom>
                <a:rect b="b" l="l" r="r" t="t"/>
                <a:pathLst>
                  <a:path extrusionOk="0" h="2656" w="2657">
                    <a:moveTo>
                      <a:pt x="1328" y="0"/>
                    </a:moveTo>
                    <a:cubicBezTo>
                      <a:pt x="596" y="0"/>
                      <a:pt x="0" y="595"/>
                      <a:pt x="0" y="1328"/>
                    </a:cubicBezTo>
                    <a:cubicBezTo>
                      <a:pt x="0" y="2060"/>
                      <a:pt x="596" y="2656"/>
                      <a:pt x="1328" y="2656"/>
                    </a:cubicBezTo>
                    <a:cubicBezTo>
                      <a:pt x="2060" y="2656"/>
                      <a:pt x="2656" y="2060"/>
                      <a:pt x="2656" y="1328"/>
                    </a:cubicBezTo>
                    <a:cubicBezTo>
                      <a:pt x="2656" y="595"/>
                      <a:pt x="2060" y="0"/>
                      <a:pt x="1328"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9"/>
              <p:cNvSpPr/>
              <p:nvPr/>
            </p:nvSpPr>
            <p:spPr>
              <a:xfrm>
                <a:off x="5859635" y="1572681"/>
                <a:ext cx="104407" cy="104368"/>
              </a:xfrm>
              <a:custGeom>
                <a:rect b="b" l="l" r="r" t="t"/>
                <a:pathLst>
                  <a:path extrusionOk="0" h="2656" w="2657">
                    <a:moveTo>
                      <a:pt x="1329" y="0"/>
                    </a:moveTo>
                    <a:cubicBezTo>
                      <a:pt x="593" y="0"/>
                      <a:pt x="0" y="595"/>
                      <a:pt x="0" y="1328"/>
                    </a:cubicBezTo>
                    <a:cubicBezTo>
                      <a:pt x="0" y="2060"/>
                      <a:pt x="593" y="2656"/>
                      <a:pt x="1329" y="2656"/>
                    </a:cubicBezTo>
                    <a:cubicBezTo>
                      <a:pt x="2061" y="2656"/>
                      <a:pt x="2656" y="2060"/>
                      <a:pt x="2656" y="1328"/>
                    </a:cubicBezTo>
                    <a:cubicBezTo>
                      <a:pt x="2656" y="595"/>
                      <a:pt x="2061" y="0"/>
                      <a:pt x="1329" y="0"/>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9"/>
              <p:cNvSpPr/>
              <p:nvPr/>
            </p:nvSpPr>
            <p:spPr>
              <a:xfrm>
                <a:off x="5723516" y="1770377"/>
                <a:ext cx="2288423" cy="1496668"/>
              </a:xfrm>
              <a:custGeom>
                <a:rect b="b" l="l" r="r" t="t"/>
                <a:pathLst>
                  <a:path extrusionOk="0" h="38088" w="58237">
                    <a:moveTo>
                      <a:pt x="1" y="1"/>
                    </a:moveTo>
                    <a:lnTo>
                      <a:pt x="1" y="36332"/>
                    </a:lnTo>
                    <a:cubicBezTo>
                      <a:pt x="1" y="37297"/>
                      <a:pt x="791" y="38087"/>
                      <a:pt x="1756" y="38087"/>
                    </a:cubicBezTo>
                    <a:lnTo>
                      <a:pt x="56482" y="38087"/>
                    </a:lnTo>
                    <a:cubicBezTo>
                      <a:pt x="57448" y="38087"/>
                      <a:pt x="58237" y="37297"/>
                      <a:pt x="58237" y="36332"/>
                    </a:cubicBezTo>
                    <a:lnTo>
                      <a:pt x="5823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32" name="Google Shape;1032;p39"/>
          <p:cNvSpPr txBox="1"/>
          <p:nvPr>
            <p:ph type="ctrTitle"/>
          </p:nvPr>
        </p:nvSpPr>
        <p:spPr>
          <a:xfrm>
            <a:off x="1365525" y="1993050"/>
            <a:ext cx="2670300" cy="1057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03. College costs</a:t>
            </a:r>
            <a:endParaRPr/>
          </a:p>
        </p:txBody>
      </p:sp>
      <p:grpSp>
        <p:nvGrpSpPr>
          <p:cNvPr id="1033" name="Google Shape;1033;p39"/>
          <p:cNvGrpSpPr/>
          <p:nvPr/>
        </p:nvGrpSpPr>
        <p:grpSpPr>
          <a:xfrm>
            <a:off x="4394088" y="3149994"/>
            <a:ext cx="1221060" cy="1220197"/>
            <a:chOff x="4394088" y="3299519"/>
            <a:chExt cx="1221060" cy="1220197"/>
          </a:xfrm>
        </p:grpSpPr>
        <p:sp>
          <p:nvSpPr>
            <p:cNvPr id="1034" name="Google Shape;1034;p39"/>
            <p:cNvSpPr/>
            <p:nvPr/>
          </p:nvSpPr>
          <p:spPr>
            <a:xfrm>
              <a:off x="5004504" y="3380350"/>
              <a:ext cx="610644" cy="1139359"/>
            </a:xfrm>
            <a:custGeom>
              <a:rect b="b" l="l" r="r" t="t"/>
              <a:pathLst>
                <a:path extrusionOk="0" h="28995" w="15540">
                  <a:moveTo>
                    <a:pt x="7768" y="1"/>
                  </a:moveTo>
                  <a:lnTo>
                    <a:pt x="5740" y="3515"/>
                  </a:lnTo>
                  <a:cubicBezTo>
                    <a:pt x="9175" y="5492"/>
                    <a:pt x="11486" y="9203"/>
                    <a:pt x="11486" y="13457"/>
                  </a:cubicBezTo>
                  <a:cubicBezTo>
                    <a:pt x="11486" y="19799"/>
                    <a:pt x="6343" y="24939"/>
                    <a:pt x="1" y="24939"/>
                  </a:cubicBezTo>
                  <a:lnTo>
                    <a:pt x="1" y="28995"/>
                  </a:lnTo>
                  <a:cubicBezTo>
                    <a:pt x="8579" y="28995"/>
                    <a:pt x="15539" y="22035"/>
                    <a:pt x="15539" y="13457"/>
                  </a:cubicBezTo>
                  <a:cubicBezTo>
                    <a:pt x="15539" y="7707"/>
                    <a:pt x="12412" y="2685"/>
                    <a:pt x="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9"/>
            <p:cNvSpPr/>
            <p:nvPr/>
          </p:nvSpPr>
          <p:spPr>
            <a:xfrm>
              <a:off x="4394088" y="3909150"/>
              <a:ext cx="610448" cy="610566"/>
            </a:xfrm>
            <a:custGeom>
              <a:rect b="b" l="l" r="r" t="t"/>
              <a:pathLst>
                <a:path extrusionOk="0" h="15538" w="15535">
                  <a:moveTo>
                    <a:pt x="0" y="0"/>
                  </a:moveTo>
                  <a:cubicBezTo>
                    <a:pt x="0" y="4117"/>
                    <a:pt x="1641" y="8076"/>
                    <a:pt x="4551" y="10984"/>
                  </a:cubicBezTo>
                  <a:cubicBezTo>
                    <a:pt x="7462" y="13894"/>
                    <a:pt x="11418" y="15538"/>
                    <a:pt x="15535" y="15538"/>
                  </a:cubicBezTo>
                  <a:lnTo>
                    <a:pt x="15535" y="11482"/>
                  </a:lnTo>
                  <a:cubicBezTo>
                    <a:pt x="9196" y="11482"/>
                    <a:pt x="4053" y="6342"/>
                    <a:pt x="4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9"/>
            <p:cNvSpPr/>
            <p:nvPr/>
          </p:nvSpPr>
          <p:spPr>
            <a:xfrm>
              <a:off x="4394088" y="3299519"/>
              <a:ext cx="915691" cy="609662"/>
            </a:xfrm>
            <a:custGeom>
              <a:rect b="b" l="l" r="r" t="t"/>
              <a:pathLst>
                <a:path extrusionOk="0" h="15515" w="23303">
                  <a:moveTo>
                    <a:pt x="15601" y="0"/>
                  </a:moveTo>
                  <a:cubicBezTo>
                    <a:pt x="10214" y="0"/>
                    <a:pt x="4947" y="2787"/>
                    <a:pt x="2078" y="7750"/>
                  </a:cubicBezTo>
                  <a:cubicBezTo>
                    <a:pt x="721" y="10104"/>
                    <a:pt x="0" y="12790"/>
                    <a:pt x="0" y="15514"/>
                  </a:cubicBezTo>
                  <a:lnTo>
                    <a:pt x="4053" y="15514"/>
                  </a:lnTo>
                  <a:cubicBezTo>
                    <a:pt x="4053" y="9168"/>
                    <a:pt x="9196" y="4031"/>
                    <a:pt x="15535" y="4031"/>
                  </a:cubicBezTo>
                  <a:cubicBezTo>
                    <a:pt x="17627" y="4031"/>
                    <a:pt x="19590" y="4588"/>
                    <a:pt x="21274" y="5572"/>
                  </a:cubicBezTo>
                  <a:lnTo>
                    <a:pt x="23302" y="2058"/>
                  </a:lnTo>
                  <a:cubicBezTo>
                    <a:pt x="20882" y="662"/>
                    <a:pt x="18227" y="0"/>
                    <a:pt x="156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7" name="Google Shape;1037;p39"/>
          <p:cNvSpPr/>
          <p:nvPr/>
        </p:nvSpPr>
        <p:spPr>
          <a:xfrm>
            <a:off x="4670099" y="3237152"/>
            <a:ext cx="2593" cy="5973"/>
          </a:xfrm>
          <a:custGeom>
            <a:rect b="b" l="l" r="r" t="t"/>
            <a:pathLst>
              <a:path extrusionOk="0" h="152" w="66">
                <a:moveTo>
                  <a:pt x="65" y="1"/>
                </a:moveTo>
                <a:cubicBezTo>
                  <a:pt x="54" y="1"/>
                  <a:pt x="40" y="4"/>
                  <a:pt x="29" y="12"/>
                </a:cubicBezTo>
                <a:cubicBezTo>
                  <a:pt x="4" y="30"/>
                  <a:pt x="0" y="65"/>
                  <a:pt x="19" y="90"/>
                </a:cubicBezTo>
                <a:cubicBezTo>
                  <a:pt x="32" y="112"/>
                  <a:pt x="50" y="130"/>
                  <a:pt x="65" y="152"/>
                </a:cubicBezTo>
                <a:lnTo>
                  <a:pt x="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9"/>
          <p:cNvSpPr/>
          <p:nvPr/>
        </p:nvSpPr>
        <p:spPr>
          <a:xfrm>
            <a:off x="8052890" y="3127164"/>
            <a:ext cx="2554" cy="4951"/>
          </a:xfrm>
          <a:custGeom>
            <a:rect b="b" l="l" r="r" t="t"/>
            <a:pathLst>
              <a:path extrusionOk="0" h="126" w="65">
                <a:moveTo>
                  <a:pt x="0" y="0"/>
                </a:moveTo>
                <a:lnTo>
                  <a:pt x="0" y="126"/>
                </a:lnTo>
                <a:cubicBezTo>
                  <a:pt x="18" y="126"/>
                  <a:pt x="36" y="116"/>
                  <a:pt x="47" y="98"/>
                </a:cubicBezTo>
                <a:cubicBezTo>
                  <a:pt x="65" y="73"/>
                  <a:pt x="58" y="36"/>
                  <a:pt x="29" y="18"/>
                </a:cubicBezTo>
                <a:cubicBezTo>
                  <a:pt x="18" y="15"/>
                  <a:pt x="11" y="8"/>
                  <a:pt x="0" y="0"/>
                </a:cubicBezTo>
                <a:close/>
              </a:path>
            </a:pathLst>
          </a:custGeom>
          <a:solidFill>
            <a:srgbClr val="FEF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9"/>
          <p:cNvSpPr/>
          <p:nvPr/>
        </p:nvSpPr>
        <p:spPr>
          <a:xfrm>
            <a:off x="4670099" y="2168078"/>
            <a:ext cx="2593" cy="4833"/>
          </a:xfrm>
          <a:custGeom>
            <a:rect b="b" l="l" r="r" t="t"/>
            <a:pathLst>
              <a:path extrusionOk="0" h="123" w="66">
                <a:moveTo>
                  <a:pt x="65" y="0"/>
                </a:moveTo>
                <a:cubicBezTo>
                  <a:pt x="54" y="4"/>
                  <a:pt x="47" y="7"/>
                  <a:pt x="37" y="15"/>
                </a:cubicBezTo>
                <a:cubicBezTo>
                  <a:pt x="11" y="29"/>
                  <a:pt x="0" y="65"/>
                  <a:pt x="15" y="90"/>
                </a:cubicBezTo>
                <a:cubicBezTo>
                  <a:pt x="25" y="111"/>
                  <a:pt x="44" y="122"/>
                  <a:pt x="65" y="122"/>
                </a:cubicBezTo>
                <a:lnTo>
                  <a:pt x="65" y="0"/>
                </a:lnTo>
                <a:close/>
              </a:path>
            </a:pathLst>
          </a:custGeom>
          <a:solidFill>
            <a:srgbClr val="D6E4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9"/>
          <p:cNvSpPr/>
          <p:nvPr/>
        </p:nvSpPr>
        <p:spPr>
          <a:xfrm>
            <a:off x="8052890" y="2518830"/>
            <a:ext cx="2554" cy="5973"/>
          </a:xfrm>
          <a:custGeom>
            <a:rect b="b" l="l" r="r" t="t"/>
            <a:pathLst>
              <a:path extrusionOk="0" h="152" w="65">
                <a:moveTo>
                  <a:pt x="0" y="0"/>
                </a:moveTo>
                <a:lnTo>
                  <a:pt x="0" y="151"/>
                </a:lnTo>
                <a:cubicBezTo>
                  <a:pt x="15" y="134"/>
                  <a:pt x="29" y="112"/>
                  <a:pt x="43" y="94"/>
                </a:cubicBezTo>
                <a:cubicBezTo>
                  <a:pt x="65" y="69"/>
                  <a:pt x="58" y="33"/>
                  <a:pt x="36" y="15"/>
                </a:cubicBezTo>
                <a:cubicBezTo>
                  <a:pt x="25" y="8"/>
                  <a:pt x="11" y="0"/>
                  <a:pt x="0" y="0"/>
                </a:cubicBezTo>
                <a:close/>
              </a:path>
            </a:pathLst>
          </a:custGeom>
          <a:solidFill>
            <a:srgbClr val="CCD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1" name="Google Shape;1041;p39"/>
          <p:cNvGrpSpPr/>
          <p:nvPr/>
        </p:nvGrpSpPr>
        <p:grpSpPr>
          <a:xfrm>
            <a:off x="4710406" y="1665960"/>
            <a:ext cx="3380414" cy="2313100"/>
            <a:chOff x="4710406" y="1815485"/>
            <a:chExt cx="3380414" cy="2313100"/>
          </a:xfrm>
        </p:grpSpPr>
        <p:sp>
          <p:nvSpPr>
            <p:cNvPr id="1042" name="Google Shape;1042;p39"/>
            <p:cNvSpPr/>
            <p:nvPr/>
          </p:nvSpPr>
          <p:spPr>
            <a:xfrm>
              <a:off x="4710406" y="1815485"/>
              <a:ext cx="3380234" cy="2313100"/>
            </a:xfrm>
            <a:custGeom>
              <a:rect b="b" l="l" r="r" t="t"/>
              <a:pathLst>
                <a:path extrusionOk="0" h="58865" w="86022">
                  <a:moveTo>
                    <a:pt x="2190" y="1"/>
                  </a:moveTo>
                  <a:cubicBezTo>
                    <a:pt x="987" y="1"/>
                    <a:pt x="0" y="983"/>
                    <a:pt x="0" y="2186"/>
                  </a:cubicBezTo>
                  <a:lnTo>
                    <a:pt x="0" y="56679"/>
                  </a:lnTo>
                  <a:cubicBezTo>
                    <a:pt x="0" y="57881"/>
                    <a:pt x="987" y="58865"/>
                    <a:pt x="2190" y="58865"/>
                  </a:cubicBezTo>
                  <a:lnTo>
                    <a:pt x="83832" y="58865"/>
                  </a:lnTo>
                  <a:cubicBezTo>
                    <a:pt x="85034" y="58865"/>
                    <a:pt x="86021" y="57881"/>
                    <a:pt x="86021" y="56679"/>
                  </a:cubicBezTo>
                  <a:lnTo>
                    <a:pt x="86021" y="2186"/>
                  </a:lnTo>
                  <a:cubicBezTo>
                    <a:pt x="86021" y="983"/>
                    <a:pt x="85034" y="1"/>
                    <a:pt x="83832"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9"/>
            <p:cNvSpPr/>
            <p:nvPr/>
          </p:nvSpPr>
          <p:spPr>
            <a:xfrm>
              <a:off x="4710425" y="2037750"/>
              <a:ext cx="3380234" cy="1927813"/>
            </a:xfrm>
            <a:custGeom>
              <a:rect b="b" l="l" r="r" t="t"/>
              <a:pathLst>
                <a:path extrusionOk="0" h="49060" w="86022">
                  <a:moveTo>
                    <a:pt x="0" y="1"/>
                  </a:moveTo>
                  <a:lnTo>
                    <a:pt x="0" y="49059"/>
                  </a:lnTo>
                  <a:lnTo>
                    <a:pt x="86021" y="49059"/>
                  </a:lnTo>
                  <a:lnTo>
                    <a:pt x="86021" y="1"/>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4" name="Google Shape;1044;p39"/>
            <p:cNvGrpSpPr/>
            <p:nvPr/>
          </p:nvGrpSpPr>
          <p:grpSpPr>
            <a:xfrm>
              <a:off x="4710585" y="2281922"/>
              <a:ext cx="3380235" cy="1683652"/>
              <a:chOff x="4710585" y="2281922"/>
              <a:chExt cx="3380235" cy="1683652"/>
            </a:xfrm>
          </p:grpSpPr>
          <p:sp>
            <p:nvSpPr>
              <p:cNvPr id="1045" name="Google Shape;1045;p39"/>
              <p:cNvSpPr/>
              <p:nvPr/>
            </p:nvSpPr>
            <p:spPr>
              <a:xfrm>
                <a:off x="4710585" y="3230006"/>
                <a:ext cx="3380234" cy="447295"/>
              </a:xfrm>
              <a:custGeom>
                <a:rect b="b" l="l" r="r" t="t"/>
                <a:pathLst>
                  <a:path extrusionOk="0" h="11383" w="86022">
                    <a:moveTo>
                      <a:pt x="84485" y="464"/>
                    </a:moveTo>
                    <a:lnTo>
                      <a:pt x="84485" y="582"/>
                    </a:lnTo>
                    <a:cubicBezTo>
                      <a:pt x="85006" y="769"/>
                      <a:pt x="85512" y="1009"/>
                      <a:pt x="85989" y="1304"/>
                    </a:cubicBezTo>
                    <a:cubicBezTo>
                      <a:pt x="86000" y="1311"/>
                      <a:pt x="86011" y="1314"/>
                      <a:pt x="86021" y="1314"/>
                    </a:cubicBezTo>
                    <a:lnTo>
                      <a:pt x="86021" y="1188"/>
                    </a:lnTo>
                    <a:cubicBezTo>
                      <a:pt x="85534" y="890"/>
                      <a:pt x="85017" y="650"/>
                      <a:pt x="84485" y="464"/>
                    </a:cubicBezTo>
                    <a:close/>
                    <a:moveTo>
                      <a:pt x="0" y="3988"/>
                    </a:moveTo>
                    <a:lnTo>
                      <a:pt x="0" y="4139"/>
                    </a:lnTo>
                    <a:cubicBezTo>
                      <a:pt x="467" y="4760"/>
                      <a:pt x="980" y="5348"/>
                      <a:pt x="1536" y="5898"/>
                    </a:cubicBezTo>
                    <a:lnTo>
                      <a:pt x="1536" y="5740"/>
                    </a:lnTo>
                    <a:cubicBezTo>
                      <a:pt x="994" y="5194"/>
                      <a:pt x="499" y="4620"/>
                      <a:pt x="47" y="4009"/>
                    </a:cubicBezTo>
                    <a:cubicBezTo>
                      <a:pt x="36" y="3996"/>
                      <a:pt x="18" y="3988"/>
                      <a:pt x="0" y="3988"/>
                    </a:cubicBezTo>
                    <a:close/>
                    <a:moveTo>
                      <a:pt x="81772" y="0"/>
                    </a:moveTo>
                    <a:cubicBezTo>
                      <a:pt x="80738" y="0"/>
                      <a:pt x="79708" y="201"/>
                      <a:pt x="78764" y="603"/>
                    </a:cubicBezTo>
                    <a:cubicBezTo>
                      <a:pt x="77540" y="1131"/>
                      <a:pt x="76470" y="1971"/>
                      <a:pt x="75437" y="2785"/>
                    </a:cubicBezTo>
                    <a:cubicBezTo>
                      <a:pt x="74690" y="3375"/>
                      <a:pt x="73918" y="3984"/>
                      <a:pt x="73093" y="4469"/>
                    </a:cubicBezTo>
                    <a:cubicBezTo>
                      <a:pt x="71201" y="5578"/>
                      <a:pt x="68918" y="6128"/>
                      <a:pt x="66183" y="6128"/>
                    </a:cubicBezTo>
                    <a:cubicBezTo>
                      <a:pt x="64687" y="6128"/>
                      <a:pt x="63054" y="5966"/>
                      <a:pt x="61276" y="5636"/>
                    </a:cubicBezTo>
                    <a:cubicBezTo>
                      <a:pt x="59949" y="5388"/>
                      <a:pt x="58603" y="5076"/>
                      <a:pt x="57304" y="4774"/>
                    </a:cubicBezTo>
                    <a:cubicBezTo>
                      <a:pt x="54662" y="4160"/>
                      <a:pt x="51930" y="3525"/>
                      <a:pt x="49203" y="3418"/>
                    </a:cubicBezTo>
                    <a:cubicBezTo>
                      <a:pt x="48911" y="3406"/>
                      <a:pt x="48625" y="3399"/>
                      <a:pt x="48337" y="3399"/>
                    </a:cubicBezTo>
                    <a:cubicBezTo>
                      <a:pt x="46183" y="3399"/>
                      <a:pt x="44066" y="3711"/>
                      <a:pt x="41980" y="4207"/>
                    </a:cubicBezTo>
                    <a:lnTo>
                      <a:pt x="41980" y="4326"/>
                    </a:lnTo>
                    <a:cubicBezTo>
                      <a:pt x="44066" y="3827"/>
                      <a:pt x="46183" y="3514"/>
                      <a:pt x="48337" y="3514"/>
                    </a:cubicBezTo>
                    <a:cubicBezTo>
                      <a:pt x="48625" y="3514"/>
                      <a:pt x="48911" y="3518"/>
                      <a:pt x="49195" y="3532"/>
                    </a:cubicBezTo>
                    <a:cubicBezTo>
                      <a:pt x="51916" y="3636"/>
                      <a:pt x="54640" y="4271"/>
                      <a:pt x="57274" y="4885"/>
                    </a:cubicBezTo>
                    <a:cubicBezTo>
                      <a:pt x="58578" y="5187"/>
                      <a:pt x="59927" y="5499"/>
                      <a:pt x="61255" y="5747"/>
                    </a:cubicBezTo>
                    <a:cubicBezTo>
                      <a:pt x="63039" y="6077"/>
                      <a:pt x="64679" y="6242"/>
                      <a:pt x="66183" y="6242"/>
                    </a:cubicBezTo>
                    <a:cubicBezTo>
                      <a:pt x="68940" y="6242"/>
                      <a:pt x="71241" y="5686"/>
                      <a:pt x="73151" y="4566"/>
                    </a:cubicBezTo>
                    <a:cubicBezTo>
                      <a:pt x="73983" y="4077"/>
                      <a:pt x="74758" y="3468"/>
                      <a:pt x="75508" y="2876"/>
                    </a:cubicBezTo>
                    <a:cubicBezTo>
                      <a:pt x="76535" y="2064"/>
                      <a:pt x="77597" y="1228"/>
                      <a:pt x="78810" y="708"/>
                    </a:cubicBezTo>
                    <a:cubicBezTo>
                      <a:pt x="79740" y="309"/>
                      <a:pt x="80753" y="115"/>
                      <a:pt x="81772" y="115"/>
                    </a:cubicBezTo>
                    <a:cubicBezTo>
                      <a:pt x="82648" y="115"/>
                      <a:pt x="83531" y="259"/>
                      <a:pt x="84371" y="542"/>
                    </a:cubicBezTo>
                    <a:lnTo>
                      <a:pt x="84371" y="424"/>
                    </a:lnTo>
                    <a:cubicBezTo>
                      <a:pt x="83531" y="144"/>
                      <a:pt x="82648" y="0"/>
                      <a:pt x="81772" y="0"/>
                    </a:cubicBezTo>
                    <a:close/>
                    <a:moveTo>
                      <a:pt x="37756" y="5439"/>
                    </a:moveTo>
                    <a:cubicBezTo>
                      <a:pt x="36091" y="5994"/>
                      <a:pt x="34446" y="6619"/>
                      <a:pt x="32817" y="7233"/>
                    </a:cubicBezTo>
                    <a:cubicBezTo>
                      <a:pt x="31177" y="7854"/>
                      <a:pt x="29483" y="8497"/>
                      <a:pt x="27806" y="9057"/>
                    </a:cubicBezTo>
                    <a:cubicBezTo>
                      <a:pt x="23360" y="10546"/>
                      <a:pt x="19530" y="11267"/>
                      <a:pt x="15983" y="11267"/>
                    </a:cubicBezTo>
                    <a:cubicBezTo>
                      <a:pt x="15014" y="11267"/>
                      <a:pt x="14066" y="11214"/>
                      <a:pt x="13137" y="11106"/>
                    </a:cubicBezTo>
                    <a:cubicBezTo>
                      <a:pt x="8614" y="10589"/>
                      <a:pt x="4551" y="8708"/>
                      <a:pt x="1651" y="5851"/>
                    </a:cubicBezTo>
                    <a:lnTo>
                      <a:pt x="1651" y="6009"/>
                    </a:lnTo>
                    <a:cubicBezTo>
                      <a:pt x="4562" y="8841"/>
                      <a:pt x="8618" y="10704"/>
                      <a:pt x="13122" y="11220"/>
                    </a:cubicBezTo>
                    <a:cubicBezTo>
                      <a:pt x="14060" y="11328"/>
                      <a:pt x="15011" y="11382"/>
                      <a:pt x="15983" y="11382"/>
                    </a:cubicBezTo>
                    <a:cubicBezTo>
                      <a:pt x="19540" y="11382"/>
                      <a:pt x="23381" y="10657"/>
                      <a:pt x="27843" y="9164"/>
                    </a:cubicBezTo>
                    <a:cubicBezTo>
                      <a:pt x="29522" y="8604"/>
                      <a:pt x="31216" y="7962"/>
                      <a:pt x="32860" y="7341"/>
                    </a:cubicBezTo>
                    <a:cubicBezTo>
                      <a:pt x="34472" y="6731"/>
                      <a:pt x="36105" y="6113"/>
                      <a:pt x="37756" y="5557"/>
                    </a:cubicBezTo>
                    <a:lnTo>
                      <a:pt x="37756" y="543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6" name="Google Shape;1046;p39"/>
              <p:cNvGrpSpPr/>
              <p:nvPr/>
            </p:nvGrpSpPr>
            <p:grpSpPr>
              <a:xfrm>
                <a:off x="4710585" y="2281922"/>
                <a:ext cx="3380235" cy="634850"/>
                <a:chOff x="4672653" y="2281922"/>
                <a:chExt cx="3380235" cy="634850"/>
              </a:xfrm>
            </p:grpSpPr>
            <p:sp>
              <p:nvSpPr>
                <p:cNvPr id="1047" name="Google Shape;1047;p39"/>
                <p:cNvSpPr/>
                <p:nvPr/>
              </p:nvSpPr>
              <p:spPr>
                <a:xfrm>
                  <a:off x="4672653" y="2293200"/>
                  <a:ext cx="60514" cy="29235"/>
                </a:xfrm>
                <a:custGeom>
                  <a:rect b="b" l="l" r="r" t="t"/>
                  <a:pathLst>
                    <a:path extrusionOk="0" h="744" w="1540">
                      <a:moveTo>
                        <a:pt x="1539" y="0"/>
                      </a:moveTo>
                      <a:lnTo>
                        <a:pt x="1539" y="0"/>
                      </a:lnTo>
                      <a:cubicBezTo>
                        <a:pt x="1005" y="151"/>
                        <a:pt x="489" y="356"/>
                        <a:pt x="0" y="621"/>
                      </a:cubicBezTo>
                      <a:lnTo>
                        <a:pt x="0" y="743"/>
                      </a:lnTo>
                      <a:cubicBezTo>
                        <a:pt x="7" y="743"/>
                        <a:pt x="18" y="739"/>
                        <a:pt x="25" y="736"/>
                      </a:cubicBezTo>
                      <a:cubicBezTo>
                        <a:pt x="506" y="474"/>
                        <a:pt x="1012" y="270"/>
                        <a:pt x="1536" y="119"/>
                      </a:cubicBezTo>
                      <a:cubicBezTo>
                        <a:pt x="1536" y="79"/>
                        <a:pt x="1539" y="40"/>
                        <a:pt x="15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9"/>
                <p:cNvSpPr/>
                <p:nvPr/>
              </p:nvSpPr>
              <p:spPr>
                <a:xfrm>
                  <a:off x="4737530" y="2281922"/>
                  <a:ext cx="3315358" cy="634850"/>
                </a:xfrm>
                <a:custGeom>
                  <a:rect b="b" l="l" r="r" t="t"/>
                  <a:pathLst>
                    <a:path extrusionOk="0" h="16156" w="84371">
                      <a:moveTo>
                        <a:pt x="84370" y="9834"/>
                      </a:moveTo>
                      <a:cubicBezTo>
                        <a:pt x="84352" y="9834"/>
                        <a:pt x="84335" y="9842"/>
                        <a:pt x="84324" y="9856"/>
                      </a:cubicBezTo>
                      <a:cubicBezTo>
                        <a:pt x="83871" y="10434"/>
                        <a:pt x="83373" y="10976"/>
                        <a:pt x="82834" y="11482"/>
                      </a:cubicBezTo>
                      <a:lnTo>
                        <a:pt x="82834" y="11636"/>
                      </a:lnTo>
                      <a:cubicBezTo>
                        <a:pt x="83391" y="11123"/>
                        <a:pt x="83904" y="10574"/>
                        <a:pt x="84370" y="9985"/>
                      </a:cubicBezTo>
                      <a:lnTo>
                        <a:pt x="84370" y="9834"/>
                      </a:lnTo>
                      <a:close/>
                      <a:moveTo>
                        <a:pt x="2021" y="0"/>
                      </a:moveTo>
                      <a:cubicBezTo>
                        <a:pt x="1339" y="0"/>
                        <a:pt x="660" y="86"/>
                        <a:pt x="4" y="255"/>
                      </a:cubicBezTo>
                      <a:cubicBezTo>
                        <a:pt x="4" y="298"/>
                        <a:pt x="0" y="334"/>
                        <a:pt x="0" y="377"/>
                      </a:cubicBezTo>
                      <a:cubicBezTo>
                        <a:pt x="657" y="201"/>
                        <a:pt x="1339" y="111"/>
                        <a:pt x="2025" y="111"/>
                      </a:cubicBezTo>
                      <a:cubicBezTo>
                        <a:pt x="3234" y="111"/>
                        <a:pt x="4454" y="388"/>
                        <a:pt x="5557" y="940"/>
                      </a:cubicBezTo>
                      <a:cubicBezTo>
                        <a:pt x="6770" y="1547"/>
                        <a:pt x="7832" y="2459"/>
                        <a:pt x="8862" y="3342"/>
                      </a:cubicBezTo>
                      <a:cubicBezTo>
                        <a:pt x="9609" y="3988"/>
                        <a:pt x="10388" y="4652"/>
                        <a:pt x="11216" y="5201"/>
                      </a:cubicBezTo>
                      <a:cubicBezTo>
                        <a:pt x="13482" y="6690"/>
                        <a:pt x="16307" y="7427"/>
                        <a:pt x="19784" y="7427"/>
                      </a:cubicBezTo>
                      <a:cubicBezTo>
                        <a:pt x="20833" y="7427"/>
                        <a:pt x="21938" y="7362"/>
                        <a:pt x="23108" y="7229"/>
                      </a:cubicBezTo>
                      <a:cubicBezTo>
                        <a:pt x="24439" y="7078"/>
                        <a:pt x="25786" y="6859"/>
                        <a:pt x="27088" y="6651"/>
                      </a:cubicBezTo>
                      <a:cubicBezTo>
                        <a:pt x="29497" y="6259"/>
                        <a:pt x="31977" y="5861"/>
                        <a:pt x="34461" y="5861"/>
                      </a:cubicBezTo>
                      <a:lnTo>
                        <a:pt x="34777" y="5861"/>
                      </a:lnTo>
                      <a:cubicBezTo>
                        <a:pt x="34953" y="5840"/>
                        <a:pt x="35129" y="5825"/>
                        <a:pt x="35305" y="5825"/>
                      </a:cubicBezTo>
                      <a:cubicBezTo>
                        <a:pt x="35595" y="5825"/>
                        <a:pt x="35883" y="5858"/>
                        <a:pt x="36173" y="5926"/>
                      </a:cubicBezTo>
                      <a:cubicBezTo>
                        <a:pt x="41485" y="6342"/>
                        <a:pt x="46575" y="8628"/>
                        <a:pt x="51506" y="10847"/>
                      </a:cubicBezTo>
                      <a:cubicBezTo>
                        <a:pt x="53147" y="11587"/>
                        <a:pt x="54845" y="12347"/>
                        <a:pt x="56521" y="13029"/>
                      </a:cubicBezTo>
                      <a:cubicBezTo>
                        <a:pt x="61751" y="15150"/>
                        <a:pt x="66126" y="16156"/>
                        <a:pt x="70189" y="16156"/>
                      </a:cubicBezTo>
                      <a:cubicBezTo>
                        <a:pt x="70544" y="16156"/>
                        <a:pt x="70892" y="16149"/>
                        <a:pt x="71245" y="16134"/>
                      </a:cubicBezTo>
                      <a:cubicBezTo>
                        <a:pt x="75749" y="15937"/>
                        <a:pt x="79805" y="14365"/>
                        <a:pt x="82720" y="11741"/>
                      </a:cubicBezTo>
                      <a:lnTo>
                        <a:pt x="82720" y="11587"/>
                      </a:lnTo>
                      <a:cubicBezTo>
                        <a:pt x="79819" y="14235"/>
                        <a:pt x="75759" y="15826"/>
                        <a:pt x="71237" y="16019"/>
                      </a:cubicBezTo>
                      <a:cubicBezTo>
                        <a:pt x="70889" y="16033"/>
                        <a:pt x="70541" y="16041"/>
                        <a:pt x="70189" y="16041"/>
                      </a:cubicBezTo>
                      <a:cubicBezTo>
                        <a:pt x="66141" y="16041"/>
                        <a:pt x="61776" y="15039"/>
                        <a:pt x="56564" y="12925"/>
                      </a:cubicBezTo>
                      <a:cubicBezTo>
                        <a:pt x="54891" y="12243"/>
                        <a:pt x="53194" y="11482"/>
                        <a:pt x="51553" y="10743"/>
                      </a:cubicBezTo>
                      <a:cubicBezTo>
                        <a:pt x="46303" y="8381"/>
                        <a:pt x="40871" y="5941"/>
                        <a:pt x="35172" y="5757"/>
                      </a:cubicBezTo>
                      <a:cubicBezTo>
                        <a:pt x="34935" y="5750"/>
                        <a:pt x="34698" y="5747"/>
                        <a:pt x="34461" y="5747"/>
                      </a:cubicBezTo>
                      <a:cubicBezTo>
                        <a:pt x="31970" y="5747"/>
                        <a:pt x="29483" y="6148"/>
                        <a:pt x="27071" y="6536"/>
                      </a:cubicBezTo>
                      <a:cubicBezTo>
                        <a:pt x="25771" y="6748"/>
                        <a:pt x="24426" y="6963"/>
                        <a:pt x="23097" y="7114"/>
                      </a:cubicBezTo>
                      <a:cubicBezTo>
                        <a:pt x="21931" y="7247"/>
                        <a:pt x="20829" y="7315"/>
                        <a:pt x="19784" y="7315"/>
                      </a:cubicBezTo>
                      <a:cubicBezTo>
                        <a:pt x="16328" y="7315"/>
                        <a:pt x="13525" y="6582"/>
                        <a:pt x="11281" y="5104"/>
                      </a:cubicBezTo>
                      <a:cubicBezTo>
                        <a:pt x="10456" y="4562"/>
                        <a:pt x="9680" y="3898"/>
                        <a:pt x="8934" y="3256"/>
                      </a:cubicBezTo>
                      <a:cubicBezTo>
                        <a:pt x="7900" y="2369"/>
                        <a:pt x="6831" y="1450"/>
                        <a:pt x="5607" y="837"/>
                      </a:cubicBezTo>
                      <a:cubicBezTo>
                        <a:pt x="4487" y="277"/>
                        <a:pt x="3252" y="0"/>
                        <a:pt x="202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9" name="Google Shape;1049;p39"/>
              <p:cNvSpPr/>
              <p:nvPr/>
            </p:nvSpPr>
            <p:spPr>
              <a:xfrm>
                <a:off x="4921590" y="3223954"/>
                <a:ext cx="166021" cy="741615"/>
              </a:xfrm>
              <a:custGeom>
                <a:rect b="b" l="l" r="r" t="t"/>
                <a:pathLst>
                  <a:path extrusionOk="0" h="18873" w="4225">
                    <a:moveTo>
                      <a:pt x="0" y="0"/>
                    </a:moveTo>
                    <a:lnTo>
                      <a:pt x="0" y="18872"/>
                    </a:lnTo>
                    <a:lnTo>
                      <a:pt x="4225" y="18872"/>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9"/>
              <p:cNvSpPr/>
              <p:nvPr/>
            </p:nvSpPr>
            <p:spPr>
              <a:xfrm>
                <a:off x="5168405" y="3072588"/>
                <a:ext cx="166179" cy="892979"/>
              </a:xfrm>
              <a:custGeom>
                <a:rect b="b" l="l" r="r" t="t"/>
                <a:pathLst>
                  <a:path extrusionOk="0" h="22725" w="4229">
                    <a:moveTo>
                      <a:pt x="1" y="1"/>
                    </a:moveTo>
                    <a:lnTo>
                      <a:pt x="1" y="22724"/>
                    </a:lnTo>
                    <a:lnTo>
                      <a:pt x="4229" y="22724"/>
                    </a:lnTo>
                    <a:lnTo>
                      <a:pt x="42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9"/>
              <p:cNvSpPr/>
              <p:nvPr/>
            </p:nvSpPr>
            <p:spPr>
              <a:xfrm>
                <a:off x="5415377" y="2923933"/>
                <a:ext cx="166179" cy="1041632"/>
              </a:xfrm>
              <a:custGeom>
                <a:rect b="b" l="l" r="r" t="t"/>
                <a:pathLst>
                  <a:path extrusionOk="0" h="26508" w="4229">
                    <a:moveTo>
                      <a:pt x="1" y="0"/>
                    </a:moveTo>
                    <a:lnTo>
                      <a:pt x="1" y="26507"/>
                    </a:lnTo>
                    <a:lnTo>
                      <a:pt x="4229" y="26507"/>
                    </a:lnTo>
                    <a:lnTo>
                      <a:pt x="4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9"/>
              <p:cNvSpPr/>
              <p:nvPr/>
            </p:nvSpPr>
            <p:spPr>
              <a:xfrm>
                <a:off x="5662310" y="2741719"/>
                <a:ext cx="166100" cy="1223843"/>
              </a:xfrm>
              <a:custGeom>
                <a:rect b="b" l="l" r="r" t="t"/>
                <a:pathLst>
                  <a:path extrusionOk="0" h="31145" w="4227">
                    <a:moveTo>
                      <a:pt x="1" y="0"/>
                    </a:moveTo>
                    <a:lnTo>
                      <a:pt x="1" y="31144"/>
                    </a:lnTo>
                    <a:lnTo>
                      <a:pt x="4226" y="31144"/>
                    </a:lnTo>
                    <a:lnTo>
                      <a:pt x="42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9"/>
              <p:cNvSpPr/>
              <p:nvPr/>
            </p:nvSpPr>
            <p:spPr>
              <a:xfrm>
                <a:off x="5909282" y="3001659"/>
                <a:ext cx="166061" cy="963906"/>
              </a:xfrm>
              <a:custGeom>
                <a:rect b="b" l="l" r="r" t="t"/>
                <a:pathLst>
                  <a:path extrusionOk="0" h="24530" w="4226">
                    <a:moveTo>
                      <a:pt x="1" y="0"/>
                    </a:moveTo>
                    <a:lnTo>
                      <a:pt x="1" y="24529"/>
                    </a:lnTo>
                    <a:lnTo>
                      <a:pt x="4225" y="24529"/>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9"/>
              <p:cNvSpPr/>
              <p:nvPr/>
            </p:nvSpPr>
            <p:spPr>
              <a:xfrm>
                <a:off x="6156254" y="2640416"/>
                <a:ext cx="166061" cy="1325145"/>
              </a:xfrm>
              <a:custGeom>
                <a:rect b="b" l="l" r="r" t="t"/>
                <a:pathLst>
                  <a:path extrusionOk="0" h="33723" w="4226">
                    <a:moveTo>
                      <a:pt x="1" y="1"/>
                    </a:moveTo>
                    <a:lnTo>
                      <a:pt x="1" y="33722"/>
                    </a:lnTo>
                    <a:lnTo>
                      <a:pt x="4225" y="33722"/>
                    </a:lnTo>
                    <a:lnTo>
                      <a:pt x="42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9"/>
              <p:cNvSpPr/>
              <p:nvPr/>
            </p:nvSpPr>
            <p:spPr>
              <a:xfrm>
                <a:off x="6403226" y="3091489"/>
                <a:ext cx="166061" cy="874078"/>
              </a:xfrm>
              <a:custGeom>
                <a:rect b="b" l="l" r="r" t="t"/>
                <a:pathLst>
                  <a:path extrusionOk="0" h="22244" w="4226">
                    <a:moveTo>
                      <a:pt x="1" y="0"/>
                    </a:moveTo>
                    <a:lnTo>
                      <a:pt x="1" y="22243"/>
                    </a:lnTo>
                    <a:lnTo>
                      <a:pt x="4225" y="22243"/>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9"/>
              <p:cNvSpPr/>
              <p:nvPr/>
            </p:nvSpPr>
            <p:spPr>
              <a:xfrm>
                <a:off x="6650080" y="2798266"/>
                <a:ext cx="166179" cy="1167297"/>
              </a:xfrm>
              <a:custGeom>
                <a:rect b="b" l="l" r="r" t="t"/>
                <a:pathLst>
                  <a:path extrusionOk="0" h="29706" w="4229">
                    <a:moveTo>
                      <a:pt x="0" y="1"/>
                    </a:moveTo>
                    <a:lnTo>
                      <a:pt x="0" y="29705"/>
                    </a:lnTo>
                    <a:lnTo>
                      <a:pt x="4228" y="29705"/>
                    </a:lnTo>
                    <a:lnTo>
                      <a:pt x="422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9"/>
              <p:cNvSpPr/>
              <p:nvPr/>
            </p:nvSpPr>
            <p:spPr>
              <a:xfrm>
                <a:off x="6897013" y="3673574"/>
                <a:ext cx="166218" cy="292001"/>
              </a:xfrm>
              <a:custGeom>
                <a:rect b="b" l="l" r="r" t="t"/>
                <a:pathLst>
                  <a:path extrusionOk="0" h="7431" w="4230">
                    <a:moveTo>
                      <a:pt x="1" y="1"/>
                    </a:moveTo>
                    <a:lnTo>
                      <a:pt x="1" y="7430"/>
                    </a:lnTo>
                    <a:lnTo>
                      <a:pt x="4229" y="7430"/>
                    </a:lnTo>
                    <a:lnTo>
                      <a:pt x="42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9"/>
              <p:cNvSpPr/>
              <p:nvPr/>
            </p:nvSpPr>
            <p:spPr>
              <a:xfrm>
                <a:off x="7143985" y="2724901"/>
                <a:ext cx="166061" cy="1240661"/>
              </a:xfrm>
              <a:custGeom>
                <a:rect b="b" l="l" r="r" t="t"/>
                <a:pathLst>
                  <a:path extrusionOk="0" h="31573" w="4226">
                    <a:moveTo>
                      <a:pt x="1" y="1"/>
                    </a:moveTo>
                    <a:lnTo>
                      <a:pt x="1" y="31572"/>
                    </a:lnTo>
                    <a:lnTo>
                      <a:pt x="4225" y="31572"/>
                    </a:lnTo>
                    <a:lnTo>
                      <a:pt x="42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9"/>
              <p:cNvSpPr/>
              <p:nvPr/>
            </p:nvSpPr>
            <p:spPr>
              <a:xfrm>
                <a:off x="7390957" y="2381065"/>
                <a:ext cx="166061" cy="1584492"/>
              </a:xfrm>
              <a:custGeom>
                <a:rect b="b" l="l" r="r" t="t"/>
                <a:pathLst>
                  <a:path extrusionOk="0" h="40323" w="4226">
                    <a:moveTo>
                      <a:pt x="1" y="0"/>
                    </a:moveTo>
                    <a:lnTo>
                      <a:pt x="1" y="40322"/>
                    </a:lnTo>
                    <a:lnTo>
                      <a:pt x="4225" y="40322"/>
                    </a:lnTo>
                    <a:lnTo>
                      <a:pt x="42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9"/>
              <p:cNvSpPr/>
              <p:nvPr/>
            </p:nvSpPr>
            <p:spPr>
              <a:xfrm>
                <a:off x="7637929" y="3115184"/>
                <a:ext cx="166061" cy="850383"/>
              </a:xfrm>
              <a:custGeom>
                <a:rect b="b" l="l" r="r" t="t"/>
                <a:pathLst>
                  <a:path extrusionOk="0" h="21641" w="4226">
                    <a:moveTo>
                      <a:pt x="1" y="0"/>
                    </a:moveTo>
                    <a:lnTo>
                      <a:pt x="1" y="21640"/>
                    </a:lnTo>
                    <a:lnTo>
                      <a:pt x="4225" y="21640"/>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1" name="Google Shape;1061;p39"/>
          <p:cNvGrpSpPr/>
          <p:nvPr/>
        </p:nvGrpSpPr>
        <p:grpSpPr>
          <a:xfrm>
            <a:off x="5262046" y="2085203"/>
            <a:ext cx="1054922" cy="2623643"/>
            <a:chOff x="5262046" y="2234728"/>
            <a:chExt cx="1054922" cy="2623643"/>
          </a:xfrm>
        </p:grpSpPr>
        <p:sp>
          <p:nvSpPr>
            <p:cNvPr id="1062" name="Google Shape;1062;p39"/>
            <p:cNvSpPr/>
            <p:nvPr/>
          </p:nvSpPr>
          <p:spPr>
            <a:xfrm>
              <a:off x="6104070" y="2510819"/>
              <a:ext cx="54895" cy="4008"/>
            </a:xfrm>
            <a:custGeom>
              <a:rect b="b" l="l" r="r" t="t"/>
              <a:pathLst>
                <a:path extrusionOk="0" h="102" w="1397">
                  <a:moveTo>
                    <a:pt x="529" y="0"/>
                  </a:moveTo>
                  <a:cubicBezTo>
                    <a:pt x="353" y="0"/>
                    <a:pt x="177" y="15"/>
                    <a:pt x="1" y="36"/>
                  </a:cubicBezTo>
                  <a:cubicBezTo>
                    <a:pt x="134" y="40"/>
                    <a:pt x="263" y="43"/>
                    <a:pt x="393" y="47"/>
                  </a:cubicBezTo>
                  <a:cubicBezTo>
                    <a:pt x="729" y="58"/>
                    <a:pt x="1064" y="76"/>
                    <a:pt x="1397" y="101"/>
                  </a:cubicBezTo>
                  <a:cubicBezTo>
                    <a:pt x="1107" y="33"/>
                    <a:pt x="819" y="0"/>
                    <a:pt x="529" y="0"/>
                  </a:cubicBezTo>
                  <a:close/>
                </a:path>
              </a:pathLst>
            </a:custGeom>
            <a:solidFill>
              <a:srgbClr val="C2D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9"/>
            <p:cNvSpPr/>
            <p:nvPr/>
          </p:nvSpPr>
          <p:spPr>
            <a:xfrm>
              <a:off x="6266871" y="2618410"/>
              <a:ext cx="157" cy="236"/>
            </a:xfrm>
            <a:custGeom>
              <a:rect b="b" l="l" r="r" t="t"/>
              <a:pathLst>
                <a:path extrusionOk="0" h="6" w="4">
                  <a:moveTo>
                    <a:pt x="0" y="1"/>
                  </a:moveTo>
                  <a:cubicBezTo>
                    <a:pt x="0" y="5"/>
                    <a:pt x="4" y="5"/>
                    <a:pt x="4" y="5"/>
                  </a:cubicBezTo>
                  <a:cubicBezTo>
                    <a:pt x="4" y="5"/>
                    <a:pt x="0" y="5"/>
                    <a:pt x="0" y="1"/>
                  </a:cubicBezTo>
                  <a:close/>
                </a:path>
              </a:pathLst>
            </a:custGeom>
            <a:solidFill>
              <a:srgbClr val="99BD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9"/>
            <p:cNvSpPr/>
            <p:nvPr/>
          </p:nvSpPr>
          <p:spPr>
            <a:xfrm>
              <a:off x="5977067" y="2638333"/>
              <a:ext cx="3340" cy="49826"/>
            </a:xfrm>
            <a:custGeom>
              <a:rect b="b" l="l" r="r" t="t"/>
              <a:pathLst>
                <a:path extrusionOk="0" h="1268" w="85">
                  <a:moveTo>
                    <a:pt x="42" y="0"/>
                  </a:moveTo>
                  <a:cubicBezTo>
                    <a:pt x="9" y="244"/>
                    <a:pt x="1" y="487"/>
                    <a:pt x="15" y="728"/>
                  </a:cubicBezTo>
                  <a:lnTo>
                    <a:pt x="15" y="728"/>
                  </a:lnTo>
                  <a:cubicBezTo>
                    <a:pt x="2" y="487"/>
                    <a:pt x="11" y="243"/>
                    <a:pt x="45" y="0"/>
                  </a:cubicBezTo>
                  <a:close/>
                  <a:moveTo>
                    <a:pt x="15" y="728"/>
                  </a:moveTo>
                  <a:lnTo>
                    <a:pt x="15" y="728"/>
                  </a:lnTo>
                  <a:cubicBezTo>
                    <a:pt x="26" y="910"/>
                    <a:pt x="49" y="1091"/>
                    <a:pt x="85" y="1267"/>
                  </a:cubicBezTo>
                  <a:cubicBezTo>
                    <a:pt x="75" y="1213"/>
                    <a:pt x="63" y="1156"/>
                    <a:pt x="56" y="1099"/>
                  </a:cubicBezTo>
                  <a:cubicBezTo>
                    <a:pt x="37" y="976"/>
                    <a:pt x="23" y="852"/>
                    <a:pt x="15" y="728"/>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9"/>
            <p:cNvSpPr/>
            <p:nvPr/>
          </p:nvSpPr>
          <p:spPr>
            <a:xfrm>
              <a:off x="5988698" y="2715077"/>
              <a:ext cx="39099" cy="54306"/>
            </a:xfrm>
            <a:custGeom>
              <a:rect b="b" l="l" r="r" t="t"/>
              <a:pathLst>
                <a:path extrusionOk="0" h="1382" w="995">
                  <a:moveTo>
                    <a:pt x="1" y="0"/>
                  </a:moveTo>
                  <a:lnTo>
                    <a:pt x="1" y="0"/>
                  </a:lnTo>
                  <a:cubicBezTo>
                    <a:pt x="220" y="527"/>
                    <a:pt x="557" y="1001"/>
                    <a:pt x="995" y="1382"/>
                  </a:cubicBezTo>
                  <a:cubicBezTo>
                    <a:pt x="561" y="1001"/>
                    <a:pt x="220" y="524"/>
                    <a:pt x="1" y="0"/>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9"/>
            <p:cNvSpPr/>
            <p:nvPr/>
          </p:nvSpPr>
          <p:spPr>
            <a:xfrm>
              <a:off x="5965592" y="2784355"/>
              <a:ext cx="125548" cy="256714"/>
            </a:xfrm>
            <a:custGeom>
              <a:rect b="b" l="l" r="r" t="t"/>
              <a:pathLst>
                <a:path extrusionOk="0" h="6533" w="3195">
                  <a:moveTo>
                    <a:pt x="2729" y="0"/>
                  </a:moveTo>
                  <a:cubicBezTo>
                    <a:pt x="2573" y="0"/>
                    <a:pt x="2423" y="83"/>
                    <a:pt x="2344" y="229"/>
                  </a:cubicBezTo>
                  <a:cubicBezTo>
                    <a:pt x="1838" y="1169"/>
                    <a:pt x="1414" y="2139"/>
                    <a:pt x="1001" y="3115"/>
                  </a:cubicBezTo>
                  <a:cubicBezTo>
                    <a:pt x="804" y="3606"/>
                    <a:pt x="600" y="4091"/>
                    <a:pt x="417" y="4590"/>
                  </a:cubicBezTo>
                  <a:lnTo>
                    <a:pt x="137" y="5329"/>
                  </a:lnTo>
                  <a:cubicBezTo>
                    <a:pt x="44" y="5577"/>
                    <a:pt x="0" y="5843"/>
                    <a:pt x="173" y="6187"/>
                  </a:cubicBezTo>
                  <a:cubicBezTo>
                    <a:pt x="284" y="6404"/>
                    <a:pt x="505" y="6533"/>
                    <a:pt x="736" y="6533"/>
                  </a:cubicBezTo>
                  <a:cubicBezTo>
                    <a:pt x="819" y="6533"/>
                    <a:pt x="903" y="6516"/>
                    <a:pt x="983" y="6481"/>
                  </a:cubicBezTo>
                  <a:cubicBezTo>
                    <a:pt x="1339" y="6330"/>
                    <a:pt x="1475" y="6101"/>
                    <a:pt x="1561" y="5850"/>
                  </a:cubicBezTo>
                  <a:lnTo>
                    <a:pt x="1823" y="5103"/>
                  </a:lnTo>
                  <a:cubicBezTo>
                    <a:pt x="2007" y="4604"/>
                    <a:pt x="2161" y="4098"/>
                    <a:pt x="2326" y="3595"/>
                  </a:cubicBezTo>
                  <a:cubicBezTo>
                    <a:pt x="2638" y="2587"/>
                    <a:pt x="2936" y="1571"/>
                    <a:pt x="3155" y="523"/>
                  </a:cubicBezTo>
                  <a:cubicBezTo>
                    <a:pt x="3195" y="340"/>
                    <a:pt x="3108" y="146"/>
                    <a:pt x="2936" y="53"/>
                  </a:cubicBezTo>
                  <a:cubicBezTo>
                    <a:pt x="2870" y="17"/>
                    <a:pt x="2799" y="0"/>
                    <a:pt x="27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9"/>
            <p:cNvSpPr/>
            <p:nvPr/>
          </p:nvSpPr>
          <p:spPr>
            <a:xfrm>
              <a:off x="5288021" y="2719557"/>
              <a:ext cx="227950" cy="308348"/>
            </a:xfrm>
            <a:custGeom>
              <a:rect b="b" l="l" r="r" t="t"/>
              <a:pathLst>
                <a:path extrusionOk="0" h="7847" w="5801">
                  <a:moveTo>
                    <a:pt x="2024" y="1"/>
                  </a:moveTo>
                  <a:cubicBezTo>
                    <a:pt x="1928" y="130"/>
                    <a:pt x="1863" y="223"/>
                    <a:pt x="1788" y="331"/>
                  </a:cubicBezTo>
                  <a:cubicBezTo>
                    <a:pt x="1716" y="438"/>
                    <a:pt x="1648" y="543"/>
                    <a:pt x="1579" y="650"/>
                  </a:cubicBezTo>
                  <a:cubicBezTo>
                    <a:pt x="1446" y="866"/>
                    <a:pt x="1321" y="1081"/>
                    <a:pt x="1203" y="1303"/>
                  </a:cubicBezTo>
                  <a:cubicBezTo>
                    <a:pt x="966" y="1745"/>
                    <a:pt x="761" y="2204"/>
                    <a:pt x="582" y="2678"/>
                  </a:cubicBezTo>
                  <a:cubicBezTo>
                    <a:pt x="227" y="3626"/>
                    <a:pt x="0" y="4652"/>
                    <a:pt x="15" y="5718"/>
                  </a:cubicBezTo>
                  <a:cubicBezTo>
                    <a:pt x="15" y="5822"/>
                    <a:pt x="18" y="6049"/>
                    <a:pt x="68" y="6256"/>
                  </a:cubicBezTo>
                  <a:cubicBezTo>
                    <a:pt x="115" y="6465"/>
                    <a:pt x="205" y="6680"/>
                    <a:pt x="330" y="6864"/>
                  </a:cubicBezTo>
                  <a:cubicBezTo>
                    <a:pt x="585" y="7240"/>
                    <a:pt x="933" y="7452"/>
                    <a:pt x="1235" y="7578"/>
                  </a:cubicBezTo>
                  <a:cubicBezTo>
                    <a:pt x="1544" y="7707"/>
                    <a:pt x="1831" y="7768"/>
                    <a:pt x="2104" y="7804"/>
                  </a:cubicBezTo>
                  <a:cubicBezTo>
                    <a:pt x="2380" y="7840"/>
                    <a:pt x="2642" y="7847"/>
                    <a:pt x="2901" y="7847"/>
                  </a:cubicBezTo>
                  <a:cubicBezTo>
                    <a:pt x="3927" y="7822"/>
                    <a:pt x="4860" y="7628"/>
                    <a:pt x="5800" y="7341"/>
                  </a:cubicBezTo>
                  <a:lnTo>
                    <a:pt x="5603" y="6397"/>
                  </a:lnTo>
                  <a:cubicBezTo>
                    <a:pt x="5166" y="6423"/>
                    <a:pt x="4720" y="6442"/>
                    <a:pt x="4281" y="6442"/>
                  </a:cubicBezTo>
                  <a:cubicBezTo>
                    <a:pt x="3831" y="6442"/>
                    <a:pt x="3389" y="6422"/>
                    <a:pt x="2972" y="6372"/>
                  </a:cubicBezTo>
                  <a:cubicBezTo>
                    <a:pt x="2563" y="6325"/>
                    <a:pt x="2161" y="6225"/>
                    <a:pt x="1928" y="6092"/>
                  </a:cubicBezTo>
                  <a:cubicBezTo>
                    <a:pt x="1809" y="6024"/>
                    <a:pt x="1763" y="5959"/>
                    <a:pt x="1769" y="5938"/>
                  </a:cubicBezTo>
                  <a:lnTo>
                    <a:pt x="1773" y="5905"/>
                  </a:lnTo>
                  <a:lnTo>
                    <a:pt x="1784" y="5754"/>
                  </a:lnTo>
                  <a:cubicBezTo>
                    <a:pt x="1834" y="4961"/>
                    <a:pt x="2061" y="4157"/>
                    <a:pt x="2376" y="3382"/>
                  </a:cubicBezTo>
                  <a:cubicBezTo>
                    <a:pt x="2538" y="2991"/>
                    <a:pt x="2728" y="2610"/>
                    <a:pt x="2929" y="2237"/>
                  </a:cubicBezTo>
                  <a:cubicBezTo>
                    <a:pt x="3030" y="2050"/>
                    <a:pt x="3137" y="1863"/>
                    <a:pt x="3249" y="1684"/>
                  </a:cubicBezTo>
                  <a:lnTo>
                    <a:pt x="3417" y="1419"/>
                  </a:lnTo>
                  <a:cubicBezTo>
                    <a:pt x="3471" y="1336"/>
                    <a:pt x="3539" y="1235"/>
                    <a:pt x="3578" y="1178"/>
                  </a:cubicBezTo>
                  <a:lnTo>
                    <a:pt x="202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9"/>
            <p:cNvSpPr/>
            <p:nvPr/>
          </p:nvSpPr>
          <p:spPr>
            <a:xfrm>
              <a:off x="5297766" y="2639787"/>
              <a:ext cx="193528" cy="199147"/>
            </a:xfrm>
            <a:custGeom>
              <a:rect b="b" l="l" r="r" t="t"/>
              <a:pathLst>
                <a:path extrusionOk="0" h="5068" w="4925">
                  <a:moveTo>
                    <a:pt x="2971" y="1"/>
                  </a:moveTo>
                  <a:cubicBezTo>
                    <a:pt x="2873" y="1"/>
                    <a:pt x="2766" y="14"/>
                    <a:pt x="2649" y="43"/>
                  </a:cubicBezTo>
                  <a:cubicBezTo>
                    <a:pt x="1863" y="236"/>
                    <a:pt x="0" y="3338"/>
                    <a:pt x="0" y="3338"/>
                  </a:cubicBezTo>
                  <a:lnTo>
                    <a:pt x="4174" y="5067"/>
                  </a:lnTo>
                  <a:cubicBezTo>
                    <a:pt x="4174" y="5067"/>
                    <a:pt x="4924" y="2705"/>
                    <a:pt x="4454" y="1761"/>
                  </a:cubicBezTo>
                  <a:cubicBezTo>
                    <a:pt x="4017" y="883"/>
                    <a:pt x="3772" y="1"/>
                    <a:pt x="2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9"/>
            <p:cNvSpPr/>
            <p:nvPr/>
          </p:nvSpPr>
          <p:spPr>
            <a:xfrm>
              <a:off x="5488310" y="2958906"/>
              <a:ext cx="102442" cy="63068"/>
            </a:xfrm>
            <a:custGeom>
              <a:rect b="b" l="l" r="r" t="t"/>
              <a:pathLst>
                <a:path extrusionOk="0" h="1605" w="2607">
                  <a:moveTo>
                    <a:pt x="2606" y="1"/>
                  </a:moveTo>
                  <a:lnTo>
                    <a:pt x="696" y="202"/>
                  </a:lnTo>
                  <a:lnTo>
                    <a:pt x="0" y="765"/>
                  </a:lnTo>
                  <a:cubicBezTo>
                    <a:pt x="312" y="1494"/>
                    <a:pt x="1533" y="1605"/>
                    <a:pt x="1533" y="1605"/>
                  </a:cubicBezTo>
                  <a:lnTo>
                    <a:pt x="2606"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9"/>
            <p:cNvSpPr/>
            <p:nvPr/>
          </p:nvSpPr>
          <p:spPr>
            <a:xfrm>
              <a:off x="5548510" y="2958906"/>
              <a:ext cx="95801" cy="96076"/>
            </a:xfrm>
            <a:custGeom>
              <a:rect b="b" l="l" r="r" t="t"/>
              <a:pathLst>
                <a:path extrusionOk="0" h="2445" w="2438">
                  <a:moveTo>
                    <a:pt x="1074" y="1"/>
                  </a:moveTo>
                  <a:lnTo>
                    <a:pt x="1" y="1605"/>
                  </a:lnTo>
                  <a:lnTo>
                    <a:pt x="970" y="2445"/>
                  </a:lnTo>
                  <a:lnTo>
                    <a:pt x="2438" y="851"/>
                  </a:lnTo>
                  <a:lnTo>
                    <a:pt x="107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9"/>
            <p:cNvSpPr/>
            <p:nvPr/>
          </p:nvSpPr>
          <p:spPr>
            <a:xfrm>
              <a:off x="5395494" y="4767365"/>
              <a:ext cx="39099" cy="18940"/>
            </a:xfrm>
            <a:custGeom>
              <a:rect b="b" l="l" r="r" t="t"/>
              <a:pathLst>
                <a:path extrusionOk="0" h="482" w="995">
                  <a:moveTo>
                    <a:pt x="796" y="88"/>
                  </a:moveTo>
                  <a:cubicBezTo>
                    <a:pt x="818" y="88"/>
                    <a:pt x="836" y="91"/>
                    <a:pt x="851" y="98"/>
                  </a:cubicBezTo>
                  <a:cubicBezTo>
                    <a:pt x="865" y="105"/>
                    <a:pt x="883" y="119"/>
                    <a:pt x="890" y="159"/>
                  </a:cubicBezTo>
                  <a:cubicBezTo>
                    <a:pt x="901" y="227"/>
                    <a:pt x="887" y="281"/>
                    <a:pt x="843" y="316"/>
                  </a:cubicBezTo>
                  <a:cubicBezTo>
                    <a:pt x="789" y="368"/>
                    <a:pt x="685" y="393"/>
                    <a:pt x="545" y="393"/>
                  </a:cubicBezTo>
                  <a:cubicBezTo>
                    <a:pt x="438" y="393"/>
                    <a:pt x="310" y="378"/>
                    <a:pt x="166" y="349"/>
                  </a:cubicBezTo>
                  <a:cubicBezTo>
                    <a:pt x="372" y="227"/>
                    <a:pt x="650" y="88"/>
                    <a:pt x="796" y="88"/>
                  </a:cubicBezTo>
                  <a:close/>
                  <a:moveTo>
                    <a:pt x="792" y="1"/>
                  </a:moveTo>
                  <a:cubicBezTo>
                    <a:pt x="533" y="1"/>
                    <a:pt x="82" y="297"/>
                    <a:pt x="25" y="334"/>
                  </a:cubicBezTo>
                  <a:cubicBezTo>
                    <a:pt x="11" y="342"/>
                    <a:pt x="0" y="359"/>
                    <a:pt x="4" y="378"/>
                  </a:cubicBezTo>
                  <a:cubicBezTo>
                    <a:pt x="7" y="396"/>
                    <a:pt x="22" y="410"/>
                    <a:pt x="40" y="414"/>
                  </a:cubicBezTo>
                  <a:cubicBezTo>
                    <a:pt x="172" y="446"/>
                    <a:pt x="366" y="482"/>
                    <a:pt x="542" y="482"/>
                  </a:cubicBezTo>
                  <a:cubicBezTo>
                    <a:pt x="689" y="482"/>
                    <a:pt x="825" y="457"/>
                    <a:pt x="905" y="385"/>
                  </a:cubicBezTo>
                  <a:cubicBezTo>
                    <a:pt x="969" y="328"/>
                    <a:pt x="994" y="245"/>
                    <a:pt x="980" y="144"/>
                  </a:cubicBezTo>
                  <a:cubicBezTo>
                    <a:pt x="969" y="69"/>
                    <a:pt x="923" y="33"/>
                    <a:pt x="887" y="19"/>
                  </a:cubicBezTo>
                  <a:cubicBezTo>
                    <a:pt x="860" y="7"/>
                    <a:pt x="828" y="1"/>
                    <a:pt x="7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9"/>
            <p:cNvSpPr/>
            <p:nvPr/>
          </p:nvSpPr>
          <p:spPr>
            <a:xfrm>
              <a:off x="5395612" y="4749799"/>
              <a:ext cx="23341" cy="33990"/>
            </a:xfrm>
            <a:custGeom>
              <a:rect b="b" l="l" r="r" t="t"/>
              <a:pathLst>
                <a:path extrusionOk="0" h="865" w="594">
                  <a:moveTo>
                    <a:pt x="385" y="92"/>
                  </a:moveTo>
                  <a:cubicBezTo>
                    <a:pt x="446" y="100"/>
                    <a:pt x="456" y="125"/>
                    <a:pt x="461" y="147"/>
                  </a:cubicBezTo>
                  <a:cubicBezTo>
                    <a:pt x="489" y="279"/>
                    <a:pt x="274" y="588"/>
                    <a:pt x="94" y="731"/>
                  </a:cubicBezTo>
                  <a:cubicBezTo>
                    <a:pt x="101" y="548"/>
                    <a:pt x="144" y="240"/>
                    <a:pt x="267" y="132"/>
                  </a:cubicBezTo>
                  <a:cubicBezTo>
                    <a:pt x="295" y="103"/>
                    <a:pt x="327" y="92"/>
                    <a:pt x="367" y="92"/>
                  </a:cubicBezTo>
                  <a:close/>
                  <a:moveTo>
                    <a:pt x="361" y="0"/>
                  </a:moveTo>
                  <a:cubicBezTo>
                    <a:pt x="303" y="0"/>
                    <a:pt x="250" y="22"/>
                    <a:pt x="206" y="64"/>
                  </a:cubicBezTo>
                  <a:cubicBezTo>
                    <a:pt x="1" y="246"/>
                    <a:pt x="1" y="796"/>
                    <a:pt x="1" y="818"/>
                  </a:cubicBezTo>
                  <a:cubicBezTo>
                    <a:pt x="1" y="836"/>
                    <a:pt x="12" y="849"/>
                    <a:pt x="22" y="857"/>
                  </a:cubicBezTo>
                  <a:cubicBezTo>
                    <a:pt x="30" y="861"/>
                    <a:pt x="37" y="864"/>
                    <a:pt x="47" y="864"/>
                  </a:cubicBezTo>
                  <a:cubicBezTo>
                    <a:pt x="55" y="864"/>
                    <a:pt x="62" y="861"/>
                    <a:pt x="69" y="857"/>
                  </a:cubicBezTo>
                  <a:cubicBezTo>
                    <a:pt x="249" y="756"/>
                    <a:pt x="593" y="344"/>
                    <a:pt x="550" y="128"/>
                  </a:cubicBezTo>
                  <a:cubicBezTo>
                    <a:pt x="542" y="89"/>
                    <a:pt x="511" y="17"/>
                    <a:pt x="396" y="3"/>
                  </a:cubicBezTo>
                  <a:cubicBezTo>
                    <a:pt x="384" y="1"/>
                    <a:pt x="373" y="0"/>
                    <a:pt x="3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9"/>
            <p:cNvSpPr/>
            <p:nvPr/>
          </p:nvSpPr>
          <p:spPr>
            <a:xfrm>
              <a:off x="5732413" y="4767404"/>
              <a:ext cx="46722" cy="19058"/>
            </a:xfrm>
            <a:custGeom>
              <a:rect b="b" l="l" r="r" t="t"/>
              <a:pathLst>
                <a:path extrusionOk="0" h="485" w="1189">
                  <a:moveTo>
                    <a:pt x="977" y="88"/>
                  </a:moveTo>
                  <a:cubicBezTo>
                    <a:pt x="1011" y="88"/>
                    <a:pt x="1039" y="93"/>
                    <a:pt x="1060" y="104"/>
                  </a:cubicBezTo>
                  <a:cubicBezTo>
                    <a:pt x="1081" y="115"/>
                    <a:pt x="1089" y="129"/>
                    <a:pt x="1092" y="154"/>
                  </a:cubicBezTo>
                  <a:cubicBezTo>
                    <a:pt x="1099" y="215"/>
                    <a:pt x="1081" y="262"/>
                    <a:pt x="1042" y="298"/>
                  </a:cubicBezTo>
                  <a:cubicBezTo>
                    <a:pt x="973" y="361"/>
                    <a:pt x="830" y="392"/>
                    <a:pt x="634" y="392"/>
                  </a:cubicBezTo>
                  <a:cubicBezTo>
                    <a:pt x="506" y="392"/>
                    <a:pt x="356" y="378"/>
                    <a:pt x="188" y="352"/>
                  </a:cubicBezTo>
                  <a:cubicBezTo>
                    <a:pt x="449" y="225"/>
                    <a:pt x="798" y="88"/>
                    <a:pt x="977" y="88"/>
                  </a:cubicBezTo>
                  <a:close/>
                  <a:moveTo>
                    <a:pt x="979" y="0"/>
                  </a:moveTo>
                  <a:cubicBezTo>
                    <a:pt x="673" y="0"/>
                    <a:pt x="100" y="293"/>
                    <a:pt x="26" y="330"/>
                  </a:cubicBezTo>
                  <a:cubicBezTo>
                    <a:pt x="12" y="341"/>
                    <a:pt x="1" y="358"/>
                    <a:pt x="4" y="377"/>
                  </a:cubicBezTo>
                  <a:cubicBezTo>
                    <a:pt x="4" y="395"/>
                    <a:pt x="19" y="409"/>
                    <a:pt x="40" y="416"/>
                  </a:cubicBezTo>
                  <a:cubicBezTo>
                    <a:pt x="202" y="449"/>
                    <a:pt x="428" y="484"/>
                    <a:pt x="640" y="484"/>
                  </a:cubicBezTo>
                  <a:cubicBezTo>
                    <a:pt x="830" y="484"/>
                    <a:pt x="1003" y="452"/>
                    <a:pt x="1103" y="366"/>
                  </a:cubicBezTo>
                  <a:cubicBezTo>
                    <a:pt x="1164" y="308"/>
                    <a:pt x="1189" y="237"/>
                    <a:pt x="1182" y="143"/>
                  </a:cubicBezTo>
                  <a:cubicBezTo>
                    <a:pt x="1175" y="93"/>
                    <a:pt x="1150" y="50"/>
                    <a:pt x="1103" y="25"/>
                  </a:cubicBezTo>
                  <a:cubicBezTo>
                    <a:pt x="1070" y="8"/>
                    <a:pt x="1028" y="0"/>
                    <a:pt x="9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9"/>
            <p:cNvSpPr/>
            <p:nvPr/>
          </p:nvSpPr>
          <p:spPr>
            <a:xfrm>
              <a:off x="5732413" y="4749799"/>
              <a:ext cx="29118" cy="33990"/>
            </a:xfrm>
            <a:custGeom>
              <a:rect b="b" l="l" r="r" t="t"/>
              <a:pathLst>
                <a:path extrusionOk="0" h="865" w="741">
                  <a:moveTo>
                    <a:pt x="525" y="92"/>
                  </a:moveTo>
                  <a:cubicBezTo>
                    <a:pt x="607" y="100"/>
                    <a:pt x="612" y="135"/>
                    <a:pt x="615" y="147"/>
                  </a:cubicBezTo>
                  <a:cubicBezTo>
                    <a:pt x="637" y="276"/>
                    <a:pt x="332" y="599"/>
                    <a:pt x="102" y="738"/>
                  </a:cubicBezTo>
                  <a:cubicBezTo>
                    <a:pt x="123" y="588"/>
                    <a:pt x="184" y="279"/>
                    <a:pt x="342" y="150"/>
                  </a:cubicBezTo>
                  <a:cubicBezTo>
                    <a:pt x="389" y="110"/>
                    <a:pt x="439" y="92"/>
                    <a:pt x="496" y="92"/>
                  </a:cubicBezTo>
                  <a:close/>
                  <a:moveTo>
                    <a:pt x="496" y="1"/>
                  </a:moveTo>
                  <a:cubicBezTo>
                    <a:pt x="420" y="1"/>
                    <a:pt x="347" y="29"/>
                    <a:pt x="284" y="82"/>
                  </a:cubicBezTo>
                  <a:cubicBezTo>
                    <a:pt x="44" y="279"/>
                    <a:pt x="4" y="793"/>
                    <a:pt x="4" y="814"/>
                  </a:cubicBezTo>
                  <a:cubicBezTo>
                    <a:pt x="1" y="832"/>
                    <a:pt x="9" y="846"/>
                    <a:pt x="22" y="857"/>
                  </a:cubicBezTo>
                  <a:cubicBezTo>
                    <a:pt x="30" y="861"/>
                    <a:pt x="40" y="864"/>
                    <a:pt x="47" y="864"/>
                  </a:cubicBezTo>
                  <a:cubicBezTo>
                    <a:pt x="55" y="864"/>
                    <a:pt x="62" y="861"/>
                    <a:pt x="65" y="861"/>
                  </a:cubicBezTo>
                  <a:cubicBezTo>
                    <a:pt x="299" y="753"/>
                    <a:pt x="741" y="351"/>
                    <a:pt x="705" y="132"/>
                  </a:cubicBezTo>
                  <a:cubicBezTo>
                    <a:pt x="693" y="78"/>
                    <a:pt x="658" y="14"/>
                    <a:pt x="532" y="3"/>
                  </a:cubicBezTo>
                  <a:cubicBezTo>
                    <a:pt x="520" y="1"/>
                    <a:pt x="508" y="1"/>
                    <a:pt x="4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9"/>
            <p:cNvSpPr/>
            <p:nvPr/>
          </p:nvSpPr>
          <p:spPr>
            <a:xfrm>
              <a:off x="5530867" y="2460324"/>
              <a:ext cx="185944" cy="209207"/>
            </a:xfrm>
            <a:custGeom>
              <a:rect b="b" l="l" r="r" t="t"/>
              <a:pathLst>
                <a:path extrusionOk="0" h="5324" w="4732">
                  <a:moveTo>
                    <a:pt x="44" y="1"/>
                  </a:moveTo>
                  <a:lnTo>
                    <a:pt x="44" y="1"/>
                  </a:lnTo>
                  <a:cubicBezTo>
                    <a:pt x="274" y="1131"/>
                    <a:pt x="787" y="3421"/>
                    <a:pt x="1" y="4179"/>
                  </a:cubicBezTo>
                  <a:cubicBezTo>
                    <a:pt x="1" y="4179"/>
                    <a:pt x="320" y="5324"/>
                    <a:pt x="2420" y="5324"/>
                  </a:cubicBezTo>
                  <a:cubicBezTo>
                    <a:pt x="4732" y="5324"/>
                    <a:pt x="3518" y="4179"/>
                    <a:pt x="3518" y="4179"/>
                  </a:cubicBezTo>
                  <a:cubicBezTo>
                    <a:pt x="2255" y="3877"/>
                    <a:pt x="2280" y="2940"/>
                    <a:pt x="2496" y="2061"/>
                  </a:cubicBezTo>
                  <a:lnTo>
                    <a:pt x="4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9"/>
            <p:cNvSpPr/>
            <p:nvPr/>
          </p:nvSpPr>
          <p:spPr>
            <a:xfrm>
              <a:off x="5716066" y="2364954"/>
              <a:ext cx="35444" cy="16268"/>
            </a:xfrm>
            <a:custGeom>
              <a:rect b="b" l="l" r="r" t="t"/>
              <a:pathLst>
                <a:path extrusionOk="0" h="414" w="902">
                  <a:moveTo>
                    <a:pt x="668" y="0"/>
                  </a:moveTo>
                  <a:cubicBezTo>
                    <a:pt x="514" y="0"/>
                    <a:pt x="268" y="41"/>
                    <a:pt x="37" y="256"/>
                  </a:cubicBezTo>
                  <a:cubicBezTo>
                    <a:pt x="1" y="291"/>
                    <a:pt x="1" y="349"/>
                    <a:pt x="33" y="385"/>
                  </a:cubicBezTo>
                  <a:cubicBezTo>
                    <a:pt x="51" y="403"/>
                    <a:pt x="76" y="414"/>
                    <a:pt x="102" y="414"/>
                  </a:cubicBezTo>
                  <a:cubicBezTo>
                    <a:pt x="123" y="414"/>
                    <a:pt x="145" y="407"/>
                    <a:pt x="162" y="389"/>
                  </a:cubicBezTo>
                  <a:cubicBezTo>
                    <a:pt x="349" y="213"/>
                    <a:pt x="548" y="181"/>
                    <a:pt x="669" y="181"/>
                  </a:cubicBezTo>
                  <a:cubicBezTo>
                    <a:pt x="733" y="181"/>
                    <a:pt x="774" y="190"/>
                    <a:pt x="780" y="192"/>
                  </a:cubicBezTo>
                  <a:cubicBezTo>
                    <a:pt x="786" y="193"/>
                    <a:pt x="793" y="194"/>
                    <a:pt x="800" y="194"/>
                  </a:cubicBezTo>
                  <a:cubicBezTo>
                    <a:pt x="842" y="194"/>
                    <a:pt x="879" y="167"/>
                    <a:pt x="891" y="127"/>
                  </a:cubicBezTo>
                  <a:cubicBezTo>
                    <a:pt x="902" y="76"/>
                    <a:pt x="873" y="26"/>
                    <a:pt x="823" y="16"/>
                  </a:cubicBezTo>
                  <a:cubicBezTo>
                    <a:pt x="817" y="14"/>
                    <a:pt x="758" y="0"/>
                    <a:pt x="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9"/>
            <p:cNvSpPr/>
            <p:nvPr/>
          </p:nvSpPr>
          <p:spPr>
            <a:xfrm>
              <a:off x="5721292" y="2426884"/>
              <a:ext cx="21887" cy="44757"/>
            </a:xfrm>
            <a:custGeom>
              <a:rect b="b" l="l" r="r" t="t"/>
              <a:pathLst>
                <a:path extrusionOk="0" h="1139" w="557">
                  <a:moveTo>
                    <a:pt x="244" y="1"/>
                  </a:moveTo>
                  <a:lnTo>
                    <a:pt x="0" y="1056"/>
                  </a:lnTo>
                  <a:cubicBezTo>
                    <a:pt x="0" y="1056"/>
                    <a:pt x="159" y="1139"/>
                    <a:pt x="336" y="1139"/>
                  </a:cubicBezTo>
                  <a:cubicBezTo>
                    <a:pt x="410" y="1139"/>
                    <a:pt x="487" y="1125"/>
                    <a:pt x="557" y="1084"/>
                  </a:cubicBezTo>
                  <a:cubicBezTo>
                    <a:pt x="348" y="705"/>
                    <a:pt x="244" y="1"/>
                    <a:pt x="244" y="1"/>
                  </a:cubicBez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9"/>
            <p:cNvSpPr/>
            <p:nvPr/>
          </p:nvSpPr>
          <p:spPr>
            <a:xfrm>
              <a:off x="5726637" y="2406332"/>
              <a:ext cx="16543" cy="21691"/>
            </a:xfrm>
            <a:custGeom>
              <a:rect b="b" l="l" r="r" t="t"/>
              <a:pathLst>
                <a:path extrusionOk="0" h="552" w="421">
                  <a:moveTo>
                    <a:pt x="248" y="1"/>
                  </a:moveTo>
                  <a:cubicBezTo>
                    <a:pt x="159" y="1"/>
                    <a:pt x="66" y="99"/>
                    <a:pt x="33" y="233"/>
                  </a:cubicBezTo>
                  <a:cubicBezTo>
                    <a:pt x="1" y="384"/>
                    <a:pt x="51" y="524"/>
                    <a:pt x="148" y="549"/>
                  </a:cubicBezTo>
                  <a:cubicBezTo>
                    <a:pt x="156" y="551"/>
                    <a:pt x="165" y="552"/>
                    <a:pt x="174" y="552"/>
                  </a:cubicBezTo>
                  <a:cubicBezTo>
                    <a:pt x="264" y="552"/>
                    <a:pt x="356" y="453"/>
                    <a:pt x="388" y="320"/>
                  </a:cubicBezTo>
                  <a:cubicBezTo>
                    <a:pt x="421" y="169"/>
                    <a:pt x="371" y="28"/>
                    <a:pt x="274" y="3"/>
                  </a:cubicBezTo>
                  <a:cubicBezTo>
                    <a:pt x="265" y="2"/>
                    <a:pt x="257" y="1"/>
                    <a:pt x="2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9"/>
            <p:cNvSpPr/>
            <p:nvPr/>
          </p:nvSpPr>
          <p:spPr>
            <a:xfrm>
              <a:off x="5735557" y="2405743"/>
              <a:ext cx="15129" cy="4401"/>
            </a:xfrm>
            <a:custGeom>
              <a:rect b="b" l="l" r="r" t="t"/>
              <a:pathLst>
                <a:path extrusionOk="0" h="112" w="385">
                  <a:moveTo>
                    <a:pt x="384" y="0"/>
                  </a:moveTo>
                  <a:lnTo>
                    <a:pt x="0" y="18"/>
                  </a:lnTo>
                  <a:cubicBezTo>
                    <a:pt x="43" y="88"/>
                    <a:pt x="97" y="111"/>
                    <a:pt x="151" y="111"/>
                  </a:cubicBezTo>
                  <a:cubicBezTo>
                    <a:pt x="268" y="111"/>
                    <a:pt x="384" y="0"/>
                    <a:pt x="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9"/>
            <p:cNvSpPr/>
            <p:nvPr/>
          </p:nvSpPr>
          <p:spPr>
            <a:xfrm>
              <a:off x="5651897" y="4608414"/>
              <a:ext cx="78865" cy="173527"/>
            </a:xfrm>
            <a:custGeom>
              <a:rect b="b" l="l" r="r" t="t"/>
              <a:pathLst>
                <a:path extrusionOk="0" h="4416" w="2007">
                  <a:moveTo>
                    <a:pt x="101" y="1"/>
                  </a:moveTo>
                  <a:lnTo>
                    <a:pt x="1" y="4416"/>
                  </a:lnTo>
                  <a:lnTo>
                    <a:pt x="1907" y="4416"/>
                  </a:lnTo>
                  <a:lnTo>
                    <a:pt x="2007"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9"/>
            <p:cNvSpPr/>
            <p:nvPr/>
          </p:nvSpPr>
          <p:spPr>
            <a:xfrm>
              <a:off x="5311559" y="4608414"/>
              <a:ext cx="97923" cy="173527"/>
            </a:xfrm>
            <a:custGeom>
              <a:rect b="b" l="l" r="r" t="t"/>
              <a:pathLst>
                <a:path extrusionOk="0" h="4416" w="2492">
                  <a:moveTo>
                    <a:pt x="586" y="1"/>
                  </a:moveTo>
                  <a:lnTo>
                    <a:pt x="1" y="4416"/>
                  </a:lnTo>
                  <a:lnTo>
                    <a:pt x="1906" y="4416"/>
                  </a:lnTo>
                  <a:lnTo>
                    <a:pt x="2492"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9"/>
            <p:cNvSpPr/>
            <p:nvPr/>
          </p:nvSpPr>
          <p:spPr>
            <a:xfrm>
              <a:off x="5290811" y="4773298"/>
              <a:ext cx="214001" cy="85074"/>
            </a:xfrm>
            <a:custGeom>
              <a:rect b="b" l="l" r="r" t="t"/>
              <a:pathLst>
                <a:path extrusionOk="0" h="2165" w="5446">
                  <a:moveTo>
                    <a:pt x="410" y="1"/>
                  </a:moveTo>
                  <a:cubicBezTo>
                    <a:pt x="331" y="1"/>
                    <a:pt x="270" y="54"/>
                    <a:pt x="259" y="130"/>
                  </a:cubicBezTo>
                  <a:lnTo>
                    <a:pt x="26" y="1824"/>
                  </a:lnTo>
                  <a:cubicBezTo>
                    <a:pt x="1" y="1998"/>
                    <a:pt x="152" y="2161"/>
                    <a:pt x="329" y="2161"/>
                  </a:cubicBezTo>
                  <a:cubicBezTo>
                    <a:pt x="331" y="2161"/>
                    <a:pt x="333" y="2161"/>
                    <a:pt x="335" y="2161"/>
                  </a:cubicBezTo>
                  <a:cubicBezTo>
                    <a:pt x="1082" y="2151"/>
                    <a:pt x="1440" y="2108"/>
                    <a:pt x="2381" y="2108"/>
                  </a:cubicBezTo>
                  <a:cubicBezTo>
                    <a:pt x="2962" y="2108"/>
                    <a:pt x="3809" y="2165"/>
                    <a:pt x="4609" y="2165"/>
                  </a:cubicBezTo>
                  <a:cubicBezTo>
                    <a:pt x="5392" y="2165"/>
                    <a:pt x="5446" y="1376"/>
                    <a:pt x="5112" y="1303"/>
                  </a:cubicBezTo>
                  <a:cubicBezTo>
                    <a:pt x="3615" y="984"/>
                    <a:pt x="3378" y="539"/>
                    <a:pt x="2873" y="115"/>
                  </a:cubicBezTo>
                  <a:cubicBezTo>
                    <a:pt x="2779" y="40"/>
                    <a:pt x="2668" y="1"/>
                    <a:pt x="25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9"/>
            <p:cNvSpPr/>
            <p:nvPr/>
          </p:nvSpPr>
          <p:spPr>
            <a:xfrm>
              <a:off x="5629184" y="4773298"/>
              <a:ext cx="227675" cy="85074"/>
            </a:xfrm>
            <a:custGeom>
              <a:rect b="b" l="l" r="r" t="t"/>
              <a:pathLst>
                <a:path extrusionOk="0" h="2165" w="5794">
                  <a:moveTo>
                    <a:pt x="406" y="1"/>
                  </a:moveTo>
                  <a:cubicBezTo>
                    <a:pt x="331" y="1"/>
                    <a:pt x="267" y="54"/>
                    <a:pt x="255" y="130"/>
                  </a:cubicBezTo>
                  <a:lnTo>
                    <a:pt x="22" y="1824"/>
                  </a:lnTo>
                  <a:cubicBezTo>
                    <a:pt x="1" y="1998"/>
                    <a:pt x="148" y="2161"/>
                    <a:pt x="326" y="2161"/>
                  </a:cubicBezTo>
                  <a:cubicBezTo>
                    <a:pt x="328" y="2161"/>
                    <a:pt x="329" y="2161"/>
                    <a:pt x="331" y="2161"/>
                  </a:cubicBezTo>
                  <a:cubicBezTo>
                    <a:pt x="1077" y="2151"/>
                    <a:pt x="1437" y="2108"/>
                    <a:pt x="2381" y="2108"/>
                  </a:cubicBezTo>
                  <a:cubicBezTo>
                    <a:pt x="2959" y="2108"/>
                    <a:pt x="4157" y="2165"/>
                    <a:pt x="4957" y="2165"/>
                  </a:cubicBezTo>
                  <a:cubicBezTo>
                    <a:pt x="5740" y="2165"/>
                    <a:pt x="5794" y="1376"/>
                    <a:pt x="5460" y="1303"/>
                  </a:cubicBezTo>
                  <a:cubicBezTo>
                    <a:pt x="3967" y="984"/>
                    <a:pt x="3375" y="539"/>
                    <a:pt x="2868" y="115"/>
                  </a:cubicBezTo>
                  <a:cubicBezTo>
                    <a:pt x="2779" y="40"/>
                    <a:pt x="2664" y="1"/>
                    <a:pt x="2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9"/>
            <p:cNvSpPr/>
            <p:nvPr/>
          </p:nvSpPr>
          <p:spPr>
            <a:xfrm>
              <a:off x="5653744" y="4608571"/>
              <a:ext cx="77018" cy="89475"/>
            </a:xfrm>
            <a:custGeom>
              <a:rect b="b" l="l" r="r" t="t"/>
              <a:pathLst>
                <a:path extrusionOk="0" h="2277" w="1960">
                  <a:moveTo>
                    <a:pt x="51" y="0"/>
                  </a:moveTo>
                  <a:lnTo>
                    <a:pt x="0" y="2276"/>
                  </a:lnTo>
                  <a:lnTo>
                    <a:pt x="1910" y="2276"/>
                  </a:lnTo>
                  <a:lnTo>
                    <a:pt x="1960"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9"/>
            <p:cNvSpPr/>
            <p:nvPr/>
          </p:nvSpPr>
          <p:spPr>
            <a:xfrm>
              <a:off x="5322718" y="4608571"/>
              <a:ext cx="86763" cy="89475"/>
            </a:xfrm>
            <a:custGeom>
              <a:rect b="b" l="l" r="r" t="t"/>
              <a:pathLst>
                <a:path extrusionOk="0" h="2277" w="2208">
                  <a:moveTo>
                    <a:pt x="302" y="0"/>
                  </a:moveTo>
                  <a:lnTo>
                    <a:pt x="0" y="2276"/>
                  </a:lnTo>
                  <a:lnTo>
                    <a:pt x="1906" y="2276"/>
                  </a:lnTo>
                  <a:lnTo>
                    <a:pt x="2208"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9"/>
            <p:cNvSpPr/>
            <p:nvPr/>
          </p:nvSpPr>
          <p:spPr>
            <a:xfrm>
              <a:off x="5401860" y="2621986"/>
              <a:ext cx="429730" cy="473741"/>
            </a:xfrm>
            <a:custGeom>
              <a:rect b="b" l="l" r="r" t="t"/>
              <a:pathLst>
                <a:path extrusionOk="0" h="12056" w="10936">
                  <a:moveTo>
                    <a:pt x="5294" y="1"/>
                  </a:moveTo>
                  <a:cubicBezTo>
                    <a:pt x="4661" y="1"/>
                    <a:pt x="4009" y="29"/>
                    <a:pt x="3284" y="65"/>
                  </a:cubicBezTo>
                  <a:cubicBezTo>
                    <a:pt x="1622" y="143"/>
                    <a:pt x="0" y="496"/>
                    <a:pt x="0" y="496"/>
                  </a:cubicBezTo>
                  <a:cubicBezTo>
                    <a:pt x="1551" y="6963"/>
                    <a:pt x="1558" y="8905"/>
                    <a:pt x="1450" y="12056"/>
                  </a:cubicBezTo>
                  <a:lnTo>
                    <a:pt x="9188" y="12056"/>
                  </a:lnTo>
                  <a:cubicBezTo>
                    <a:pt x="10936" y="872"/>
                    <a:pt x="10025" y="552"/>
                    <a:pt x="10025" y="552"/>
                  </a:cubicBezTo>
                  <a:cubicBezTo>
                    <a:pt x="10025" y="552"/>
                    <a:pt x="8313" y="201"/>
                    <a:pt x="6801" y="65"/>
                  </a:cubicBezTo>
                  <a:cubicBezTo>
                    <a:pt x="6292" y="19"/>
                    <a:pt x="5799" y="1"/>
                    <a:pt x="52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9"/>
            <p:cNvSpPr/>
            <p:nvPr/>
          </p:nvSpPr>
          <p:spPr>
            <a:xfrm>
              <a:off x="5744595" y="2726905"/>
              <a:ext cx="303515" cy="331846"/>
            </a:xfrm>
            <a:custGeom>
              <a:rect b="b" l="l" r="r" t="t"/>
              <a:pathLst>
                <a:path extrusionOk="0" h="8445" w="7724">
                  <a:moveTo>
                    <a:pt x="1927" y="1"/>
                  </a:moveTo>
                  <a:lnTo>
                    <a:pt x="0" y="284"/>
                  </a:lnTo>
                  <a:cubicBezTo>
                    <a:pt x="79" y="844"/>
                    <a:pt x="179" y="1364"/>
                    <a:pt x="290" y="1896"/>
                  </a:cubicBezTo>
                  <a:cubicBezTo>
                    <a:pt x="398" y="2426"/>
                    <a:pt x="534" y="2954"/>
                    <a:pt x="682" y="3478"/>
                  </a:cubicBezTo>
                  <a:cubicBezTo>
                    <a:pt x="980" y="4530"/>
                    <a:pt x="1331" y="5578"/>
                    <a:pt x="1895" y="6608"/>
                  </a:cubicBezTo>
                  <a:cubicBezTo>
                    <a:pt x="2038" y="6866"/>
                    <a:pt x="2200" y="7121"/>
                    <a:pt x="2391" y="7376"/>
                  </a:cubicBezTo>
                  <a:cubicBezTo>
                    <a:pt x="2484" y="7502"/>
                    <a:pt x="2595" y="7628"/>
                    <a:pt x="2706" y="7749"/>
                  </a:cubicBezTo>
                  <a:cubicBezTo>
                    <a:pt x="2839" y="7890"/>
                    <a:pt x="2997" y="8026"/>
                    <a:pt x="3180" y="8141"/>
                  </a:cubicBezTo>
                  <a:cubicBezTo>
                    <a:pt x="3481" y="8337"/>
                    <a:pt x="3873" y="8445"/>
                    <a:pt x="4235" y="8445"/>
                  </a:cubicBezTo>
                  <a:cubicBezTo>
                    <a:pt x="4317" y="8445"/>
                    <a:pt x="4398" y="8439"/>
                    <a:pt x="4475" y="8428"/>
                  </a:cubicBezTo>
                  <a:cubicBezTo>
                    <a:pt x="4903" y="8374"/>
                    <a:pt x="5240" y="8213"/>
                    <a:pt x="5524" y="8037"/>
                  </a:cubicBezTo>
                  <a:cubicBezTo>
                    <a:pt x="6087" y="7678"/>
                    <a:pt x="6475" y="7237"/>
                    <a:pt x="6830" y="6791"/>
                  </a:cubicBezTo>
                  <a:cubicBezTo>
                    <a:pt x="7006" y="6569"/>
                    <a:pt x="7167" y="6339"/>
                    <a:pt x="7311" y="6102"/>
                  </a:cubicBezTo>
                  <a:cubicBezTo>
                    <a:pt x="7462" y="5862"/>
                    <a:pt x="7595" y="5632"/>
                    <a:pt x="7724" y="5367"/>
                  </a:cubicBezTo>
                  <a:lnTo>
                    <a:pt x="6909" y="4850"/>
                  </a:lnTo>
                  <a:cubicBezTo>
                    <a:pt x="6755" y="5025"/>
                    <a:pt x="6579" y="5219"/>
                    <a:pt x="6407" y="5398"/>
                  </a:cubicBezTo>
                  <a:cubicBezTo>
                    <a:pt x="6231" y="5574"/>
                    <a:pt x="6052" y="5746"/>
                    <a:pt x="5872" y="5912"/>
                  </a:cubicBezTo>
                  <a:cubicBezTo>
                    <a:pt x="5517" y="6238"/>
                    <a:pt x="5121" y="6522"/>
                    <a:pt x="4770" y="6684"/>
                  </a:cubicBezTo>
                  <a:cubicBezTo>
                    <a:pt x="4608" y="6756"/>
                    <a:pt x="4459" y="6792"/>
                    <a:pt x="4358" y="6792"/>
                  </a:cubicBezTo>
                  <a:cubicBezTo>
                    <a:pt x="4349" y="6792"/>
                    <a:pt x="4340" y="6792"/>
                    <a:pt x="4332" y="6791"/>
                  </a:cubicBezTo>
                  <a:cubicBezTo>
                    <a:pt x="4231" y="6784"/>
                    <a:pt x="4200" y="6755"/>
                    <a:pt x="4131" y="6702"/>
                  </a:cubicBezTo>
                  <a:cubicBezTo>
                    <a:pt x="4095" y="6672"/>
                    <a:pt x="4056" y="6629"/>
                    <a:pt x="4013" y="6576"/>
                  </a:cubicBezTo>
                  <a:cubicBezTo>
                    <a:pt x="3955" y="6497"/>
                    <a:pt x="3894" y="6422"/>
                    <a:pt x="3837" y="6332"/>
                  </a:cubicBezTo>
                  <a:cubicBezTo>
                    <a:pt x="3722" y="6160"/>
                    <a:pt x="3610" y="5966"/>
                    <a:pt x="3514" y="5754"/>
                  </a:cubicBezTo>
                  <a:cubicBezTo>
                    <a:pt x="3305" y="5342"/>
                    <a:pt x="3133" y="4882"/>
                    <a:pt x="2979" y="4415"/>
                  </a:cubicBezTo>
                  <a:cubicBezTo>
                    <a:pt x="2821" y="3949"/>
                    <a:pt x="2681" y="3464"/>
                    <a:pt x="2555" y="2976"/>
                  </a:cubicBezTo>
                  <a:cubicBezTo>
                    <a:pt x="2311" y="1999"/>
                    <a:pt x="2096" y="980"/>
                    <a:pt x="1927"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9"/>
            <p:cNvSpPr/>
            <p:nvPr/>
          </p:nvSpPr>
          <p:spPr>
            <a:xfrm>
              <a:off x="5682076" y="2638490"/>
              <a:ext cx="167161" cy="221034"/>
            </a:xfrm>
            <a:custGeom>
              <a:rect b="b" l="l" r="r" t="t"/>
              <a:pathLst>
                <a:path extrusionOk="0" h="5625" w="4254">
                  <a:moveTo>
                    <a:pt x="2031" y="1"/>
                  </a:moveTo>
                  <a:cubicBezTo>
                    <a:pt x="1432" y="1"/>
                    <a:pt x="1040" y="273"/>
                    <a:pt x="600" y="911"/>
                  </a:cubicBezTo>
                  <a:cubicBezTo>
                    <a:pt x="1" y="1777"/>
                    <a:pt x="1235" y="5624"/>
                    <a:pt x="1235" y="5624"/>
                  </a:cubicBezTo>
                  <a:lnTo>
                    <a:pt x="4254" y="3564"/>
                  </a:lnTo>
                  <a:cubicBezTo>
                    <a:pt x="4254" y="3564"/>
                    <a:pt x="3684" y="330"/>
                    <a:pt x="2894" y="132"/>
                  </a:cubicBezTo>
                  <a:cubicBezTo>
                    <a:pt x="2559" y="47"/>
                    <a:pt x="2278" y="1"/>
                    <a:pt x="2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9"/>
            <p:cNvSpPr/>
            <p:nvPr/>
          </p:nvSpPr>
          <p:spPr>
            <a:xfrm>
              <a:off x="5997618" y="2884126"/>
              <a:ext cx="87038" cy="62676"/>
            </a:xfrm>
            <a:custGeom>
              <a:rect b="b" l="l" r="r" t="t"/>
              <a:pathLst>
                <a:path extrusionOk="0" h="1595" w="2215">
                  <a:moveTo>
                    <a:pt x="423" y="1"/>
                  </a:moveTo>
                  <a:cubicBezTo>
                    <a:pt x="423" y="1"/>
                    <a:pt x="0" y="856"/>
                    <a:pt x="287" y="1595"/>
                  </a:cubicBezTo>
                  <a:lnTo>
                    <a:pt x="1181" y="1513"/>
                  </a:lnTo>
                  <a:lnTo>
                    <a:pt x="2214" y="37"/>
                  </a:lnTo>
                  <a:lnTo>
                    <a:pt x="423"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0" name="Google Shape;1090;p39"/>
            <p:cNvGrpSpPr/>
            <p:nvPr/>
          </p:nvGrpSpPr>
          <p:grpSpPr>
            <a:xfrm>
              <a:off x="5932859" y="2488224"/>
              <a:ext cx="384109" cy="413192"/>
              <a:chOff x="5932859" y="2488224"/>
              <a:chExt cx="384109" cy="413192"/>
            </a:xfrm>
          </p:grpSpPr>
          <p:sp>
            <p:nvSpPr>
              <p:cNvPr id="1091" name="Google Shape;1091;p39"/>
              <p:cNvSpPr/>
              <p:nvPr/>
            </p:nvSpPr>
            <p:spPr>
              <a:xfrm>
                <a:off x="5978835" y="2512234"/>
                <a:ext cx="274515" cy="202880"/>
              </a:xfrm>
              <a:custGeom>
                <a:rect b="b" l="l" r="r" t="t"/>
                <a:pathLst>
                  <a:path extrusionOk="0" h="5163" w="6986">
                    <a:moveTo>
                      <a:pt x="3188" y="0"/>
                    </a:moveTo>
                    <a:cubicBezTo>
                      <a:pt x="1864" y="191"/>
                      <a:pt x="683" y="1088"/>
                      <a:pt x="191" y="2434"/>
                    </a:cubicBezTo>
                    <a:cubicBezTo>
                      <a:pt x="98" y="2689"/>
                      <a:pt x="36" y="2947"/>
                      <a:pt x="0" y="3209"/>
                    </a:cubicBezTo>
                    <a:lnTo>
                      <a:pt x="5718" y="542"/>
                    </a:lnTo>
                    <a:cubicBezTo>
                      <a:pt x="6085" y="772"/>
                      <a:pt x="6404" y="1063"/>
                      <a:pt x="6663" y="1393"/>
                    </a:cubicBezTo>
                    <a:lnTo>
                      <a:pt x="5632" y="1871"/>
                    </a:lnTo>
                    <a:lnTo>
                      <a:pt x="6986" y="1871"/>
                    </a:lnTo>
                    <a:cubicBezTo>
                      <a:pt x="6562" y="1120"/>
                      <a:pt x="5880" y="510"/>
                      <a:pt x="5004" y="194"/>
                    </a:cubicBezTo>
                    <a:cubicBezTo>
                      <a:pt x="4864" y="140"/>
                      <a:pt x="4724" y="101"/>
                      <a:pt x="4584" y="65"/>
                    </a:cubicBezTo>
                    <a:cubicBezTo>
                      <a:pt x="4251" y="40"/>
                      <a:pt x="3916" y="22"/>
                      <a:pt x="3580" y="11"/>
                    </a:cubicBezTo>
                    <a:cubicBezTo>
                      <a:pt x="3450" y="7"/>
                      <a:pt x="3321" y="4"/>
                      <a:pt x="3188" y="0"/>
                    </a:cubicBezTo>
                    <a:close/>
                    <a:moveTo>
                      <a:pt x="3623" y="2810"/>
                    </a:moveTo>
                    <a:lnTo>
                      <a:pt x="40" y="4476"/>
                    </a:lnTo>
                    <a:cubicBezTo>
                      <a:pt x="91" y="4713"/>
                      <a:pt x="162" y="4942"/>
                      <a:pt x="252" y="5162"/>
                    </a:cubicBezTo>
                    <a:lnTo>
                      <a:pt x="3623" y="3593"/>
                    </a:lnTo>
                    <a:lnTo>
                      <a:pt x="3623" y="281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9"/>
              <p:cNvSpPr/>
              <p:nvPr/>
            </p:nvSpPr>
            <p:spPr>
              <a:xfrm>
                <a:off x="6121163" y="2585716"/>
                <a:ext cx="134743" cy="67745"/>
              </a:xfrm>
              <a:custGeom>
                <a:rect b="b" l="l" r="r" t="t"/>
                <a:pathLst>
                  <a:path extrusionOk="0" h="1724" w="3429">
                    <a:moveTo>
                      <a:pt x="2010" y="1"/>
                    </a:moveTo>
                    <a:lnTo>
                      <a:pt x="1" y="940"/>
                    </a:lnTo>
                    <a:lnTo>
                      <a:pt x="1" y="1723"/>
                    </a:lnTo>
                    <a:lnTo>
                      <a:pt x="3428" y="126"/>
                    </a:lnTo>
                    <a:cubicBezTo>
                      <a:pt x="3407" y="83"/>
                      <a:pt x="3385" y="44"/>
                      <a:pt x="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9"/>
              <p:cNvSpPr/>
              <p:nvPr/>
            </p:nvSpPr>
            <p:spPr>
              <a:xfrm>
                <a:off x="6121163" y="2618607"/>
                <a:ext cx="151364" cy="187319"/>
              </a:xfrm>
              <a:custGeom>
                <a:rect b="b" l="l" r="r" t="t"/>
                <a:pathLst>
                  <a:path extrusionOk="0" h="4767" w="3852">
                    <a:moveTo>
                      <a:pt x="3712" y="0"/>
                    </a:moveTo>
                    <a:cubicBezTo>
                      <a:pt x="3731" y="72"/>
                      <a:pt x="3749" y="145"/>
                      <a:pt x="3765" y="218"/>
                    </a:cubicBezTo>
                    <a:lnTo>
                      <a:pt x="3765" y="218"/>
                    </a:lnTo>
                    <a:cubicBezTo>
                      <a:pt x="3749" y="145"/>
                      <a:pt x="3731" y="72"/>
                      <a:pt x="3712" y="0"/>
                    </a:cubicBezTo>
                    <a:close/>
                    <a:moveTo>
                      <a:pt x="3765" y="218"/>
                    </a:moveTo>
                    <a:lnTo>
                      <a:pt x="3765" y="218"/>
                    </a:lnTo>
                    <a:cubicBezTo>
                      <a:pt x="3779" y="286"/>
                      <a:pt x="3792" y="355"/>
                      <a:pt x="3804" y="425"/>
                    </a:cubicBezTo>
                    <a:lnTo>
                      <a:pt x="3804" y="425"/>
                    </a:lnTo>
                    <a:cubicBezTo>
                      <a:pt x="3792" y="355"/>
                      <a:pt x="3779" y="286"/>
                      <a:pt x="3765" y="218"/>
                    </a:cubicBezTo>
                    <a:close/>
                    <a:moveTo>
                      <a:pt x="3804" y="425"/>
                    </a:moveTo>
                    <a:cubicBezTo>
                      <a:pt x="3830" y="593"/>
                      <a:pt x="3846" y="764"/>
                      <a:pt x="3848" y="936"/>
                    </a:cubicBezTo>
                    <a:lnTo>
                      <a:pt x="1" y="2731"/>
                    </a:lnTo>
                    <a:lnTo>
                      <a:pt x="1" y="4763"/>
                    </a:lnTo>
                    <a:cubicBezTo>
                      <a:pt x="32" y="4763"/>
                      <a:pt x="69" y="4766"/>
                      <a:pt x="101" y="4766"/>
                    </a:cubicBezTo>
                    <a:cubicBezTo>
                      <a:pt x="1633" y="4766"/>
                      <a:pt x="3069" y="3819"/>
                      <a:pt x="3622" y="2297"/>
                    </a:cubicBezTo>
                    <a:cubicBezTo>
                      <a:pt x="3776" y="1874"/>
                      <a:pt x="3851" y="1439"/>
                      <a:pt x="3851" y="1012"/>
                    </a:cubicBezTo>
                    <a:cubicBezTo>
                      <a:pt x="3851" y="857"/>
                      <a:pt x="3841" y="706"/>
                      <a:pt x="3823" y="556"/>
                    </a:cubicBezTo>
                    <a:cubicBezTo>
                      <a:pt x="3817" y="512"/>
                      <a:pt x="3811" y="468"/>
                      <a:pt x="3804" y="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9"/>
              <p:cNvSpPr/>
              <p:nvPr/>
            </p:nvSpPr>
            <p:spPr>
              <a:xfrm>
                <a:off x="6121163" y="2585716"/>
                <a:ext cx="79022" cy="36977"/>
              </a:xfrm>
              <a:custGeom>
                <a:rect b="b" l="l" r="r" t="t"/>
                <a:pathLst>
                  <a:path extrusionOk="0" h="941" w="2011">
                    <a:moveTo>
                      <a:pt x="1" y="1"/>
                    </a:moveTo>
                    <a:lnTo>
                      <a:pt x="1" y="940"/>
                    </a:lnTo>
                    <a:lnTo>
                      <a:pt x="20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9"/>
              <p:cNvSpPr/>
              <p:nvPr/>
            </p:nvSpPr>
            <p:spPr>
              <a:xfrm>
                <a:off x="6121163" y="2590667"/>
                <a:ext cx="151207" cy="135253"/>
              </a:xfrm>
              <a:custGeom>
                <a:rect b="b" l="l" r="r" t="t"/>
                <a:pathLst>
                  <a:path extrusionOk="0" h="3442" w="3848">
                    <a:moveTo>
                      <a:pt x="3428" y="0"/>
                    </a:moveTo>
                    <a:lnTo>
                      <a:pt x="1" y="1597"/>
                    </a:lnTo>
                    <a:lnTo>
                      <a:pt x="1" y="3442"/>
                    </a:lnTo>
                    <a:lnTo>
                      <a:pt x="3848" y="1647"/>
                    </a:lnTo>
                    <a:cubicBezTo>
                      <a:pt x="3844" y="1328"/>
                      <a:pt x="3794" y="1016"/>
                      <a:pt x="3712" y="711"/>
                    </a:cubicBezTo>
                    <a:cubicBezTo>
                      <a:pt x="3712" y="711"/>
                      <a:pt x="3708" y="711"/>
                      <a:pt x="3708" y="707"/>
                    </a:cubicBezTo>
                    <a:cubicBezTo>
                      <a:pt x="3640" y="463"/>
                      <a:pt x="3546" y="226"/>
                      <a:pt x="3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9"/>
              <p:cNvSpPr/>
              <p:nvPr/>
            </p:nvSpPr>
            <p:spPr>
              <a:xfrm>
                <a:off x="6027758" y="2725883"/>
                <a:ext cx="93444" cy="79887"/>
              </a:xfrm>
              <a:custGeom>
                <a:rect b="b" l="l" r="r" t="t"/>
                <a:pathLst>
                  <a:path extrusionOk="0" h="2033" w="2378">
                    <a:moveTo>
                      <a:pt x="2378" y="1"/>
                    </a:moveTo>
                    <a:lnTo>
                      <a:pt x="1" y="1107"/>
                    </a:lnTo>
                    <a:cubicBezTo>
                      <a:pt x="342" y="1405"/>
                      <a:pt x="741" y="1645"/>
                      <a:pt x="1189" y="1806"/>
                    </a:cubicBezTo>
                    <a:cubicBezTo>
                      <a:pt x="1581" y="1950"/>
                      <a:pt x="1979" y="2025"/>
                      <a:pt x="2378" y="2033"/>
                    </a:cubicBezTo>
                    <a:lnTo>
                      <a:pt x="2378"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9"/>
              <p:cNvSpPr/>
              <p:nvPr/>
            </p:nvSpPr>
            <p:spPr>
              <a:xfrm>
                <a:off x="5976438" y="2533532"/>
                <a:ext cx="264220" cy="154626"/>
              </a:xfrm>
              <a:custGeom>
                <a:rect b="b" l="l" r="r" t="t"/>
                <a:pathLst>
                  <a:path extrusionOk="0" h="3935" w="6724">
                    <a:moveTo>
                      <a:pt x="5779" y="0"/>
                    </a:moveTo>
                    <a:lnTo>
                      <a:pt x="61" y="2667"/>
                    </a:lnTo>
                    <a:cubicBezTo>
                      <a:pt x="1" y="3095"/>
                      <a:pt x="18" y="3525"/>
                      <a:pt x="101" y="3934"/>
                    </a:cubicBezTo>
                    <a:lnTo>
                      <a:pt x="3684" y="2268"/>
                    </a:lnTo>
                    <a:lnTo>
                      <a:pt x="3684" y="1329"/>
                    </a:lnTo>
                    <a:lnTo>
                      <a:pt x="5693" y="1329"/>
                    </a:lnTo>
                    <a:lnTo>
                      <a:pt x="6724" y="851"/>
                    </a:lnTo>
                    <a:cubicBezTo>
                      <a:pt x="6465" y="521"/>
                      <a:pt x="6146" y="230"/>
                      <a:pt x="57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9"/>
              <p:cNvSpPr/>
              <p:nvPr/>
            </p:nvSpPr>
            <p:spPr>
              <a:xfrm>
                <a:off x="5988698" y="2653422"/>
                <a:ext cx="132503" cy="115960"/>
              </a:xfrm>
              <a:custGeom>
                <a:rect b="b" l="l" r="r" t="t"/>
                <a:pathLst>
                  <a:path extrusionOk="0" h="2951" w="3372">
                    <a:moveTo>
                      <a:pt x="3372" y="0"/>
                    </a:moveTo>
                    <a:lnTo>
                      <a:pt x="1" y="1569"/>
                    </a:lnTo>
                    <a:cubicBezTo>
                      <a:pt x="220" y="2093"/>
                      <a:pt x="561" y="2570"/>
                      <a:pt x="995" y="2951"/>
                    </a:cubicBezTo>
                    <a:lnTo>
                      <a:pt x="3372" y="1845"/>
                    </a:lnTo>
                    <a:lnTo>
                      <a:pt x="33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9"/>
              <p:cNvSpPr/>
              <p:nvPr/>
            </p:nvSpPr>
            <p:spPr>
              <a:xfrm>
                <a:off x="5932859" y="2488224"/>
                <a:ext cx="384109" cy="340295"/>
              </a:xfrm>
              <a:custGeom>
                <a:rect b="b" l="l" r="r" t="t"/>
                <a:pathLst>
                  <a:path extrusionOk="0" h="8660" w="9775">
                    <a:moveTo>
                      <a:pt x="4886" y="914"/>
                    </a:moveTo>
                    <a:cubicBezTo>
                      <a:pt x="5275" y="914"/>
                      <a:pt x="5670" y="981"/>
                      <a:pt x="6055" y="1121"/>
                    </a:cubicBezTo>
                    <a:cubicBezTo>
                      <a:pt x="7829" y="1767"/>
                      <a:pt x="8744" y="3727"/>
                      <a:pt x="8098" y="5500"/>
                    </a:cubicBezTo>
                    <a:cubicBezTo>
                      <a:pt x="7593" y="6887"/>
                      <a:pt x="6284" y="7747"/>
                      <a:pt x="4889" y="7747"/>
                    </a:cubicBezTo>
                    <a:cubicBezTo>
                      <a:pt x="4501" y="7747"/>
                      <a:pt x="4106" y="7680"/>
                      <a:pt x="3719" y="7539"/>
                    </a:cubicBezTo>
                    <a:cubicBezTo>
                      <a:pt x="1946" y="6893"/>
                      <a:pt x="1034" y="4933"/>
                      <a:pt x="1677" y="3160"/>
                    </a:cubicBezTo>
                    <a:cubicBezTo>
                      <a:pt x="2182" y="1773"/>
                      <a:pt x="3493" y="914"/>
                      <a:pt x="4886" y="914"/>
                    </a:cubicBezTo>
                    <a:close/>
                    <a:moveTo>
                      <a:pt x="4886" y="0"/>
                    </a:moveTo>
                    <a:cubicBezTo>
                      <a:pt x="3120" y="0"/>
                      <a:pt x="1459" y="1090"/>
                      <a:pt x="819" y="2848"/>
                    </a:cubicBezTo>
                    <a:cubicBezTo>
                      <a:pt x="0" y="5094"/>
                      <a:pt x="1160" y="7578"/>
                      <a:pt x="3407" y="8396"/>
                    </a:cubicBezTo>
                    <a:cubicBezTo>
                      <a:pt x="3896" y="8575"/>
                      <a:pt x="4397" y="8659"/>
                      <a:pt x="4890" y="8659"/>
                    </a:cubicBezTo>
                    <a:cubicBezTo>
                      <a:pt x="6657" y="8659"/>
                      <a:pt x="8316" y="7570"/>
                      <a:pt x="8956" y="5812"/>
                    </a:cubicBezTo>
                    <a:cubicBezTo>
                      <a:pt x="9774" y="3565"/>
                      <a:pt x="8615" y="1082"/>
                      <a:pt x="6368" y="263"/>
                    </a:cubicBezTo>
                    <a:cubicBezTo>
                      <a:pt x="5879" y="85"/>
                      <a:pt x="5379" y="0"/>
                      <a:pt x="4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9"/>
              <p:cNvSpPr/>
              <p:nvPr/>
            </p:nvSpPr>
            <p:spPr>
              <a:xfrm>
                <a:off x="6008032" y="2844399"/>
                <a:ext cx="85231" cy="57017"/>
              </a:xfrm>
              <a:custGeom>
                <a:rect b="b" l="l" r="r" t="t"/>
                <a:pathLst>
                  <a:path extrusionOk="0" h="1451" w="2169">
                    <a:moveTo>
                      <a:pt x="1854" y="1"/>
                    </a:moveTo>
                    <a:cubicBezTo>
                      <a:pt x="1808" y="1"/>
                      <a:pt x="1763" y="15"/>
                      <a:pt x="1724" y="47"/>
                    </a:cubicBezTo>
                    <a:lnTo>
                      <a:pt x="1217" y="452"/>
                    </a:lnTo>
                    <a:cubicBezTo>
                      <a:pt x="1134" y="519"/>
                      <a:pt x="1033" y="553"/>
                      <a:pt x="932" y="553"/>
                    </a:cubicBezTo>
                    <a:cubicBezTo>
                      <a:pt x="848" y="553"/>
                      <a:pt x="764" y="530"/>
                      <a:pt x="690" y="485"/>
                    </a:cubicBezTo>
                    <a:lnTo>
                      <a:pt x="532" y="309"/>
                    </a:lnTo>
                    <a:cubicBezTo>
                      <a:pt x="498" y="270"/>
                      <a:pt x="453" y="251"/>
                      <a:pt x="408" y="251"/>
                    </a:cubicBezTo>
                    <a:cubicBezTo>
                      <a:pt x="361" y="251"/>
                      <a:pt x="314" y="272"/>
                      <a:pt x="281" y="313"/>
                    </a:cubicBezTo>
                    <a:lnTo>
                      <a:pt x="241" y="359"/>
                    </a:lnTo>
                    <a:cubicBezTo>
                      <a:pt x="158" y="460"/>
                      <a:pt x="108" y="578"/>
                      <a:pt x="90" y="707"/>
                    </a:cubicBezTo>
                    <a:lnTo>
                      <a:pt x="1" y="1450"/>
                    </a:lnTo>
                    <a:lnTo>
                      <a:pt x="381" y="1152"/>
                    </a:lnTo>
                    <a:lnTo>
                      <a:pt x="1949" y="1048"/>
                    </a:lnTo>
                    <a:lnTo>
                      <a:pt x="2097" y="736"/>
                    </a:lnTo>
                    <a:cubicBezTo>
                      <a:pt x="2161" y="592"/>
                      <a:pt x="2169" y="427"/>
                      <a:pt x="2111" y="280"/>
                    </a:cubicBezTo>
                    <a:lnTo>
                      <a:pt x="2053" y="137"/>
                    </a:lnTo>
                    <a:cubicBezTo>
                      <a:pt x="2019" y="51"/>
                      <a:pt x="1937" y="1"/>
                      <a:pt x="1854"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1" name="Google Shape;1101;p39"/>
            <p:cNvSpPr/>
            <p:nvPr/>
          </p:nvSpPr>
          <p:spPr>
            <a:xfrm>
              <a:off x="5515934" y="2262864"/>
              <a:ext cx="241782" cy="287011"/>
            </a:xfrm>
            <a:custGeom>
              <a:rect b="b" l="l" r="r" t="t"/>
              <a:pathLst>
                <a:path extrusionOk="0" h="7304" w="6153">
                  <a:moveTo>
                    <a:pt x="3019" y="0"/>
                  </a:moveTo>
                  <a:cubicBezTo>
                    <a:pt x="1817" y="0"/>
                    <a:pt x="702" y="866"/>
                    <a:pt x="485" y="2179"/>
                  </a:cubicBezTo>
                  <a:cubicBezTo>
                    <a:pt x="172" y="4046"/>
                    <a:pt x="0" y="4828"/>
                    <a:pt x="711" y="5995"/>
                  </a:cubicBezTo>
                  <a:cubicBezTo>
                    <a:pt x="1245" y="6869"/>
                    <a:pt x="2100" y="7303"/>
                    <a:pt x="2930" y="7303"/>
                  </a:cubicBezTo>
                  <a:cubicBezTo>
                    <a:pt x="3762" y="7303"/>
                    <a:pt x="4569" y="6866"/>
                    <a:pt x="5001" y="5998"/>
                  </a:cubicBezTo>
                  <a:cubicBezTo>
                    <a:pt x="5776" y="4440"/>
                    <a:pt x="6152" y="1648"/>
                    <a:pt x="4523" y="492"/>
                  </a:cubicBezTo>
                  <a:cubicBezTo>
                    <a:pt x="4046" y="154"/>
                    <a:pt x="3525" y="0"/>
                    <a:pt x="3019"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9"/>
            <p:cNvSpPr/>
            <p:nvPr/>
          </p:nvSpPr>
          <p:spPr>
            <a:xfrm>
              <a:off x="5262046" y="2236615"/>
              <a:ext cx="531583" cy="693989"/>
            </a:xfrm>
            <a:custGeom>
              <a:rect b="b" l="l" r="r" t="t"/>
              <a:pathLst>
                <a:path extrusionOk="0" h="17661" w="13528">
                  <a:moveTo>
                    <a:pt x="8819" y="1"/>
                  </a:moveTo>
                  <a:cubicBezTo>
                    <a:pt x="7000" y="1"/>
                    <a:pt x="5307" y="902"/>
                    <a:pt x="5374" y="2937"/>
                  </a:cubicBezTo>
                  <a:cubicBezTo>
                    <a:pt x="5464" y="5665"/>
                    <a:pt x="5374" y="5708"/>
                    <a:pt x="4143" y="7129"/>
                  </a:cubicBezTo>
                  <a:cubicBezTo>
                    <a:pt x="2908" y="8550"/>
                    <a:pt x="1128" y="9746"/>
                    <a:pt x="3156" y="11663"/>
                  </a:cubicBezTo>
                  <a:cubicBezTo>
                    <a:pt x="5184" y="13576"/>
                    <a:pt x="0" y="16217"/>
                    <a:pt x="6088" y="17491"/>
                  </a:cubicBezTo>
                  <a:cubicBezTo>
                    <a:pt x="6643" y="17607"/>
                    <a:pt x="7183" y="17661"/>
                    <a:pt x="7700" y="17661"/>
                  </a:cubicBezTo>
                  <a:cubicBezTo>
                    <a:pt x="11143" y="17661"/>
                    <a:pt x="13527" y="15291"/>
                    <a:pt x="11936" y="13349"/>
                  </a:cubicBezTo>
                  <a:cubicBezTo>
                    <a:pt x="10226" y="11264"/>
                    <a:pt x="11917" y="10578"/>
                    <a:pt x="12093" y="8759"/>
                  </a:cubicBezTo>
                  <a:cubicBezTo>
                    <a:pt x="12269" y="6939"/>
                    <a:pt x="9623" y="6125"/>
                    <a:pt x="10586" y="4793"/>
                  </a:cubicBezTo>
                  <a:cubicBezTo>
                    <a:pt x="11548" y="3461"/>
                    <a:pt x="12315" y="870"/>
                    <a:pt x="10647" y="302"/>
                  </a:cubicBezTo>
                  <a:cubicBezTo>
                    <a:pt x="10065" y="104"/>
                    <a:pt x="9435" y="1"/>
                    <a:pt x="88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9"/>
            <p:cNvSpPr/>
            <p:nvPr/>
          </p:nvSpPr>
          <p:spPr>
            <a:xfrm>
              <a:off x="5622425" y="2234728"/>
              <a:ext cx="139969" cy="168772"/>
            </a:xfrm>
            <a:custGeom>
              <a:rect b="b" l="l" r="r" t="t"/>
              <a:pathLst>
                <a:path extrusionOk="0" h="4295" w="3562">
                  <a:moveTo>
                    <a:pt x="1043" y="0"/>
                  </a:moveTo>
                  <a:cubicBezTo>
                    <a:pt x="721" y="0"/>
                    <a:pt x="372" y="24"/>
                    <a:pt x="0" y="63"/>
                  </a:cubicBezTo>
                  <a:lnTo>
                    <a:pt x="1167" y="4295"/>
                  </a:lnTo>
                  <a:cubicBezTo>
                    <a:pt x="1167" y="4295"/>
                    <a:pt x="3561" y="3347"/>
                    <a:pt x="3411" y="1728"/>
                  </a:cubicBezTo>
                  <a:cubicBezTo>
                    <a:pt x="3285" y="416"/>
                    <a:pt x="2408" y="0"/>
                    <a:pt x="10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9"/>
            <p:cNvSpPr/>
            <p:nvPr/>
          </p:nvSpPr>
          <p:spPr>
            <a:xfrm>
              <a:off x="5652761" y="2389278"/>
              <a:ext cx="53756" cy="71281"/>
            </a:xfrm>
            <a:custGeom>
              <a:rect b="b" l="l" r="r" t="t"/>
              <a:pathLst>
                <a:path extrusionOk="0" h="1814" w="1368">
                  <a:moveTo>
                    <a:pt x="664" y="0"/>
                  </a:moveTo>
                  <a:cubicBezTo>
                    <a:pt x="357" y="0"/>
                    <a:pt x="94" y="250"/>
                    <a:pt x="50" y="592"/>
                  </a:cubicBezTo>
                  <a:cubicBezTo>
                    <a:pt x="0" y="979"/>
                    <a:pt x="133" y="1357"/>
                    <a:pt x="334" y="1611"/>
                  </a:cubicBezTo>
                  <a:cubicBezTo>
                    <a:pt x="446" y="1751"/>
                    <a:pt x="575" y="1813"/>
                    <a:pt x="702" y="1813"/>
                  </a:cubicBezTo>
                  <a:cubicBezTo>
                    <a:pt x="918" y="1813"/>
                    <a:pt x="1126" y="1634"/>
                    <a:pt x="1221" y="1360"/>
                  </a:cubicBezTo>
                  <a:cubicBezTo>
                    <a:pt x="1360" y="969"/>
                    <a:pt x="1368" y="301"/>
                    <a:pt x="951" y="75"/>
                  </a:cubicBezTo>
                  <a:cubicBezTo>
                    <a:pt x="855" y="24"/>
                    <a:pt x="757" y="0"/>
                    <a:pt x="664"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9"/>
            <p:cNvSpPr/>
            <p:nvPr/>
          </p:nvSpPr>
          <p:spPr>
            <a:xfrm>
              <a:off x="5313405" y="3095694"/>
              <a:ext cx="369137" cy="1584964"/>
            </a:xfrm>
            <a:custGeom>
              <a:rect b="b" l="l" r="r" t="t"/>
              <a:pathLst>
                <a:path extrusionOk="0" h="40335" w="9394">
                  <a:moveTo>
                    <a:pt x="3701" y="1"/>
                  </a:moveTo>
                  <a:cubicBezTo>
                    <a:pt x="1242" y="3458"/>
                    <a:pt x="2979" y="5726"/>
                    <a:pt x="1885" y="20632"/>
                  </a:cubicBezTo>
                  <a:cubicBezTo>
                    <a:pt x="1454" y="26523"/>
                    <a:pt x="0" y="40334"/>
                    <a:pt x="0" y="40334"/>
                  </a:cubicBezTo>
                  <a:lnTo>
                    <a:pt x="2599" y="40334"/>
                  </a:lnTo>
                  <a:cubicBezTo>
                    <a:pt x="2599" y="40334"/>
                    <a:pt x="6020" y="26046"/>
                    <a:pt x="6910" y="20090"/>
                  </a:cubicBezTo>
                  <a:cubicBezTo>
                    <a:pt x="7006" y="19426"/>
                    <a:pt x="7107" y="18723"/>
                    <a:pt x="7208" y="17991"/>
                  </a:cubicBezTo>
                  <a:cubicBezTo>
                    <a:pt x="7614" y="15087"/>
                    <a:pt x="8033" y="11716"/>
                    <a:pt x="8399" y="8684"/>
                  </a:cubicBezTo>
                  <a:cubicBezTo>
                    <a:pt x="8966" y="3932"/>
                    <a:pt x="9393" y="1"/>
                    <a:pt x="93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9"/>
            <p:cNvSpPr/>
            <p:nvPr/>
          </p:nvSpPr>
          <p:spPr>
            <a:xfrm>
              <a:off x="5296587" y="4630420"/>
              <a:ext cx="147042" cy="51948"/>
            </a:xfrm>
            <a:custGeom>
              <a:rect b="b" l="l" r="r" t="t"/>
              <a:pathLst>
                <a:path extrusionOk="0" h="1322" w="3742">
                  <a:moveTo>
                    <a:pt x="3741" y="1"/>
                  </a:moveTo>
                  <a:lnTo>
                    <a:pt x="62" y="94"/>
                  </a:lnTo>
                  <a:lnTo>
                    <a:pt x="1" y="1321"/>
                  </a:lnTo>
                  <a:lnTo>
                    <a:pt x="3454" y="1321"/>
                  </a:lnTo>
                  <a:lnTo>
                    <a:pt x="374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9"/>
            <p:cNvSpPr/>
            <p:nvPr/>
          </p:nvSpPr>
          <p:spPr>
            <a:xfrm>
              <a:off x="5519157" y="3329738"/>
              <a:ext cx="124329" cy="472955"/>
            </a:xfrm>
            <a:custGeom>
              <a:rect b="b" l="l" r="r" t="t"/>
              <a:pathLst>
                <a:path extrusionOk="0" h="12036" w="3164">
                  <a:moveTo>
                    <a:pt x="2148" y="0"/>
                  </a:moveTo>
                  <a:cubicBezTo>
                    <a:pt x="1" y="1328"/>
                    <a:pt x="1365" y="8952"/>
                    <a:pt x="1972" y="12035"/>
                  </a:cubicBezTo>
                  <a:cubicBezTo>
                    <a:pt x="2378" y="9131"/>
                    <a:pt x="2797" y="5760"/>
                    <a:pt x="3163" y="2728"/>
                  </a:cubicBezTo>
                  <a:cubicBezTo>
                    <a:pt x="2984" y="1637"/>
                    <a:pt x="2664" y="682"/>
                    <a:pt x="2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9"/>
            <p:cNvSpPr/>
            <p:nvPr/>
          </p:nvSpPr>
          <p:spPr>
            <a:xfrm>
              <a:off x="5540180" y="3095694"/>
              <a:ext cx="271293" cy="1584964"/>
            </a:xfrm>
            <a:custGeom>
              <a:rect b="b" l="l" r="r" t="t"/>
              <a:pathLst>
                <a:path extrusionOk="0" h="40335" w="6904">
                  <a:moveTo>
                    <a:pt x="1" y="1"/>
                  </a:moveTo>
                  <a:cubicBezTo>
                    <a:pt x="1" y="1"/>
                    <a:pt x="1785" y="14118"/>
                    <a:pt x="2075" y="20594"/>
                  </a:cubicBezTo>
                  <a:cubicBezTo>
                    <a:pt x="2341" y="26530"/>
                    <a:pt x="2621" y="40334"/>
                    <a:pt x="2621" y="40334"/>
                  </a:cubicBezTo>
                  <a:lnTo>
                    <a:pt x="5202" y="40334"/>
                  </a:lnTo>
                  <a:cubicBezTo>
                    <a:pt x="5202" y="40334"/>
                    <a:pt x="6723" y="26178"/>
                    <a:pt x="6813" y="20130"/>
                  </a:cubicBezTo>
                  <a:cubicBezTo>
                    <a:pt x="6903" y="14319"/>
                    <a:pt x="5668" y="1"/>
                    <a:pt x="5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9"/>
            <p:cNvSpPr/>
            <p:nvPr/>
          </p:nvSpPr>
          <p:spPr>
            <a:xfrm>
              <a:off x="5624115" y="4630420"/>
              <a:ext cx="146885" cy="51948"/>
            </a:xfrm>
            <a:custGeom>
              <a:rect b="b" l="l" r="r" t="t"/>
              <a:pathLst>
                <a:path extrusionOk="0" h="1322" w="3738">
                  <a:moveTo>
                    <a:pt x="3737" y="1"/>
                  </a:moveTo>
                  <a:lnTo>
                    <a:pt x="0" y="94"/>
                  </a:lnTo>
                  <a:lnTo>
                    <a:pt x="61" y="1321"/>
                  </a:lnTo>
                  <a:lnTo>
                    <a:pt x="3449" y="1321"/>
                  </a:lnTo>
                  <a:lnTo>
                    <a:pt x="37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9"/>
            <p:cNvSpPr/>
            <p:nvPr/>
          </p:nvSpPr>
          <p:spPr>
            <a:xfrm>
              <a:off x="5439505" y="3075574"/>
              <a:ext cx="333025" cy="33872"/>
            </a:xfrm>
            <a:custGeom>
              <a:rect b="b" l="l" r="r" t="t"/>
              <a:pathLst>
                <a:path extrusionOk="0" h="862" w="8475">
                  <a:moveTo>
                    <a:pt x="495" y="0"/>
                  </a:moveTo>
                  <a:cubicBezTo>
                    <a:pt x="438" y="0"/>
                    <a:pt x="388" y="25"/>
                    <a:pt x="370" y="57"/>
                  </a:cubicBezTo>
                  <a:lnTo>
                    <a:pt x="25" y="750"/>
                  </a:lnTo>
                  <a:cubicBezTo>
                    <a:pt x="0" y="804"/>
                    <a:pt x="65" y="862"/>
                    <a:pt x="154" y="862"/>
                  </a:cubicBezTo>
                  <a:lnTo>
                    <a:pt x="8273" y="862"/>
                  </a:lnTo>
                  <a:cubicBezTo>
                    <a:pt x="8341" y="862"/>
                    <a:pt x="8399" y="826"/>
                    <a:pt x="8402" y="783"/>
                  </a:cubicBezTo>
                  <a:lnTo>
                    <a:pt x="8470" y="90"/>
                  </a:lnTo>
                  <a:cubicBezTo>
                    <a:pt x="8475" y="39"/>
                    <a:pt x="8414" y="0"/>
                    <a:pt x="8338"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9"/>
            <p:cNvSpPr/>
            <p:nvPr/>
          </p:nvSpPr>
          <p:spPr>
            <a:xfrm>
              <a:off x="5484459" y="3073177"/>
              <a:ext cx="18115" cy="39216"/>
            </a:xfrm>
            <a:custGeom>
              <a:rect b="b" l="l" r="r" t="t"/>
              <a:pathLst>
                <a:path extrusionOk="0" h="998" w="461">
                  <a:moveTo>
                    <a:pt x="177" y="0"/>
                  </a:moveTo>
                  <a:cubicBezTo>
                    <a:pt x="138" y="0"/>
                    <a:pt x="102" y="22"/>
                    <a:pt x="98" y="47"/>
                  </a:cubicBezTo>
                  <a:lnTo>
                    <a:pt x="4" y="948"/>
                  </a:lnTo>
                  <a:cubicBezTo>
                    <a:pt x="1" y="976"/>
                    <a:pt x="34" y="998"/>
                    <a:pt x="77" y="998"/>
                  </a:cubicBezTo>
                  <a:lnTo>
                    <a:pt x="284" y="998"/>
                  </a:lnTo>
                  <a:cubicBezTo>
                    <a:pt x="327" y="998"/>
                    <a:pt x="364" y="976"/>
                    <a:pt x="367" y="948"/>
                  </a:cubicBezTo>
                  <a:lnTo>
                    <a:pt x="461" y="47"/>
                  </a:lnTo>
                  <a:cubicBezTo>
                    <a:pt x="461" y="22"/>
                    <a:pt x="432" y="0"/>
                    <a:pt x="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9"/>
            <p:cNvSpPr/>
            <p:nvPr/>
          </p:nvSpPr>
          <p:spPr>
            <a:xfrm>
              <a:off x="5684512" y="3073177"/>
              <a:ext cx="18076" cy="39216"/>
            </a:xfrm>
            <a:custGeom>
              <a:rect b="b" l="l" r="r" t="t"/>
              <a:pathLst>
                <a:path extrusionOk="0" h="998" w="460">
                  <a:moveTo>
                    <a:pt x="176" y="0"/>
                  </a:moveTo>
                  <a:cubicBezTo>
                    <a:pt x="136" y="0"/>
                    <a:pt x="97" y="22"/>
                    <a:pt x="97" y="47"/>
                  </a:cubicBezTo>
                  <a:lnTo>
                    <a:pt x="4" y="948"/>
                  </a:lnTo>
                  <a:cubicBezTo>
                    <a:pt x="0" y="976"/>
                    <a:pt x="32" y="998"/>
                    <a:pt x="75" y="998"/>
                  </a:cubicBezTo>
                  <a:lnTo>
                    <a:pt x="283" y="998"/>
                  </a:lnTo>
                  <a:cubicBezTo>
                    <a:pt x="327" y="998"/>
                    <a:pt x="362" y="976"/>
                    <a:pt x="366" y="948"/>
                  </a:cubicBezTo>
                  <a:lnTo>
                    <a:pt x="459" y="47"/>
                  </a:lnTo>
                  <a:cubicBezTo>
                    <a:pt x="459" y="22"/>
                    <a:pt x="426" y="0"/>
                    <a:pt x="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6" name="Shape 1116"/>
        <p:cNvGrpSpPr/>
        <p:nvPr/>
      </p:nvGrpSpPr>
      <p:grpSpPr>
        <a:xfrm>
          <a:off x="0" y="0"/>
          <a:ext cx="0" cy="0"/>
          <a:chOff x="0" y="0"/>
          <a:chExt cx="0" cy="0"/>
        </a:xfrm>
      </p:grpSpPr>
      <p:pic>
        <p:nvPicPr>
          <p:cNvPr id="1117" name="Google Shape;1117;p40"/>
          <p:cNvPicPr preferRelativeResize="0"/>
          <p:nvPr/>
        </p:nvPicPr>
        <p:blipFill rotWithShape="1">
          <a:blip r:embed="rId3">
            <a:alphaModFix/>
          </a:blip>
          <a:srcRect b="0" l="0" r="0" t="-12599"/>
          <a:stretch/>
        </p:blipFill>
        <p:spPr>
          <a:xfrm>
            <a:off x="0" y="-397171"/>
            <a:ext cx="9143999" cy="3540621"/>
          </a:xfrm>
          <a:prstGeom prst="rect">
            <a:avLst/>
          </a:prstGeom>
          <a:noFill/>
          <a:ln>
            <a:noFill/>
          </a:ln>
        </p:spPr>
      </p:pic>
      <p:sp>
        <p:nvSpPr>
          <p:cNvPr id="1118" name="Google Shape;1118;p40"/>
          <p:cNvSpPr txBox="1"/>
          <p:nvPr>
            <p:ph type="ctrTitle"/>
          </p:nvPr>
        </p:nvSpPr>
        <p:spPr>
          <a:xfrm>
            <a:off x="108800" y="2452507"/>
            <a:ext cx="6431100" cy="383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400">
                <a:solidFill>
                  <a:srgbClr val="434343"/>
                </a:solidFill>
              </a:rPr>
              <a:t>How much does </a:t>
            </a:r>
            <a:endParaRPr sz="6400">
              <a:solidFill>
                <a:srgbClr val="434343"/>
              </a:solidFill>
            </a:endParaRPr>
          </a:p>
          <a:p>
            <a:pPr indent="0" lvl="0" marL="0" rtl="0" algn="l">
              <a:spcBef>
                <a:spcPts val="0"/>
              </a:spcBef>
              <a:spcAft>
                <a:spcPts val="0"/>
              </a:spcAft>
              <a:buNone/>
            </a:pPr>
            <a:r>
              <a:rPr lang="en" sz="6400">
                <a:solidFill>
                  <a:srgbClr val="434343"/>
                </a:solidFill>
              </a:rPr>
              <a:t>Tuition cost for one semester at the u? </a:t>
            </a:r>
            <a:endParaRPr sz="6400">
              <a:solidFill>
                <a:srgbClr val="434343"/>
              </a:solidFill>
            </a:endParaRPr>
          </a:p>
          <a:p>
            <a:pPr indent="0" lvl="0" marL="0" rtl="0" algn="l">
              <a:spcBef>
                <a:spcPts val="0"/>
              </a:spcBef>
              <a:spcAft>
                <a:spcPts val="0"/>
              </a:spcAft>
              <a:buNone/>
            </a:pPr>
            <a:r>
              <a:t/>
            </a:r>
            <a:endParaRPr sz="6400">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122" name="Shape 1122"/>
        <p:cNvGrpSpPr/>
        <p:nvPr/>
      </p:nvGrpSpPr>
      <p:grpSpPr>
        <a:xfrm>
          <a:off x="0" y="0"/>
          <a:ext cx="0" cy="0"/>
          <a:chOff x="0" y="0"/>
          <a:chExt cx="0" cy="0"/>
        </a:xfrm>
      </p:grpSpPr>
      <p:sp>
        <p:nvSpPr>
          <p:cNvPr id="1123" name="Google Shape;1123;p41"/>
          <p:cNvSpPr txBox="1"/>
          <p:nvPr/>
        </p:nvSpPr>
        <p:spPr>
          <a:xfrm>
            <a:off x="1157150" y="2120528"/>
            <a:ext cx="2051700" cy="69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lang="en" sz="1500">
                <a:solidFill>
                  <a:schemeClr val="accent3"/>
                </a:solidFill>
                <a:latin typeface="Abel"/>
                <a:ea typeface="Abel"/>
                <a:cs typeface="Abel"/>
                <a:sym typeface="Abel"/>
              </a:rPr>
              <a:t>Figure out your income. </a:t>
            </a:r>
            <a:endParaRPr sz="1500">
              <a:solidFill>
                <a:schemeClr val="accent3"/>
              </a:solidFill>
              <a:latin typeface="Abel"/>
              <a:ea typeface="Abel"/>
              <a:cs typeface="Abel"/>
              <a:sym typeface="Abel"/>
            </a:endParaRPr>
          </a:p>
        </p:txBody>
      </p:sp>
      <p:sp>
        <p:nvSpPr>
          <p:cNvPr id="1124" name="Google Shape;1124;p41"/>
          <p:cNvSpPr/>
          <p:nvPr/>
        </p:nvSpPr>
        <p:spPr>
          <a:xfrm>
            <a:off x="98" y="4048798"/>
            <a:ext cx="28596" cy="32"/>
          </a:xfrm>
          <a:custGeom>
            <a:rect b="b" l="l" r="r" t="t"/>
            <a:pathLst>
              <a:path extrusionOk="0" fill="none" h="1" w="893">
                <a:moveTo>
                  <a:pt x="0" y="1"/>
                </a:moveTo>
                <a:lnTo>
                  <a:pt x="892" y="1"/>
                </a:lnTo>
              </a:path>
            </a:pathLst>
          </a:custGeom>
          <a:noFill/>
          <a:ln cap="flat" cmpd="sng" w="3800">
            <a:solidFill>
              <a:srgbClr val="1F1F1F"/>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1"/>
          <p:cNvSpPr txBox="1"/>
          <p:nvPr/>
        </p:nvSpPr>
        <p:spPr>
          <a:xfrm>
            <a:off x="5935149" y="2120525"/>
            <a:ext cx="24522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3"/>
                </a:solidFill>
                <a:latin typeface="Abel"/>
                <a:ea typeface="Abel"/>
                <a:cs typeface="Abel"/>
                <a:sym typeface="Abel"/>
              </a:rPr>
              <a:t>Visit the website of your college of choice to view tuition, fees, room and board costs. </a:t>
            </a:r>
            <a:endParaRPr>
              <a:solidFill>
                <a:schemeClr val="accent3"/>
              </a:solidFill>
              <a:latin typeface="Abel"/>
              <a:ea typeface="Abel"/>
              <a:cs typeface="Abel"/>
              <a:sym typeface="Abel"/>
            </a:endParaRPr>
          </a:p>
        </p:txBody>
      </p:sp>
      <p:sp>
        <p:nvSpPr>
          <p:cNvPr id="1126" name="Google Shape;1126;p41"/>
          <p:cNvSpPr txBox="1"/>
          <p:nvPr/>
        </p:nvSpPr>
        <p:spPr>
          <a:xfrm>
            <a:off x="5935157" y="3362355"/>
            <a:ext cx="20517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chemeClr val="accent3"/>
                </a:solidFill>
                <a:latin typeface="Abel"/>
                <a:ea typeface="Abel"/>
                <a:cs typeface="Abel"/>
                <a:sym typeface="Abel"/>
              </a:rPr>
              <a:t>Review your budget every month and adjust what is needed in order to meet your goals!</a:t>
            </a:r>
            <a:endParaRPr sz="1500">
              <a:solidFill>
                <a:schemeClr val="accent3"/>
              </a:solidFill>
              <a:latin typeface="Abel"/>
              <a:ea typeface="Abel"/>
              <a:cs typeface="Abel"/>
              <a:sym typeface="Abel"/>
            </a:endParaRPr>
          </a:p>
        </p:txBody>
      </p:sp>
      <p:sp>
        <p:nvSpPr>
          <p:cNvPr id="1127" name="Google Shape;1127;p41"/>
          <p:cNvSpPr txBox="1"/>
          <p:nvPr/>
        </p:nvSpPr>
        <p:spPr>
          <a:xfrm>
            <a:off x="1630663" y="1793841"/>
            <a:ext cx="1578300" cy="325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lang="en" sz="2000">
                <a:solidFill>
                  <a:schemeClr val="accent3"/>
                </a:solidFill>
                <a:latin typeface="Staatliches"/>
                <a:ea typeface="Staatliches"/>
                <a:cs typeface="Staatliches"/>
                <a:sym typeface="Staatliches"/>
              </a:rPr>
              <a:t> STEP 01</a:t>
            </a:r>
            <a:endParaRPr sz="2000">
              <a:solidFill>
                <a:schemeClr val="accent3"/>
              </a:solidFill>
              <a:latin typeface="Staatliches"/>
              <a:ea typeface="Staatliches"/>
              <a:cs typeface="Staatliches"/>
              <a:sym typeface="Staatliches"/>
            </a:endParaRPr>
          </a:p>
        </p:txBody>
      </p:sp>
      <p:sp>
        <p:nvSpPr>
          <p:cNvPr id="1128" name="Google Shape;1128;p41"/>
          <p:cNvSpPr txBox="1"/>
          <p:nvPr/>
        </p:nvSpPr>
        <p:spPr>
          <a:xfrm>
            <a:off x="5935150" y="1793841"/>
            <a:ext cx="15783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accent3"/>
                </a:solidFill>
                <a:latin typeface="Staatliches"/>
                <a:ea typeface="Staatliches"/>
                <a:cs typeface="Staatliches"/>
                <a:sym typeface="Staatliches"/>
              </a:rPr>
              <a:t>STEP 02</a:t>
            </a:r>
            <a:endParaRPr sz="2000">
              <a:solidFill>
                <a:schemeClr val="accent3"/>
              </a:solidFill>
              <a:latin typeface="Staatliches"/>
              <a:ea typeface="Staatliches"/>
              <a:cs typeface="Staatliches"/>
              <a:sym typeface="Staatliches"/>
            </a:endParaRPr>
          </a:p>
        </p:txBody>
      </p:sp>
      <p:sp>
        <p:nvSpPr>
          <p:cNvPr id="1129" name="Google Shape;1129;p41"/>
          <p:cNvSpPr txBox="1"/>
          <p:nvPr/>
        </p:nvSpPr>
        <p:spPr>
          <a:xfrm>
            <a:off x="5935150" y="3032340"/>
            <a:ext cx="15783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accent3"/>
                </a:solidFill>
                <a:latin typeface="Staatliches"/>
                <a:ea typeface="Staatliches"/>
                <a:cs typeface="Staatliches"/>
                <a:sym typeface="Staatliches"/>
              </a:rPr>
              <a:t>STEP 04</a:t>
            </a:r>
            <a:endParaRPr sz="2000">
              <a:solidFill>
                <a:schemeClr val="accent3"/>
              </a:solidFill>
              <a:latin typeface="Staatliches"/>
              <a:ea typeface="Staatliches"/>
              <a:cs typeface="Staatliches"/>
              <a:sym typeface="Staatliches"/>
            </a:endParaRPr>
          </a:p>
        </p:txBody>
      </p:sp>
      <p:sp>
        <p:nvSpPr>
          <p:cNvPr id="1130" name="Google Shape;1130;p41"/>
          <p:cNvSpPr txBox="1"/>
          <p:nvPr/>
        </p:nvSpPr>
        <p:spPr>
          <a:xfrm>
            <a:off x="1157150" y="3362355"/>
            <a:ext cx="2051700" cy="69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solidFill>
                  <a:schemeClr val="accent3"/>
                </a:solidFill>
                <a:latin typeface="Abel"/>
                <a:ea typeface="Abel"/>
                <a:cs typeface="Abel"/>
                <a:sym typeface="Abel"/>
              </a:rPr>
              <a:t>Figure out what method of budgeting you like best.</a:t>
            </a:r>
            <a:endParaRPr sz="1500">
              <a:solidFill>
                <a:schemeClr val="accent3"/>
              </a:solidFill>
              <a:latin typeface="Abel"/>
              <a:ea typeface="Abel"/>
              <a:cs typeface="Abel"/>
              <a:sym typeface="Abel"/>
            </a:endParaRPr>
          </a:p>
          <a:p>
            <a:pPr indent="0" lvl="0" marL="0" rtl="0" algn="r">
              <a:spcBef>
                <a:spcPts val="1600"/>
              </a:spcBef>
              <a:spcAft>
                <a:spcPts val="1600"/>
              </a:spcAft>
              <a:buNone/>
            </a:pPr>
            <a:r>
              <a:rPr lang="en" sz="1500">
                <a:solidFill>
                  <a:schemeClr val="accent3"/>
                </a:solidFill>
                <a:latin typeface="Abel"/>
                <a:ea typeface="Abel"/>
                <a:cs typeface="Abel"/>
                <a:sym typeface="Abel"/>
              </a:rPr>
              <a:t>Ex: paper and pen, spreadsheets, online apps, etc., </a:t>
            </a:r>
            <a:endParaRPr sz="1500">
              <a:solidFill>
                <a:schemeClr val="accent3"/>
              </a:solidFill>
              <a:latin typeface="Abel"/>
              <a:ea typeface="Abel"/>
              <a:cs typeface="Abel"/>
              <a:sym typeface="Abel"/>
            </a:endParaRPr>
          </a:p>
        </p:txBody>
      </p:sp>
      <p:sp>
        <p:nvSpPr>
          <p:cNvPr id="1131" name="Google Shape;1131;p41"/>
          <p:cNvSpPr txBox="1"/>
          <p:nvPr/>
        </p:nvSpPr>
        <p:spPr>
          <a:xfrm>
            <a:off x="1630663" y="3032328"/>
            <a:ext cx="1578300" cy="325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lang="en" sz="2000">
                <a:solidFill>
                  <a:schemeClr val="accent3"/>
                </a:solidFill>
                <a:latin typeface="Staatliches"/>
                <a:ea typeface="Staatliches"/>
                <a:cs typeface="Staatliches"/>
                <a:sym typeface="Staatliches"/>
              </a:rPr>
              <a:t>STEP 03</a:t>
            </a:r>
            <a:endParaRPr sz="2000">
              <a:solidFill>
                <a:schemeClr val="accent3"/>
              </a:solidFill>
              <a:latin typeface="Staatliches"/>
              <a:ea typeface="Staatliches"/>
              <a:cs typeface="Staatliches"/>
              <a:sym typeface="Staatliches"/>
            </a:endParaRPr>
          </a:p>
        </p:txBody>
      </p:sp>
      <p:sp>
        <p:nvSpPr>
          <p:cNvPr id="1132" name="Google Shape;1132;p41"/>
          <p:cNvSpPr/>
          <p:nvPr/>
        </p:nvSpPr>
        <p:spPr>
          <a:xfrm>
            <a:off x="3513023" y="1976942"/>
            <a:ext cx="881700" cy="827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1"/>
          <p:cNvSpPr/>
          <p:nvPr/>
        </p:nvSpPr>
        <p:spPr>
          <a:xfrm>
            <a:off x="3571790" y="1919367"/>
            <a:ext cx="881700" cy="827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1"/>
          <p:cNvSpPr/>
          <p:nvPr/>
        </p:nvSpPr>
        <p:spPr>
          <a:xfrm>
            <a:off x="3513023" y="3228667"/>
            <a:ext cx="881700" cy="827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1"/>
          <p:cNvSpPr/>
          <p:nvPr/>
        </p:nvSpPr>
        <p:spPr>
          <a:xfrm>
            <a:off x="3571790" y="3171092"/>
            <a:ext cx="881700" cy="827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1"/>
          <p:cNvSpPr/>
          <p:nvPr/>
        </p:nvSpPr>
        <p:spPr>
          <a:xfrm>
            <a:off x="4772348" y="3228667"/>
            <a:ext cx="881700" cy="827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1"/>
          <p:cNvSpPr/>
          <p:nvPr/>
        </p:nvSpPr>
        <p:spPr>
          <a:xfrm>
            <a:off x="4831115" y="3171092"/>
            <a:ext cx="881700" cy="827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1"/>
          <p:cNvSpPr/>
          <p:nvPr/>
        </p:nvSpPr>
        <p:spPr>
          <a:xfrm>
            <a:off x="4772348" y="1972805"/>
            <a:ext cx="881700" cy="827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1"/>
          <p:cNvSpPr/>
          <p:nvPr/>
        </p:nvSpPr>
        <p:spPr>
          <a:xfrm>
            <a:off x="4831115" y="1915230"/>
            <a:ext cx="881700" cy="827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0" name="Google Shape;1140;p41"/>
          <p:cNvCxnSpPr>
            <a:stCxn id="1133" idx="2"/>
            <a:endCxn id="1135" idx="0"/>
          </p:cNvCxnSpPr>
          <p:nvPr/>
        </p:nvCxnSpPr>
        <p:spPr>
          <a:xfrm>
            <a:off x="4012640" y="2747067"/>
            <a:ext cx="0" cy="423900"/>
          </a:xfrm>
          <a:prstGeom prst="straightConnector1">
            <a:avLst/>
          </a:prstGeom>
          <a:noFill/>
          <a:ln cap="flat" cmpd="sng" w="9525">
            <a:solidFill>
              <a:schemeClr val="accent3"/>
            </a:solidFill>
            <a:prstDash val="solid"/>
            <a:round/>
            <a:headEnd len="med" w="med" type="none"/>
            <a:tailEnd len="med" w="med" type="none"/>
          </a:ln>
        </p:spPr>
      </p:cxnSp>
      <p:cxnSp>
        <p:nvCxnSpPr>
          <p:cNvPr id="1141" name="Google Shape;1141;p41"/>
          <p:cNvCxnSpPr>
            <a:stCxn id="1133" idx="3"/>
            <a:endCxn id="1139" idx="1"/>
          </p:cNvCxnSpPr>
          <p:nvPr/>
        </p:nvCxnSpPr>
        <p:spPr>
          <a:xfrm flipH="1" rot="10800000">
            <a:off x="4453490" y="2329017"/>
            <a:ext cx="377700" cy="4200"/>
          </a:xfrm>
          <a:prstGeom prst="straightConnector1">
            <a:avLst/>
          </a:prstGeom>
          <a:noFill/>
          <a:ln cap="flat" cmpd="sng" w="9525">
            <a:solidFill>
              <a:schemeClr val="accent3"/>
            </a:solidFill>
            <a:prstDash val="solid"/>
            <a:round/>
            <a:headEnd len="med" w="med" type="none"/>
            <a:tailEnd len="med" w="med" type="none"/>
          </a:ln>
        </p:spPr>
      </p:cxnSp>
      <p:cxnSp>
        <p:nvCxnSpPr>
          <p:cNvPr id="1142" name="Google Shape;1142;p41"/>
          <p:cNvCxnSpPr>
            <a:stCxn id="1139" idx="2"/>
            <a:endCxn id="1137" idx="0"/>
          </p:cNvCxnSpPr>
          <p:nvPr/>
        </p:nvCxnSpPr>
        <p:spPr>
          <a:xfrm>
            <a:off x="5271965" y="2742930"/>
            <a:ext cx="0" cy="428100"/>
          </a:xfrm>
          <a:prstGeom prst="straightConnector1">
            <a:avLst/>
          </a:prstGeom>
          <a:noFill/>
          <a:ln cap="flat" cmpd="sng" w="9525">
            <a:solidFill>
              <a:schemeClr val="accent3"/>
            </a:solidFill>
            <a:prstDash val="solid"/>
            <a:round/>
            <a:headEnd len="med" w="med" type="none"/>
            <a:tailEnd len="med" w="med" type="none"/>
          </a:ln>
        </p:spPr>
      </p:cxnSp>
      <p:cxnSp>
        <p:nvCxnSpPr>
          <p:cNvPr id="1143" name="Google Shape;1143;p41"/>
          <p:cNvCxnSpPr>
            <a:stCxn id="1137" idx="1"/>
            <a:endCxn id="1135" idx="3"/>
          </p:cNvCxnSpPr>
          <p:nvPr/>
        </p:nvCxnSpPr>
        <p:spPr>
          <a:xfrm rot="10800000">
            <a:off x="4453415" y="3584942"/>
            <a:ext cx="377700" cy="0"/>
          </a:xfrm>
          <a:prstGeom prst="straightConnector1">
            <a:avLst/>
          </a:prstGeom>
          <a:noFill/>
          <a:ln cap="flat" cmpd="sng" w="9525">
            <a:solidFill>
              <a:schemeClr val="accent3"/>
            </a:solidFill>
            <a:prstDash val="solid"/>
            <a:round/>
            <a:headEnd len="med" w="med" type="none"/>
            <a:tailEnd len="med" w="med" type="none"/>
          </a:ln>
        </p:spPr>
      </p:cxnSp>
      <p:grpSp>
        <p:nvGrpSpPr>
          <p:cNvPr id="1144" name="Google Shape;1144;p41"/>
          <p:cNvGrpSpPr/>
          <p:nvPr/>
        </p:nvGrpSpPr>
        <p:grpSpPr>
          <a:xfrm>
            <a:off x="5087788" y="3396425"/>
            <a:ext cx="368375" cy="368650"/>
            <a:chOff x="6268875" y="3225525"/>
            <a:chExt cx="368375" cy="368650"/>
          </a:xfrm>
        </p:grpSpPr>
        <p:sp>
          <p:nvSpPr>
            <p:cNvPr id="1145" name="Google Shape;1145;p41"/>
            <p:cNvSpPr/>
            <p:nvPr/>
          </p:nvSpPr>
          <p:spPr>
            <a:xfrm>
              <a:off x="6373275" y="3225525"/>
              <a:ext cx="201350" cy="106450"/>
            </a:xfrm>
            <a:custGeom>
              <a:rect b="b" l="l" r="r" t="t"/>
              <a:pathLst>
                <a:path extrusionOk="0" h="4258" w="8054">
                  <a:moveTo>
                    <a:pt x="4379" y="0"/>
                  </a:moveTo>
                  <a:cubicBezTo>
                    <a:pt x="4165" y="0"/>
                    <a:pt x="3952" y="83"/>
                    <a:pt x="3792" y="248"/>
                  </a:cubicBezTo>
                  <a:lnTo>
                    <a:pt x="2903" y="1127"/>
                  </a:lnTo>
                  <a:lnTo>
                    <a:pt x="153" y="3887"/>
                  </a:lnTo>
                  <a:cubicBezTo>
                    <a:pt x="1" y="4039"/>
                    <a:pt x="143" y="4258"/>
                    <a:pt x="312" y="4258"/>
                  </a:cubicBezTo>
                  <a:cubicBezTo>
                    <a:pt x="363" y="4258"/>
                    <a:pt x="417" y="4238"/>
                    <a:pt x="465" y="4189"/>
                  </a:cubicBezTo>
                  <a:lnTo>
                    <a:pt x="2743" y="1912"/>
                  </a:lnTo>
                  <a:lnTo>
                    <a:pt x="4104" y="560"/>
                  </a:lnTo>
                  <a:cubicBezTo>
                    <a:pt x="4179" y="480"/>
                    <a:pt x="4281" y="440"/>
                    <a:pt x="4382" y="440"/>
                  </a:cubicBezTo>
                  <a:cubicBezTo>
                    <a:pt x="4484" y="440"/>
                    <a:pt x="4586" y="480"/>
                    <a:pt x="4661" y="560"/>
                  </a:cubicBezTo>
                  <a:lnTo>
                    <a:pt x="7421" y="3320"/>
                  </a:lnTo>
                  <a:cubicBezTo>
                    <a:pt x="7572" y="3471"/>
                    <a:pt x="7572" y="3717"/>
                    <a:pt x="7421" y="3877"/>
                  </a:cubicBezTo>
                  <a:lnTo>
                    <a:pt x="7411" y="3887"/>
                  </a:lnTo>
                  <a:cubicBezTo>
                    <a:pt x="7259" y="4039"/>
                    <a:pt x="7401" y="4258"/>
                    <a:pt x="7570" y="4258"/>
                  </a:cubicBezTo>
                  <a:cubicBezTo>
                    <a:pt x="7621" y="4258"/>
                    <a:pt x="7675" y="4238"/>
                    <a:pt x="7723" y="4189"/>
                  </a:cubicBezTo>
                  <a:lnTo>
                    <a:pt x="7733" y="4189"/>
                  </a:lnTo>
                  <a:cubicBezTo>
                    <a:pt x="8054" y="3858"/>
                    <a:pt x="8054" y="3329"/>
                    <a:pt x="7733" y="3008"/>
                  </a:cubicBezTo>
                  <a:lnTo>
                    <a:pt x="4973" y="248"/>
                  </a:lnTo>
                  <a:cubicBezTo>
                    <a:pt x="4808" y="83"/>
                    <a:pt x="4593" y="0"/>
                    <a:pt x="4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1"/>
            <p:cNvSpPr/>
            <p:nvPr/>
          </p:nvSpPr>
          <p:spPr>
            <a:xfrm>
              <a:off x="6400450" y="3262300"/>
              <a:ext cx="136625" cy="69675"/>
            </a:xfrm>
            <a:custGeom>
              <a:rect b="b" l="l" r="r" t="t"/>
              <a:pathLst>
                <a:path extrusionOk="0" h="2787" w="5465">
                  <a:moveTo>
                    <a:pt x="2657" y="0"/>
                  </a:moveTo>
                  <a:cubicBezTo>
                    <a:pt x="2603" y="0"/>
                    <a:pt x="2549" y="20"/>
                    <a:pt x="2506" y="63"/>
                  </a:cubicBezTo>
                  <a:lnTo>
                    <a:pt x="153" y="2416"/>
                  </a:lnTo>
                  <a:cubicBezTo>
                    <a:pt x="1" y="2568"/>
                    <a:pt x="143" y="2787"/>
                    <a:pt x="312" y="2787"/>
                  </a:cubicBezTo>
                  <a:cubicBezTo>
                    <a:pt x="363" y="2787"/>
                    <a:pt x="416" y="2767"/>
                    <a:pt x="465" y="2718"/>
                  </a:cubicBezTo>
                  <a:lnTo>
                    <a:pt x="2601" y="582"/>
                  </a:lnTo>
                  <a:cubicBezTo>
                    <a:pt x="2780" y="800"/>
                    <a:pt x="3038" y="908"/>
                    <a:pt x="3294" y="908"/>
                  </a:cubicBezTo>
                  <a:cubicBezTo>
                    <a:pt x="3551" y="908"/>
                    <a:pt x="3806" y="800"/>
                    <a:pt x="3981" y="582"/>
                  </a:cubicBezTo>
                  <a:lnTo>
                    <a:pt x="4831" y="1433"/>
                  </a:lnTo>
                  <a:cubicBezTo>
                    <a:pt x="4812" y="1452"/>
                    <a:pt x="4784" y="1471"/>
                    <a:pt x="4765" y="1499"/>
                  </a:cubicBezTo>
                  <a:cubicBezTo>
                    <a:pt x="4434" y="1830"/>
                    <a:pt x="4415" y="2359"/>
                    <a:pt x="4727" y="2709"/>
                  </a:cubicBezTo>
                  <a:cubicBezTo>
                    <a:pt x="4777" y="2761"/>
                    <a:pt x="4833" y="2783"/>
                    <a:pt x="4888" y="2783"/>
                  </a:cubicBezTo>
                  <a:cubicBezTo>
                    <a:pt x="5051" y="2783"/>
                    <a:pt x="5193" y="2586"/>
                    <a:pt x="5058" y="2416"/>
                  </a:cubicBezTo>
                  <a:cubicBezTo>
                    <a:pt x="4897" y="2246"/>
                    <a:pt x="4907" y="1972"/>
                    <a:pt x="5077" y="1811"/>
                  </a:cubicBezTo>
                  <a:cubicBezTo>
                    <a:pt x="5124" y="1754"/>
                    <a:pt x="5190" y="1716"/>
                    <a:pt x="5266" y="1698"/>
                  </a:cubicBezTo>
                  <a:cubicBezTo>
                    <a:pt x="5417" y="1650"/>
                    <a:pt x="5464" y="1452"/>
                    <a:pt x="5351" y="1329"/>
                  </a:cubicBezTo>
                  <a:lnTo>
                    <a:pt x="4084" y="63"/>
                  </a:lnTo>
                  <a:cubicBezTo>
                    <a:pt x="4042" y="20"/>
                    <a:pt x="3988" y="0"/>
                    <a:pt x="3934" y="0"/>
                  </a:cubicBezTo>
                  <a:cubicBezTo>
                    <a:pt x="3844" y="0"/>
                    <a:pt x="3755" y="56"/>
                    <a:pt x="3725" y="157"/>
                  </a:cubicBezTo>
                  <a:cubicBezTo>
                    <a:pt x="3659" y="370"/>
                    <a:pt x="3477" y="476"/>
                    <a:pt x="3295" y="476"/>
                  </a:cubicBezTo>
                  <a:cubicBezTo>
                    <a:pt x="3113" y="476"/>
                    <a:pt x="2931" y="370"/>
                    <a:pt x="2865" y="157"/>
                  </a:cubicBezTo>
                  <a:cubicBezTo>
                    <a:pt x="2836" y="56"/>
                    <a:pt x="2747" y="0"/>
                    <a:pt x="26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1"/>
            <p:cNvSpPr/>
            <p:nvPr/>
          </p:nvSpPr>
          <p:spPr>
            <a:xfrm>
              <a:off x="6420825" y="3313050"/>
              <a:ext cx="56675" cy="19000"/>
            </a:xfrm>
            <a:custGeom>
              <a:rect b="b" l="l" r="r" t="t"/>
              <a:pathLst>
                <a:path extrusionOk="0" h="760" w="2267">
                  <a:moveTo>
                    <a:pt x="1130" y="1"/>
                  </a:moveTo>
                  <a:cubicBezTo>
                    <a:pt x="784" y="1"/>
                    <a:pt x="439" y="126"/>
                    <a:pt x="170" y="376"/>
                  </a:cubicBezTo>
                  <a:cubicBezTo>
                    <a:pt x="0" y="531"/>
                    <a:pt x="141" y="760"/>
                    <a:pt x="314" y="760"/>
                  </a:cubicBezTo>
                  <a:cubicBezTo>
                    <a:pt x="363" y="760"/>
                    <a:pt x="415" y="742"/>
                    <a:pt x="463" y="698"/>
                  </a:cubicBezTo>
                  <a:cubicBezTo>
                    <a:pt x="652" y="528"/>
                    <a:pt x="893" y="442"/>
                    <a:pt x="1134" y="442"/>
                  </a:cubicBezTo>
                  <a:cubicBezTo>
                    <a:pt x="1375" y="442"/>
                    <a:pt x="1616" y="528"/>
                    <a:pt x="1805" y="698"/>
                  </a:cubicBezTo>
                  <a:cubicBezTo>
                    <a:pt x="1853" y="742"/>
                    <a:pt x="1904" y="760"/>
                    <a:pt x="1954" y="760"/>
                  </a:cubicBezTo>
                  <a:cubicBezTo>
                    <a:pt x="2127" y="760"/>
                    <a:pt x="2267" y="531"/>
                    <a:pt x="2098" y="376"/>
                  </a:cubicBezTo>
                  <a:cubicBezTo>
                    <a:pt x="1824" y="126"/>
                    <a:pt x="1476" y="1"/>
                    <a:pt x="11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1"/>
            <p:cNvSpPr/>
            <p:nvPr/>
          </p:nvSpPr>
          <p:spPr>
            <a:xfrm>
              <a:off x="6268875" y="3290775"/>
              <a:ext cx="368375" cy="303400"/>
            </a:xfrm>
            <a:custGeom>
              <a:rect b="b" l="l" r="r" t="t"/>
              <a:pathLst>
                <a:path extrusionOk="0" h="12136" w="14735">
                  <a:moveTo>
                    <a:pt x="3082" y="10926"/>
                  </a:moveTo>
                  <a:lnTo>
                    <a:pt x="3082" y="11606"/>
                  </a:lnTo>
                  <a:cubicBezTo>
                    <a:pt x="3082" y="11691"/>
                    <a:pt x="3016" y="11757"/>
                    <a:pt x="2940" y="11757"/>
                  </a:cubicBezTo>
                  <a:lnTo>
                    <a:pt x="2401" y="11757"/>
                  </a:lnTo>
                  <a:cubicBezTo>
                    <a:pt x="2326" y="11748"/>
                    <a:pt x="2259" y="11691"/>
                    <a:pt x="2259" y="11606"/>
                  </a:cubicBezTo>
                  <a:lnTo>
                    <a:pt x="2259" y="10926"/>
                  </a:lnTo>
                  <a:close/>
                  <a:moveTo>
                    <a:pt x="12476" y="10926"/>
                  </a:moveTo>
                  <a:lnTo>
                    <a:pt x="12476" y="11606"/>
                  </a:lnTo>
                  <a:cubicBezTo>
                    <a:pt x="12476" y="11691"/>
                    <a:pt x="12409" y="11757"/>
                    <a:pt x="12334" y="11757"/>
                  </a:cubicBezTo>
                  <a:lnTo>
                    <a:pt x="11795" y="11757"/>
                  </a:lnTo>
                  <a:cubicBezTo>
                    <a:pt x="11720" y="11748"/>
                    <a:pt x="11653" y="11691"/>
                    <a:pt x="11653" y="11606"/>
                  </a:cubicBezTo>
                  <a:lnTo>
                    <a:pt x="11653" y="10926"/>
                  </a:lnTo>
                  <a:close/>
                  <a:moveTo>
                    <a:pt x="1834" y="1"/>
                  </a:moveTo>
                  <a:cubicBezTo>
                    <a:pt x="823" y="1"/>
                    <a:pt x="1" y="823"/>
                    <a:pt x="1" y="1844"/>
                  </a:cubicBezTo>
                  <a:lnTo>
                    <a:pt x="1" y="9083"/>
                  </a:lnTo>
                  <a:cubicBezTo>
                    <a:pt x="1" y="10104"/>
                    <a:pt x="823" y="10926"/>
                    <a:pt x="1834" y="10926"/>
                  </a:cubicBezTo>
                  <a:lnTo>
                    <a:pt x="1872" y="10926"/>
                  </a:lnTo>
                  <a:lnTo>
                    <a:pt x="1872" y="11606"/>
                  </a:lnTo>
                  <a:cubicBezTo>
                    <a:pt x="1872" y="11899"/>
                    <a:pt x="2108" y="12136"/>
                    <a:pt x="2401" y="12136"/>
                  </a:cubicBezTo>
                  <a:lnTo>
                    <a:pt x="2930" y="12136"/>
                  </a:lnTo>
                  <a:cubicBezTo>
                    <a:pt x="3223" y="12136"/>
                    <a:pt x="3460" y="11899"/>
                    <a:pt x="3460" y="11606"/>
                  </a:cubicBezTo>
                  <a:lnTo>
                    <a:pt x="3460" y="10926"/>
                  </a:lnTo>
                  <a:lnTo>
                    <a:pt x="11266" y="10926"/>
                  </a:lnTo>
                  <a:lnTo>
                    <a:pt x="11266" y="11606"/>
                  </a:lnTo>
                  <a:cubicBezTo>
                    <a:pt x="11266" y="11899"/>
                    <a:pt x="11502" y="12136"/>
                    <a:pt x="11795" y="12136"/>
                  </a:cubicBezTo>
                  <a:lnTo>
                    <a:pt x="12324" y="12136"/>
                  </a:lnTo>
                  <a:cubicBezTo>
                    <a:pt x="12617" y="12136"/>
                    <a:pt x="12854" y="11899"/>
                    <a:pt x="12854" y="11606"/>
                  </a:cubicBezTo>
                  <a:lnTo>
                    <a:pt x="12854" y="10926"/>
                  </a:lnTo>
                  <a:lnTo>
                    <a:pt x="12891" y="10926"/>
                  </a:lnTo>
                  <a:cubicBezTo>
                    <a:pt x="13903" y="10926"/>
                    <a:pt x="14725" y="10104"/>
                    <a:pt x="14734" y="9083"/>
                  </a:cubicBezTo>
                  <a:lnTo>
                    <a:pt x="14734" y="3800"/>
                  </a:lnTo>
                  <a:cubicBezTo>
                    <a:pt x="14734" y="3696"/>
                    <a:pt x="14649" y="3611"/>
                    <a:pt x="14545" y="3611"/>
                  </a:cubicBezTo>
                  <a:cubicBezTo>
                    <a:pt x="14432" y="3611"/>
                    <a:pt x="14347" y="3696"/>
                    <a:pt x="14347" y="3800"/>
                  </a:cubicBezTo>
                  <a:lnTo>
                    <a:pt x="14347" y="9083"/>
                  </a:lnTo>
                  <a:cubicBezTo>
                    <a:pt x="14347" y="9896"/>
                    <a:pt x="13695" y="10548"/>
                    <a:pt x="12891" y="10548"/>
                  </a:cubicBezTo>
                  <a:lnTo>
                    <a:pt x="1834" y="10548"/>
                  </a:lnTo>
                  <a:cubicBezTo>
                    <a:pt x="1031" y="10548"/>
                    <a:pt x="379" y="9896"/>
                    <a:pt x="379" y="9083"/>
                  </a:cubicBezTo>
                  <a:lnTo>
                    <a:pt x="379" y="1844"/>
                  </a:lnTo>
                  <a:cubicBezTo>
                    <a:pt x="379" y="1031"/>
                    <a:pt x="1031" y="379"/>
                    <a:pt x="1834" y="379"/>
                  </a:cubicBezTo>
                  <a:lnTo>
                    <a:pt x="4877" y="379"/>
                  </a:lnTo>
                  <a:cubicBezTo>
                    <a:pt x="5123" y="379"/>
                    <a:pt x="5123" y="1"/>
                    <a:pt x="4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1"/>
            <p:cNvSpPr/>
            <p:nvPr/>
          </p:nvSpPr>
          <p:spPr>
            <a:xfrm>
              <a:off x="6567525" y="3290775"/>
              <a:ext cx="69725" cy="81425"/>
            </a:xfrm>
            <a:custGeom>
              <a:rect b="b" l="l" r="r" t="t"/>
              <a:pathLst>
                <a:path extrusionOk="0" h="3257" w="2789">
                  <a:moveTo>
                    <a:pt x="256" y="1"/>
                  </a:moveTo>
                  <a:cubicBezTo>
                    <a:pt x="0" y="1"/>
                    <a:pt x="0" y="379"/>
                    <a:pt x="256" y="379"/>
                  </a:cubicBezTo>
                  <a:lnTo>
                    <a:pt x="945" y="379"/>
                  </a:lnTo>
                  <a:cubicBezTo>
                    <a:pt x="1749" y="379"/>
                    <a:pt x="2401" y="1031"/>
                    <a:pt x="2401" y="1844"/>
                  </a:cubicBezTo>
                  <a:lnTo>
                    <a:pt x="2401" y="3072"/>
                  </a:lnTo>
                  <a:cubicBezTo>
                    <a:pt x="2401" y="3195"/>
                    <a:pt x="2498" y="3257"/>
                    <a:pt x="2595" y="3257"/>
                  </a:cubicBezTo>
                  <a:cubicBezTo>
                    <a:pt x="2691" y="3257"/>
                    <a:pt x="2788" y="3195"/>
                    <a:pt x="2788" y="3072"/>
                  </a:cubicBezTo>
                  <a:lnTo>
                    <a:pt x="2788" y="1844"/>
                  </a:lnTo>
                  <a:cubicBezTo>
                    <a:pt x="2788" y="823"/>
                    <a:pt x="1957" y="1"/>
                    <a:pt x="9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1"/>
            <p:cNvSpPr/>
            <p:nvPr/>
          </p:nvSpPr>
          <p:spPr>
            <a:xfrm>
              <a:off x="6312825" y="3498650"/>
              <a:ext cx="38775" cy="21325"/>
            </a:xfrm>
            <a:custGeom>
              <a:rect b="b" l="l" r="r" t="t"/>
              <a:pathLst>
                <a:path extrusionOk="0" h="853" w="1551">
                  <a:moveTo>
                    <a:pt x="190" y="0"/>
                  </a:moveTo>
                  <a:cubicBezTo>
                    <a:pt x="95" y="0"/>
                    <a:pt x="1" y="64"/>
                    <a:pt x="1" y="191"/>
                  </a:cubicBezTo>
                  <a:lnTo>
                    <a:pt x="1" y="664"/>
                  </a:lnTo>
                  <a:cubicBezTo>
                    <a:pt x="1" y="768"/>
                    <a:pt x="86" y="853"/>
                    <a:pt x="190" y="853"/>
                  </a:cubicBezTo>
                  <a:lnTo>
                    <a:pt x="1295" y="853"/>
                  </a:lnTo>
                  <a:cubicBezTo>
                    <a:pt x="1550" y="853"/>
                    <a:pt x="1550" y="475"/>
                    <a:pt x="1295" y="475"/>
                  </a:cubicBezTo>
                  <a:lnTo>
                    <a:pt x="379" y="475"/>
                  </a:lnTo>
                  <a:lnTo>
                    <a:pt x="379" y="191"/>
                  </a:lnTo>
                  <a:cubicBezTo>
                    <a:pt x="379" y="64"/>
                    <a:pt x="284" y="0"/>
                    <a:pt x="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1"/>
            <p:cNvSpPr/>
            <p:nvPr/>
          </p:nvSpPr>
          <p:spPr>
            <a:xfrm>
              <a:off x="6312600" y="3334725"/>
              <a:ext cx="280700" cy="185250"/>
            </a:xfrm>
            <a:custGeom>
              <a:rect b="b" l="l" r="r" t="t"/>
              <a:pathLst>
                <a:path extrusionOk="0" h="7410" w="11228">
                  <a:moveTo>
                    <a:pt x="199" y="1"/>
                  </a:moveTo>
                  <a:cubicBezTo>
                    <a:pt x="95" y="1"/>
                    <a:pt x="0" y="86"/>
                    <a:pt x="10" y="190"/>
                  </a:cubicBezTo>
                  <a:lnTo>
                    <a:pt x="10" y="662"/>
                  </a:lnTo>
                  <a:cubicBezTo>
                    <a:pt x="10" y="790"/>
                    <a:pt x="104" y="854"/>
                    <a:pt x="199" y="854"/>
                  </a:cubicBezTo>
                  <a:cubicBezTo>
                    <a:pt x="293" y="854"/>
                    <a:pt x="388" y="790"/>
                    <a:pt x="388" y="662"/>
                  </a:cubicBezTo>
                  <a:lnTo>
                    <a:pt x="388" y="379"/>
                  </a:lnTo>
                  <a:lnTo>
                    <a:pt x="10840" y="379"/>
                  </a:lnTo>
                  <a:lnTo>
                    <a:pt x="10840" y="7023"/>
                  </a:lnTo>
                  <a:lnTo>
                    <a:pt x="2041" y="7023"/>
                  </a:lnTo>
                  <a:cubicBezTo>
                    <a:pt x="1786" y="7023"/>
                    <a:pt x="1786" y="7410"/>
                    <a:pt x="2041" y="7410"/>
                  </a:cubicBezTo>
                  <a:lnTo>
                    <a:pt x="11039" y="7410"/>
                  </a:lnTo>
                  <a:cubicBezTo>
                    <a:pt x="11142" y="7410"/>
                    <a:pt x="11228" y="7325"/>
                    <a:pt x="11228" y="7221"/>
                  </a:cubicBezTo>
                  <a:lnTo>
                    <a:pt x="11228" y="190"/>
                  </a:lnTo>
                  <a:cubicBezTo>
                    <a:pt x="11228" y="86"/>
                    <a:pt x="11142" y="1"/>
                    <a:pt x="110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1"/>
            <p:cNvSpPr/>
            <p:nvPr/>
          </p:nvSpPr>
          <p:spPr>
            <a:xfrm>
              <a:off x="6312600" y="3409625"/>
              <a:ext cx="9700" cy="35525"/>
            </a:xfrm>
            <a:custGeom>
              <a:rect b="b" l="l" r="r" t="t"/>
              <a:pathLst>
                <a:path extrusionOk="0" h="1421" w="388">
                  <a:moveTo>
                    <a:pt x="199" y="1"/>
                  </a:moveTo>
                  <a:cubicBezTo>
                    <a:pt x="95" y="1"/>
                    <a:pt x="0" y="86"/>
                    <a:pt x="10" y="190"/>
                  </a:cubicBezTo>
                  <a:lnTo>
                    <a:pt x="10" y="1229"/>
                  </a:lnTo>
                  <a:cubicBezTo>
                    <a:pt x="10" y="1357"/>
                    <a:pt x="104" y="1421"/>
                    <a:pt x="199" y="1421"/>
                  </a:cubicBezTo>
                  <a:cubicBezTo>
                    <a:pt x="293" y="1421"/>
                    <a:pt x="388" y="1357"/>
                    <a:pt x="388" y="1229"/>
                  </a:cubicBezTo>
                  <a:lnTo>
                    <a:pt x="388" y="190"/>
                  </a:lnTo>
                  <a:cubicBezTo>
                    <a:pt x="388" y="86"/>
                    <a:pt x="303"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1"/>
            <p:cNvSpPr/>
            <p:nvPr/>
          </p:nvSpPr>
          <p:spPr>
            <a:xfrm>
              <a:off x="6296525" y="3364950"/>
              <a:ext cx="74925" cy="35975"/>
            </a:xfrm>
            <a:custGeom>
              <a:rect b="b" l="l" r="r" t="t"/>
              <a:pathLst>
                <a:path extrusionOk="0" h="1439" w="2997">
                  <a:moveTo>
                    <a:pt x="2250" y="379"/>
                  </a:moveTo>
                  <a:cubicBezTo>
                    <a:pt x="2694" y="379"/>
                    <a:pt x="2694" y="1050"/>
                    <a:pt x="2250" y="1050"/>
                  </a:cubicBezTo>
                  <a:lnTo>
                    <a:pt x="747" y="1050"/>
                  </a:lnTo>
                  <a:cubicBezTo>
                    <a:pt x="303" y="1050"/>
                    <a:pt x="303" y="379"/>
                    <a:pt x="747" y="379"/>
                  </a:cubicBezTo>
                  <a:close/>
                  <a:moveTo>
                    <a:pt x="714" y="1"/>
                  </a:moveTo>
                  <a:cubicBezTo>
                    <a:pt x="322" y="1"/>
                    <a:pt x="0" y="324"/>
                    <a:pt x="0" y="720"/>
                  </a:cubicBezTo>
                  <a:cubicBezTo>
                    <a:pt x="0" y="1120"/>
                    <a:pt x="331" y="1438"/>
                    <a:pt x="730" y="1438"/>
                  </a:cubicBezTo>
                  <a:cubicBezTo>
                    <a:pt x="735" y="1438"/>
                    <a:pt x="741" y="1438"/>
                    <a:pt x="747" y="1438"/>
                  </a:cubicBezTo>
                  <a:lnTo>
                    <a:pt x="2250" y="1438"/>
                  </a:lnTo>
                  <a:cubicBezTo>
                    <a:pt x="2256" y="1438"/>
                    <a:pt x="2261" y="1438"/>
                    <a:pt x="2267" y="1438"/>
                  </a:cubicBezTo>
                  <a:cubicBezTo>
                    <a:pt x="2666" y="1438"/>
                    <a:pt x="2996" y="1120"/>
                    <a:pt x="2996" y="720"/>
                  </a:cubicBezTo>
                  <a:cubicBezTo>
                    <a:pt x="2996" y="324"/>
                    <a:pt x="2674" y="1"/>
                    <a:pt x="2283" y="1"/>
                  </a:cubicBezTo>
                  <a:cubicBezTo>
                    <a:pt x="2272" y="1"/>
                    <a:pt x="2261" y="1"/>
                    <a:pt x="2250" y="1"/>
                  </a:cubicBezTo>
                  <a:lnTo>
                    <a:pt x="747" y="1"/>
                  </a:lnTo>
                  <a:cubicBezTo>
                    <a:pt x="736" y="1"/>
                    <a:pt x="725" y="1"/>
                    <a:pt x="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1"/>
            <p:cNvSpPr/>
            <p:nvPr/>
          </p:nvSpPr>
          <p:spPr>
            <a:xfrm>
              <a:off x="6292275" y="3453800"/>
              <a:ext cx="79175" cy="35975"/>
            </a:xfrm>
            <a:custGeom>
              <a:rect b="b" l="l" r="r" t="t"/>
              <a:pathLst>
                <a:path extrusionOk="0" h="1439" w="3167">
                  <a:moveTo>
                    <a:pt x="2420" y="388"/>
                  </a:moveTo>
                  <a:cubicBezTo>
                    <a:pt x="2864" y="388"/>
                    <a:pt x="2864" y="1059"/>
                    <a:pt x="2420" y="1059"/>
                  </a:cubicBezTo>
                  <a:lnTo>
                    <a:pt x="917" y="1059"/>
                  </a:lnTo>
                  <a:cubicBezTo>
                    <a:pt x="473" y="1059"/>
                    <a:pt x="473" y="388"/>
                    <a:pt x="917" y="388"/>
                  </a:cubicBezTo>
                  <a:close/>
                  <a:moveTo>
                    <a:pt x="2437" y="1"/>
                  </a:moveTo>
                  <a:cubicBezTo>
                    <a:pt x="2431" y="1"/>
                    <a:pt x="2426" y="1"/>
                    <a:pt x="2420" y="1"/>
                  </a:cubicBezTo>
                  <a:lnTo>
                    <a:pt x="917" y="1"/>
                  </a:lnTo>
                  <a:cubicBezTo>
                    <a:pt x="0" y="39"/>
                    <a:pt x="0" y="1400"/>
                    <a:pt x="917" y="1437"/>
                  </a:cubicBezTo>
                  <a:lnTo>
                    <a:pt x="2420" y="1437"/>
                  </a:lnTo>
                  <a:cubicBezTo>
                    <a:pt x="2431" y="1438"/>
                    <a:pt x="2442" y="1438"/>
                    <a:pt x="2453" y="1438"/>
                  </a:cubicBezTo>
                  <a:cubicBezTo>
                    <a:pt x="2844" y="1438"/>
                    <a:pt x="3166" y="1114"/>
                    <a:pt x="3166" y="719"/>
                  </a:cubicBezTo>
                  <a:cubicBezTo>
                    <a:pt x="3166" y="319"/>
                    <a:pt x="2836" y="1"/>
                    <a:pt x="24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1"/>
            <p:cNvSpPr/>
            <p:nvPr/>
          </p:nvSpPr>
          <p:spPr>
            <a:xfrm>
              <a:off x="6406625" y="3367100"/>
              <a:ext cx="141075" cy="120675"/>
            </a:xfrm>
            <a:custGeom>
              <a:rect b="b" l="l" r="r" t="t"/>
              <a:pathLst>
                <a:path extrusionOk="0" h="4827" w="5643">
                  <a:moveTo>
                    <a:pt x="3034" y="388"/>
                  </a:moveTo>
                  <a:lnTo>
                    <a:pt x="3034" y="1229"/>
                  </a:lnTo>
                  <a:cubicBezTo>
                    <a:pt x="2741" y="1276"/>
                    <a:pt x="2477" y="1428"/>
                    <a:pt x="2288" y="1654"/>
                  </a:cubicBezTo>
                  <a:lnTo>
                    <a:pt x="1569" y="1239"/>
                  </a:lnTo>
                  <a:cubicBezTo>
                    <a:pt x="1910" y="757"/>
                    <a:pt x="2448" y="445"/>
                    <a:pt x="3034" y="388"/>
                  </a:cubicBezTo>
                  <a:close/>
                  <a:moveTo>
                    <a:pt x="3412" y="388"/>
                  </a:moveTo>
                  <a:cubicBezTo>
                    <a:pt x="3998" y="445"/>
                    <a:pt x="4537" y="757"/>
                    <a:pt x="4877" y="1239"/>
                  </a:cubicBezTo>
                  <a:lnTo>
                    <a:pt x="4149" y="1654"/>
                  </a:lnTo>
                  <a:cubicBezTo>
                    <a:pt x="3970" y="1428"/>
                    <a:pt x="3705" y="1276"/>
                    <a:pt x="3412" y="1229"/>
                  </a:cubicBezTo>
                  <a:lnTo>
                    <a:pt x="3412" y="388"/>
                  </a:lnTo>
                  <a:close/>
                  <a:moveTo>
                    <a:pt x="3228" y="1590"/>
                  </a:moveTo>
                  <a:cubicBezTo>
                    <a:pt x="3430" y="1590"/>
                    <a:pt x="3634" y="1666"/>
                    <a:pt x="3800" y="1834"/>
                  </a:cubicBezTo>
                  <a:cubicBezTo>
                    <a:pt x="4319" y="2344"/>
                    <a:pt x="3951" y="3233"/>
                    <a:pt x="3223" y="3233"/>
                  </a:cubicBezTo>
                  <a:cubicBezTo>
                    <a:pt x="2770" y="3233"/>
                    <a:pt x="2401" y="2864"/>
                    <a:pt x="2401" y="2410"/>
                  </a:cubicBezTo>
                  <a:cubicBezTo>
                    <a:pt x="2401" y="1918"/>
                    <a:pt x="2807" y="1590"/>
                    <a:pt x="3228" y="1590"/>
                  </a:cubicBezTo>
                  <a:close/>
                  <a:moveTo>
                    <a:pt x="1380" y="1569"/>
                  </a:moveTo>
                  <a:lnTo>
                    <a:pt x="2099" y="1985"/>
                  </a:lnTo>
                  <a:cubicBezTo>
                    <a:pt x="1995" y="2259"/>
                    <a:pt x="1995" y="2562"/>
                    <a:pt x="2099" y="2836"/>
                  </a:cubicBezTo>
                  <a:lnTo>
                    <a:pt x="1380" y="3251"/>
                  </a:lnTo>
                  <a:cubicBezTo>
                    <a:pt x="1135" y="2722"/>
                    <a:pt x="1135" y="2099"/>
                    <a:pt x="1380" y="1569"/>
                  </a:cubicBezTo>
                  <a:close/>
                  <a:moveTo>
                    <a:pt x="5066" y="1569"/>
                  </a:moveTo>
                  <a:cubicBezTo>
                    <a:pt x="5312" y="2099"/>
                    <a:pt x="5312" y="2722"/>
                    <a:pt x="5066" y="3251"/>
                  </a:cubicBezTo>
                  <a:lnTo>
                    <a:pt x="4338" y="2836"/>
                  </a:lnTo>
                  <a:cubicBezTo>
                    <a:pt x="4452" y="2562"/>
                    <a:pt x="4452" y="2259"/>
                    <a:pt x="4338" y="1985"/>
                  </a:cubicBezTo>
                  <a:lnTo>
                    <a:pt x="5066" y="1569"/>
                  </a:lnTo>
                  <a:close/>
                  <a:moveTo>
                    <a:pt x="2288" y="3166"/>
                  </a:moveTo>
                  <a:cubicBezTo>
                    <a:pt x="2477" y="3393"/>
                    <a:pt x="2741" y="3544"/>
                    <a:pt x="3034" y="3592"/>
                  </a:cubicBezTo>
                  <a:lnTo>
                    <a:pt x="3034" y="4433"/>
                  </a:lnTo>
                  <a:cubicBezTo>
                    <a:pt x="2448" y="4376"/>
                    <a:pt x="1910" y="4064"/>
                    <a:pt x="1569" y="3582"/>
                  </a:cubicBezTo>
                  <a:lnTo>
                    <a:pt x="2288" y="3166"/>
                  </a:lnTo>
                  <a:close/>
                  <a:moveTo>
                    <a:pt x="4149" y="3166"/>
                  </a:moveTo>
                  <a:lnTo>
                    <a:pt x="4877" y="3582"/>
                  </a:lnTo>
                  <a:cubicBezTo>
                    <a:pt x="4537" y="4064"/>
                    <a:pt x="3998" y="4376"/>
                    <a:pt x="3412" y="4433"/>
                  </a:cubicBezTo>
                  <a:lnTo>
                    <a:pt x="3412" y="3592"/>
                  </a:lnTo>
                  <a:cubicBezTo>
                    <a:pt x="3705" y="3544"/>
                    <a:pt x="3970" y="3393"/>
                    <a:pt x="4149" y="3166"/>
                  </a:cubicBezTo>
                  <a:close/>
                  <a:moveTo>
                    <a:pt x="3223" y="0"/>
                  </a:moveTo>
                  <a:cubicBezTo>
                    <a:pt x="1078" y="0"/>
                    <a:pt x="0" y="2599"/>
                    <a:pt x="1522" y="4121"/>
                  </a:cubicBezTo>
                  <a:cubicBezTo>
                    <a:pt x="2013" y="4609"/>
                    <a:pt x="2615" y="4827"/>
                    <a:pt x="3205" y="4827"/>
                  </a:cubicBezTo>
                  <a:cubicBezTo>
                    <a:pt x="4446" y="4827"/>
                    <a:pt x="5636" y="3864"/>
                    <a:pt x="5643" y="2410"/>
                  </a:cubicBezTo>
                  <a:cubicBezTo>
                    <a:pt x="5633" y="1078"/>
                    <a:pt x="4556" y="0"/>
                    <a:pt x="3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41"/>
          <p:cNvGrpSpPr/>
          <p:nvPr/>
        </p:nvGrpSpPr>
        <p:grpSpPr>
          <a:xfrm>
            <a:off x="3833913" y="3396450"/>
            <a:ext cx="372150" cy="368600"/>
            <a:chOff x="7498175" y="2072375"/>
            <a:chExt cx="372150" cy="368600"/>
          </a:xfrm>
        </p:grpSpPr>
        <p:sp>
          <p:nvSpPr>
            <p:cNvPr id="1157" name="Google Shape;1157;p41"/>
            <p:cNvSpPr/>
            <p:nvPr/>
          </p:nvSpPr>
          <p:spPr>
            <a:xfrm>
              <a:off x="7498175" y="2072375"/>
              <a:ext cx="372150" cy="368600"/>
            </a:xfrm>
            <a:custGeom>
              <a:rect b="b" l="l" r="r" t="t"/>
              <a:pathLst>
                <a:path extrusionOk="0" h="14744" w="14886">
                  <a:moveTo>
                    <a:pt x="4187" y="4574"/>
                  </a:moveTo>
                  <a:lnTo>
                    <a:pt x="4187" y="5113"/>
                  </a:lnTo>
                  <a:lnTo>
                    <a:pt x="1825" y="5113"/>
                  </a:lnTo>
                  <a:lnTo>
                    <a:pt x="1825" y="4574"/>
                  </a:lnTo>
                  <a:close/>
                  <a:moveTo>
                    <a:pt x="13061" y="4574"/>
                  </a:moveTo>
                  <a:lnTo>
                    <a:pt x="13061" y="5113"/>
                  </a:lnTo>
                  <a:lnTo>
                    <a:pt x="10699" y="5113"/>
                  </a:lnTo>
                  <a:lnTo>
                    <a:pt x="10699" y="4574"/>
                  </a:lnTo>
                  <a:close/>
                  <a:moveTo>
                    <a:pt x="3696" y="5548"/>
                  </a:moveTo>
                  <a:lnTo>
                    <a:pt x="3696" y="11435"/>
                  </a:lnTo>
                  <a:lnTo>
                    <a:pt x="2316" y="11435"/>
                  </a:lnTo>
                  <a:lnTo>
                    <a:pt x="2316" y="5548"/>
                  </a:lnTo>
                  <a:close/>
                  <a:moveTo>
                    <a:pt x="12570" y="5548"/>
                  </a:moveTo>
                  <a:lnTo>
                    <a:pt x="12570" y="11435"/>
                  </a:lnTo>
                  <a:lnTo>
                    <a:pt x="11190" y="11435"/>
                  </a:lnTo>
                  <a:lnTo>
                    <a:pt x="11190" y="5548"/>
                  </a:lnTo>
                  <a:close/>
                  <a:moveTo>
                    <a:pt x="4187" y="11880"/>
                  </a:moveTo>
                  <a:lnTo>
                    <a:pt x="4187" y="12418"/>
                  </a:lnTo>
                  <a:lnTo>
                    <a:pt x="1825" y="12418"/>
                  </a:lnTo>
                  <a:lnTo>
                    <a:pt x="1825" y="11880"/>
                  </a:lnTo>
                  <a:close/>
                  <a:moveTo>
                    <a:pt x="8620" y="11880"/>
                  </a:moveTo>
                  <a:lnTo>
                    <a:pt x="8620" y="12418"/>
                  </a:lnTo>
                  <a:lnTo>
                    <a:pt x="6257" y="12418"/>
                  </a:lnTo>
                  <a:lnTo>
                    <a:pt x="6257" y="11880"/>
                  </a:lnTo>
                  <a:close/>
                  <a:moveTo>
                    <a:pt x="13061" y="11880"/>
                  </a:moveTo>
                  <a:lnTo>
                    <a:pt x="13061" y="12418"/>
                  </a:lnTo>
                  <a:lnTo>
                    <a:pt x="10699" y="12418"/>
                  </a:lnTo>
                  <a:lnTo>
                    <a:pt x="10699" y="11880"/>
                  </a:lnTo>
                  <a:close/>
                  <a:moveTo>
                    <a:pt x="13713" y="12853"/>
                  </a:moveTo>
                  <a:lnTo>
                    <a:pt x="13713" y="13316"/>
                  </a:lnTo>
                  <a:lnTo>
                    <a:pt x="4027" y="13316"/>
                  </a:lnTo>
                  <a:cubicBezTo>
                    <a:pt x="3734" y="13316"/>
                    <a:pt x="3734" y="13751"/>
                    <a:pt x="4027" y="13751"/>
                  </a:cubicBezTo>
                  <a:lnTo>
                    <a:pt x="14366" y="13751"/>
                  </a:lnTo>
                  <a:lnTo>
                    <a:pt x="14366" y="14308"/>
                  </a:lnTo>
                  <a:lnTo>
                    <a:pt x="530" y="14308"/>
                  </a:lnTo>
                  <a:lnTo>
                    <a:pt x="530" y="13751"/>
                  </a:lnTo>
                  <a:lnTo>
                    <a:pt x="3299" y="13751"/>
                  </a:lnTo>
                  <a:cubicBezTo>
                    <a:pt x="3582" y="13751"/>
                    <a:pt x="3582" y="13316"/>
                    <a:pt x="3299" y="13316"/>
                  </a:cubicBezTo>
                  <a:lnTo>
                    <a:pt x="1182" y="13316"/>
                  </a:lnTo>
                  <a:lnTo>
                    <a:pt x="1182" y="12853"/>
                  </a:lnTo>
                  <a:close/>
                  <a:moveTo>
                    <a:pt x="7443" y="0"/>
                  </a:moveTo>
                  <a:cubicBezTo>
                    <a:pt x="7405" y="0"/>
                    <a:pt x="7367" y="10"/>
                    <a:pt x="7334" y="28"/>
                  </a:cubicBezTo>
                  <a:lnTo>
                    <a:pt x="190" y="4168"/>
                  </a:lnTo>
                  <a:cubicBezTo>
                    <a:pt x="1" y="4281"/>
                    <a:pt x="76" y="4574"/>
                    <a:pt x="303" y="4574"/>
                  </a:cubicBezTo>
                  <a:lnTo>
                    <a:pt x="1390" y="4574"/>
                  </a:lnTo>
                  <a:lnTo>
                    <a:pt x="1390" y="5330"/>
                  </a:lnTo>
                  <a:cubicBezTo>
                    <a:pt x="1390" y="5453"/>
                    <a:pt x="1484" y="5548"/>
                    <a:pt x="1607" y="5548"/>
                  </a:cubicBezTo>
                  <a:lnTo>
                    <a:pt x="1881" y="5548"/>
                  </a:lnTo>
                  <a:lnTo>
                    <a:pt x="1881" y="11435"/>
                  </a:lnTo>
                  <a:lnTo>
                    <a:pt x="1607" y="11435"/>
                  </a:lnTo>
                  <a:cubicBezTo>
                    <a:pt x="1484" y="11435"/>
                    <a:pt x="1390" y="11539"/>
                    <a:pt x="1390" y="11653"/>
                  </a:cubicBezTo>
                  <a:lnTo>
                    <a:pt x="1390" y="12409"/>
                  </a:lnTo>
                  <a:lnTo>
                    <a:pt x="964" y="12409"/>
                  </a:lnTo>
                  <a:cubicBezTo>
                    <a:pt x="842" y="12409"/>
                    <a:pt x="738" y="12513"/>
                    <a:pt x="738" y="12636"/>
                  </a:cubicBezTo>
                  <a:lnTo>
                    <a:pt x="738" y="13316"/>
                  </a:lnTo>
                  <a:lnTo>
                    <a:pt x="312" y="13316"/>
                  </a:lnTo>
                  <a:cubicBezTo>
                    <a:pt x="190" y="13316"/>
                    <a:pt x="86" y="13411"/>
                    <a:pt x="86" y="13533"/>
                  </a:cubicBezTo>
                  <a:lnTo>
                    <a:pt x="86" y="14526"/>
                  </a:lnTo>
                  <a:cubicBezTo>
                    <a:pt x="86" y="14639"/>
                    <a:pt x="190" y="14743"/>
                    <a:pt x="312" y="14743"/>
                  </a:cubicBezTo>
                  <a:lnTo>
                    <a:pt x="14583" y="14743"/>
                  </a:lnTo>
                  <a:cubicBezTo>
                    <a:pt x="14706" y="14743"/>
                    <a:pt x="14800" y="14639"/>
                    <a:pt x="14800" y="14526"/>
                  </a:cubicBezTo>
                  <a:lnTo>
                    <a:pt x="14800" y="13533"/>
                  </a:lnTo>
                  <a:cubicBezTo>
                    <a:pt x="14800" y="13416"/>
                    <a:pt x="14714" y="13315"/>
                    <a:pt x="14598" y="13315"/>
                  </a:cubicBezTo>
                  <a:cubicBezTo>
                    <a:pt x="14593" y="13315"/>
                    <a:pt x="14588" y="13316"/>
                    <a:pt x="14583" y="13316"/>
                  </a:cubicBezTo>
                  <a:lnTo>
                    <a:pt x="14148" y="13316"/>
                  </a:lnTo>
                  <a:lnTo>
                    <a:pt x="14148" y="12636"/>
                  </a:lnTo>
                  <a:cubicBezTo>
                    <a:pt x="14148" y="12513"/>
                    <a:pt x="14044" y="12409"/>
                    <a:pt x="13931" y="12409"/>
                  </a:cubicBezTo>
                  <a:lnTo>
                    <a:pt x="13496" y="12409"/>
                  </a:lnTo>
                  <a:lnTo>
                    <a:pt x="13496" y="11653"/>
                  </a:lnTo>
                  <a:cubicBezTo>
                    <a:pt x="13496" y="11539"/>
                    <a:pt x="13392" y="11435"/>
                    <a:pt x="13279" y="11435"/>
                  </a:cubicBezTo>
                  <a:lnTo>
                    <a:pt x="13005" y="11435"/>
                  </a:lnTo>
                  <a:lnTo>
                    <a:pt x="13005" y="5548"/>
                  </a:lnTo>
                  <a:lnTo>
                    <a:pt x="13279" y="5548"/>
                  </a:lnTo>
                  <a:cubicBezTo>
                    <a:pt x="13392" y="5548"/>
                    <a:pt x="13496" y="5453"/>
                    <a:pt x="13496" y="5330"/>
                  </a:cubicBezTo>
                  <a:lnTo>
                    <a:pt x="13496" y="4574"/>
                  </a:lnTo>
                  <a:lnTo>
                    <a:pt x="14583" y="4574"/>
                  </a:lnTo>
                  <a:cubicBezTo>
                    <a:pt x="14800" y="4574"/>
                    <a:pt x="14885" y="4272"/>
                    <a:pt x="14687" y="4168"/>
                  </a:cubicBezTo>
                  <a:lnTo>
                    <a:pt x="12664" y="2996"/>
                  </a:lnTo>
                  <a:cubicBezTo>
                    <a:pt x="12625" y="2972"/>
                    <a:pt x="12586" y="2961"/>
                    <a:pt x="12549" y="2961"/>
                  </a:cubicBezTo>
                  <a:cubicBezTo>
                    <a:pt x="12358" y="2961"/>
                    <a:pt x="12233" y="3247"/>
                    <a:pt x="12447" y="3374"/>
                  </a:cubicBezTo>
                  <a:lnTo>
                    <a:pt x="13770" y="4130"/>
                  </a:lnTo>
                  <a:lnTo>
                    <a:pt x="10207" y="4130"/>
                  </a:lnTo>
                  <a:cubicBezTo>
                    <a:pt x="9914" y="4130"/>
                    <a:pt x="9914" y="4574"/>
                    <a:pt x="10207" y="4574"/>
                  </a:cubicBezTo>
                  <a:lnTo>
                    <a:pt x="10264" y="4574"/>
                  </a:lnTo>
                  <a:lnTo>
                    <a:pt x="10264" y="5330"/>
                  </a:lnTo>
                  <a:cubicBezTo>
                    <a:pt x="10264" y="5444"/>
                    <a:pt x="10358" y="5548"/>
                    <a:pt x="10481" y="5548"/>
                  </a:cubicBezTo>
                  <a:lnTo>
                    <a:pt x="10746" y="5548"/>
                  </a:lnTo>
                  <a:lnTo>
                    <a:pt x="10746" y="11435"/>
                  </a:lnTo>
                  <a:lnTo>
                    <a:pt x="10481" y="11435"/>
                  </a:lnTo>
                  <a:cubicBezTo>
                    <a:pt x="10358" y="11435"/>
                    <a:pt x="10264" y="11539"/>
                    <a:pt x="10264" y="11653"/>
                  </a:cubicBezTo>
                  <a:lnTo>
                    <a:pt x="10264" y="12409"/>
                  </a:lnTo>
                  <a:lnTo>
                    <a:pt x="9054" y="12409"/>
                  </a:lnTo>
                  <a:lnTo>
                    <a:pt x="9054" y="11653"/>
                  </a:lnTo>
                  <a:cubicBezTo>
                    <a:pt x="9054" y="11539"/>
                    <a:pt x="8960" y="11435"/>
                    <a:pt x="8837" y="11435"/>
                  </a:cubicBezTo>
                  <a:lnTo>
                    <a:pt x="8572" y="11435"/>
                  </a:lnTo>
                  <a:lnTo>
                    <a:pt x="8572" y="6436"/>
                  </a:lnTo>
                  <a:cubicBezTo>
                    <a:pt x="8572" y="6290"/>
                    <a:pt x="8461" y="6216"/>
                    <a:pt x="8350" y="6216"/>
                  </a:cubicBezTo>
                  <a:cubicBezTo>
                    <a:pt x="8239" y="6216"/>
                    <a:pt x="8128" y="6290"/>
                    <a:pt x="8128" y="6436"/>
                  </a:cubicBezTo>
                  <a:lnTo>
                    <a:pt x="8128" y="11435"/>
                  </a:lnTo>
                  <a:lnTo>
                    <a:pt x="6748" y="11435"/>
                  </a:lnTo>
                  <a:lnTo>
                    <a:pt x="6748" y="6436"/>
                  </a:lnTo>
                  <a:cubicBezTo>
                    <a:pt x="6748" y="6290"/>
                    <a:pt x="6640" y="6216"/>
                    <a:pt x="6531" y="6216"/>
                  </a:cubicBezTo>
                  <a:cubicBezTo>
                    <a:pt x="6422" y="6216"/>
                    <a:pt x="6314" y="6290"/>
                    <a:pt x="6314" y="6436"/>
                  </a:cubicBezTo>
                  <a:lnTo>
                    <a:pt x="6314" y="11435"/>
                  </a:lnTo>
                  <a:lnTo>
                    <a:pt x="6039" y="11435"/>
                  </a:lnTo>
                  <a:cubicBezTo>
                    <a:pt x="5917" y="11435"/>
                    <a:pt x="5822" y="11539"/>
                    <a:pt x="5822" y="11653"/>
                  </a:cubicBezTo>
                  <a:lnTo>
                    <a:pt x="5822" y="12409"/>
                  </a:lnTo>
                  <a:lnTo>
                    <a:pt x="4622" y="12409"/>
                  </a:lnTo>
                  <a:lnTo>
                    <a:pt x="4622" y="11653"/>
                  </a:lnTo>
                  <a:cubicBezTo>
                    <a:pt x="4622" y="11539"/>
                    <a:pt x="4527" y="11435"/>
                    <a:pt x="4405" y="11435"/>
                  </a:cubicBezTo>
                  <a:lnTo>
                    <a:pt x="4130" y="11435"/>
                  </a:lnTo>
                  <a:lnTo>
                    <a:pt x="4130" y="5548"/>
                  </a:lnTo>
                  <a:lnTo>
                    <a:pt x="4405" y="5548"/>
                  </a:lnTo>
                  <a:cubicBezTo>
                    <a:pt x="4527" y="5548"/>
                    <a:pt x="4622" y="5453"/>
                    <a:pt x="4622" y="5330"/>
                  </a:cubicBezTo>
                  <a:lnTo>
                    <a:pt x="4622" y="4574"/>
                  </a:lnTo>
                  <a:lnTo>
                    <a:pt x="4641" y="4574"/>
                  </a:lnTo>
                  <a:cubicBezTo>
                    <a:pt x="4931" y="4574"/>
                    <a:pt x="4934" y="4139"/>
                    <a:pt x="4650" y="4139"/>
                  </a:cubicBezTo>
                  <a:cubicBezTo>
                    <a:pt x="4647" y="4139"/>
                    <a:pt x="4644" y="4139"/>
                    <a:pt x="4641" y="4139"/>
                  </a:cubicBezTo>
                  <a:lnTo>
                    <a:pt x="1116" y="4139"/>
                  </a:lnTo>
                  <a:lnTo>
                    <a:pt x="7438" y="473"/>
                  </a:lnTo>
                  <a:lnTo>
                    <a:pt x="11880" y="3043"/>
                  </a:lnTo>
                  <a:cubicBezTo>
                    <a:pt x="11920" y="3068"/>
                    <a:pt x="11959" y="3078"/>
                    <a:pt x="11995" y="3078"/>
                  </a:cubicBezTo>
                  <a:cubicBezTo>
                    <a:pt x="12184" y="3078"/>
                    <a:pt x="12303" y="2792"/>
                    <a:pt x="12097" y="2665"/>
                  </a:cubicBezTo>
                  <a:lnTo>
                    <a:pt x="7552" y="28"/>
                  </a:lnTo>
                  <a:cubicBezTo>
                    <a:pt x="7519" y="10"/>
                    <a:pt x="7481" y="0"/>
                    <a:pt x="74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1"/>
            <p:cNvSpPr/>
            <p:nvPr/>
          </p:nvSpPr>
          <p:spPr>
            <a:xfrm>
              <a:off x="7660725" y="2125650"/>
              <a:ext cx="46800" cy="82425"/>
            </a:xfrm>
            <a:custGeom>
              <a:rect b="b" l="l" r="r" t="t"/>
              <a:pathLst>
                <a:path extrusionOk="0" h="3297" w="1872">
                  <a:moveTo>
                    <a:pt x="719" y="714"/>
                  </a:moveTo>
                  <a:lnTo>
                    <a:pt x="719" y="1385"/>
                  </a:lnTo>
                  <a:cubicBezTo>
                    <a:pt x="350" y="1319"/>
                    <a:pt x="350" y="789"/>
                    <a:pt x="719" y="714"/>
                  </a:cubicBezTo>
                  <a:close/>
                  <a:moveTo>
                    <a:pt x="1154" y="1905"/>
                  </a:moveTo>
                  <a:cubicBezTo>
                    <a:pt x="1532" y="1980"/>
                    <a:pt x="1532" y="2509"/>
                    <a:pt x="1154" y="2585"/>
                  </a:cubicBezTo>
                  <a:lnTo>
                    <a:pt x="1154" y="1905"/>
                  </a:lnTo>
                  <a:close/>
                  <a:moveTo>
                    <a:pt x="936" y="0"/>
                  </a:moveTo>
                  <a:cubicBezTo>
                    <a:pt x="828" y="0"/>
                    <a:pt x="719" y="71"/>
                    <a:pt x="719" y="213"/>
                  </a:cubicBezTo>
                  <a:lnTo>
                    <a:pt x="719" y="260"/>
                  </a:lnTo>
                  <a:cubicBezTo>
                    <a:pt x="312" y="345"/>
                    <a:pt x="1" y="667"/>
                    <a:pt x="1" y="1054"/>
                  </a:cubicBezTo>
                  <a:cubicBezTo>
                    <a:pt x="1" y="1432"/>
                    <a:pt x="312" y="1763"/>
                    <a:pt x="719" y="1838"/>
                  </a:cubicBezTo>
                  <a:lnTo>
                    <a:pt x="719" y="2576"/>
                  </a:lnTo>
                  <a:cubicBezTo>
                    <a:pt x="568" y="2538"/>
                    <a:pt x="454" y="2405"/>
                    <a:pt x="445" y="2245"/>
                  </a:cubicBezTo>
                  <a:cubicBezTo>
                    <a:pt x="445" y="2098"/>
                    <a:pt x="336" y="2025"/>
                    <a:pt x="227" y="2025"/>
                  </a:cubicBezTo>
                  <a:cubicBezTo>
                    <a:pt x="119" y="2025"/>
                    <a:pt x="10" y="2098"/>
                    <a:pt x="10" y="2245"/>
                  </a:cubicBezTo>
                  <a:cubicBezTo>
                    <a:pt x="10" y="2623"/>
                    <a:pt x="312" y="2954"/>
                    <a:pt x="719" y="3029"/>
                  </a:cubicBezTo>
                  <a:lnTo>
                    <a:pt x="719" y="3076"/>
                  </a:lnTo>
                  <a:cubicBezTo>
                    <a:pt x="719" y="3223"/>
                    <a:pt x="828" y="3296"/>
                    <a:pt x="936" y="3296"/>
                  </a:cubicBezTo>
                  <a:cubicBezTo>
                    <a:pt x="1045" y="3296"/>
                    <a:pt x="1154" y="3223"/>
                    <a:pt x="1154" y="3076"/>
                  </a:cubicBezTo>
                  <a:lnTo>
                    <a:pt x="1154" y="3029"/>
                  </a:lnTo>
                  <a:cubicBezTo>
                    <a:pt x="1569" y="2944"/>
                    <a:pt x="1872" y="2623"/>
                    <a:pt x="1872" y="2245"/>
                  </a:cubicBezTo>
                  <a:cubicBezTo>
                    <a:pt x="1872" y="1857"/>
                    <a:pt x="1569" y="1536"/>
                    <a:pt x="1154" y="1451"/>
                  </a:cubicBezTo>
                  <a:lnTo>
                    <a:pt x="1154" y="714"/>
                  </a:lnTo>
                  <a:cubicBezTo>
                    <a:pt x="1314" y="761"/>
                    <a:pt x="1418" y="893"/>
                    <a:pt x="1437" y="1054"/>
                  </a:cubicBezTo>
                  <a:cubicBezTo>
                    <a:pt x="1437" y="1196"/>
                    <a:pt x="1546" y="1267"/>
                    <a:pt x="1654" y="1267"/>
                  </a:cubicBezTo>
                  <a:cubicBezTo>
                    <a:pt x="1763" y="1267"/>
                    <a:pt x="1872" y="1196"/>
                    <a:pt x="1872" y="1054"/>
                  </a:cubicBezTo>
                  <a:cubicBezTo>
                    <a:pt x="1872" y="667"/>
                    <a:pt x="1569" y="345"/>
                    <a:pt x="1154" y="260"/>
                  </a:cubicBezTo>
                  <a:lnTo>
                    <a:pt x="1154" y="213"/>
                  </a:lnTo>
                  <a:cubicBezTo>
                    <a:pt x="1154" y="71"/>
                    <a:pt x="1045" y="0"/>
                    <a:pt x="9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1"/>
            <p:cNvSpPr/>
            <p:nvPr/>
          </p:nvSpPr>
          <p:spPr>
            <a:xfrm>
              <a:off x="7604325" y="2107100"/>
              <a:ext cx="139350" cy="119350"/>
            </a:xfrm>
            <a:custGeom>
              <a:rect b="b" l="l" r="r" t="t"/>
              <a:pathLst>
                <a:path extrusionOk="0" h="4774" w="5574">
                  <a:moveTo>
                    <a:pt x="3181" y="436"/>
                  </a:moveTo>
                  <a:cubicBezTo>
                    <a:pt x="4179" y="436"/>
                    <a:pt x="5139" y="1212"/>
                    <a:pt x="5139" y="2382"/>
                  </a:cubicBezTo>
                  <a:cubicBezTo>
                    <a:pt x="5139" y="3459"/>
                    <a:pt x="4270" y="4329"/>
                    <a:pt x="3192" y="4329"/>
                  </a:cubicBezTo>
                  <a:cubicBezTo>
                    <a:pt x="1463" y="4329"/>
                    <a:pt x="593" y="2231"/>
                    <a:pt x="1822" y="1012"/>
                  </a:cubicBezTo>
                  <a:cubicBezTo>
                    <a:pt x="2216" y="614"/>
                    <a:pt x="2703" y="436"/>
                    <a:pt x="3181" y="436"/>
                  </a:cubicBezTo>
                  <a:close/>
                  <a:moveTo>
                    <a:pt x="3181" y="0"/>
                  </a:moveTo>
                  <a:cubicBezTo>
                    <a:pt x="1071" y="0"/>
                    <a:pt x="1" y="2564"/>
                    <a:pt x="1501" y="4064"/>
                  </a:cubicBezTo>
                  <a:cubicBezTo>
                    <a:pt x="1987" y="4554"/>
                    <a:pt x="2586" y="4773"/>
                    <a:pt x="3174" y="4773"/>
                  </a:cubicBezTo>
                  <a:cubicBezTo>
                    <a:pt x="4399" y="4773"/>
                    <a:pt x="5574" y="3819"/>
                    <a:pt x="5574" y="2382"/>
                  </a:cubicBezTo>
                  <a:cubicBezTo>
                    <a:pt x="5574" y="1068"/>
                    <a:pt x="4506" y="10"/>
                    <a:pt x="3192" y="0"/>
                  </a:cubicBezTo>
                  <a:cubicBezTo>
                    <a:pt x="3188" y="0"/>
                    <a:pt x="3184" y="0"/>
                    <a:pt x="31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41"/>
          <p:cNvGrpSpPr/>
          <p:nvPr/>
        </p:nvGrpSpPr>
        <p:grpSpPr>
          <a:xfrm>
            <a:off x="5124300" y="2148925"/>
            <a:ext cx="295350" cy="368600"/>
            <a:chOff x="3841250" y="2071650"/>
            <a:chExt cx="295350" cy="368600"/>
          </a:xfrm>
        </p:grpSpPr>
        <p:sp>
          <p:nvSpPr>
            <p:cNvPr id="1161" name="Google Shape;1161;p41"/>
            <p:cNvSpPr/>
            <p:nvPr/>
          </p:nvSpPr>
          <p:spPr>
            <a:xfrm>
              <a:off x="3841250" y="2071650"/>
              <a:ext cx="295350" cy="368600"/>
            </a:xfrm>
            <a:custGeom>
              <a:rect b="b" l="l" r="r" t="t"/>
              <a:pathLst>
                <a:path extrusionOk="0" h="14744" w="11814">
                  <a:moveTo>
                    <a:pt x="1418" y="1"/>
                  </a:moveTo>
                  <a:cubicBezTo>
                    <a:pt x="633" y="1"/>
                    <a:pt x="0" y="634"/>
                    <a:pt x="0" y="1418"/>
                  </a:cubicBezTo>
                  <a:lnTo>
                    <a:pt x="0" y="13326"/>
                  </a:lnTo>
                  <a:cubicBezTo>
                    <a:pt x="0" y="14101"/>
                    <a:pt x="633" y="14744"/>
                    <a:pt x="1418" y="14744"/>
                  </a:cubicBezTo>
                  <a:lnTo>
                    <a:pt x="10396" y="14744"/>
                  </a:lnTo>
                  <a:cubicBezTo>
                    <a:pt x="11171" y="14744"/>
                    <a:pt x="11814" y="14101"/>
                    <a:pt x="11814" y="13326"/>
                  </a:cubicBezTo>
                  <a:lnTo>
                    <a:pt x="11814" y="10671"/>
                  </a:lnTo>
                  <a:cubicBezTo>
                    <a:pt x="11814" y="10543"/>
                    <a:pt x="11717" y="10479"/>
                    <a:pt x="11620" y="10479"/>
                  </a:cubicBezTo>
                  <a:cubicBezTo>
                    <a:pt x="11523" y="10479"/>
                    <a:pt x="11426" y="10543"/>
                    <a:pt x="11426" y="10671"/>
                  </a:cubicBezTo>
                  <a:lnTo>
                    <a:pt x="11426" y="13326"/>
                  </a:lnTo>
                  <a:cubicBezTo>
                    <a:pt x="11426" y="13893"/>
                    <a:pt x="10963" y="14356"/>
                    <a:pt x="10396" y="14356"/>
                  </a:cubicBezTo>
                  <a:lnTo>
                    <a:pt x="1418" y="14356"/>
                  </a:lnTo>
                  <a:cubicBezTo>
                    <a:pt x="841" y="14356"/>
                    <a:pt x="378" y="13893"/>
                    <a:pt x="378" y="13326"/>
                  </a:cubicBezTo>
                  <a:lnTo>
                    <a:pt x="378" y="1418"/>
                  </a:lnTo>
                  <a:cubicBezTo>
                    <a:pt x="378" y="842"/>
                    <a:pt x="841" y="379"/>
                    <a:pt x="1418" y="379"/>
                  </a:cubicBezTo>
                  <a:lnTo>
                    <a:pt x="10396" y="379"/>
                  </a:lnTo>
                  <a:cubicBezTo>
                    <a:pt x="10963" y="379"/>
                    <a:pt x="11426" y="842"/>
                    <a:pt x="11426" y="1418"/>
                  </a:cubicBezTo>
                  <a:lnTo>
                    <a:pt x="11426" y="9943"/>
                  </a:lnTo>
                  <a:cubicBezTo>
                    <a:pt x="11426" y="10047"/>
                    <a:pt x="11511" y="10132"/>
                    <a:pt x="11625" y="10132"/>
                  </a:cubicBezTo>
                  <a:cubicBezTo>
                    <a:pt x="11729" y="10132"/>
                    <a:pt x="11814" y="10047"/>
                    <a:pt x="11814" y="9943"/>
                  </a:cubicBezTo>
                  <a:lnTo>
                    <a:pt x="11814" y="1418"/>
                  </a:lnTo>
                  <a:cubicBezTo>
                    <a:pt x="11814" y="634"/>
                    <a:pt x="11171" y="1"/>
                    <a:pt x="103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1"/>
            <p:cNvSpPr/>
            <p:nvPr/>
          </p:nvSpPr>
          <p:spPr>
            <a:xfrm>
              <a:off x="3870300" y="2208450"/>
              <a:ext cx="52950" cy="44200"/>
            </a:xfrm>
            <a:custGeom>
              <a:rect b="b" l="l" r="r" t="t"/>
              <a:pathLst>
                <a:path extrusionOk="0" h="1768" w="2118">
                  <a:moveTo>
                    <a:pt x="1513" y="379"/>
                  </a:moveTo>
                  <a:cubicBezTo>
                    <a:pt x="1636" y="379"/>
                    <a:pt x="1740" y="483"/>
                    <a:pt x="1740" y="606"/>
                  </a:cubicBezTo>
                  <a:lnTo>
                    <a:pt x="1740" y="1173"/>
                  </a:lnTo>
                  <a:cubicBezTo>
                    <a:pt x="1740" y="1286"/>
                    <a:pt x="1636" y="1390"/>
                    <a:pt x="1513" y="1390"/>
                  </a:cubicBezTo>
                  <a:lnTo>
                    <a:pt x="606" y="1390"/>
                  </a:lnTo>
                  <a:cubicBezTo>
                    <a:pt x="483" y="1390"/>
                    <a:pt x="388" y="1286"/>
                    <a:pt x="388" y="1173"/>
                  </a:cubicBezTo>
                  <a:lnTo>
                    <a:pt x="388" y="606"/>
                  </a:lnTo>
                  <a:cubicBezTo>
                    <a:pt x="388" y="483"/>
                    <a:pt x="483" y="379"/>
                    <a:pt x="606" y="379"/>
                  </a:cubicBezTo>
                  <a:close/>
                  <a:moveTo>
                    <a:pt x="606" y="1"/>
                  </a:moveTo>
                  <a:cubicBezTo>
                    <a:pt x="275" y="1"/>
                    <a:pt x="1" y="275"/>
                    <a:pt x="1" y="606"/>
                  </a:cubicBezTo>
                  <a:lnTo>
                    <a:pt x="1" y="1173"/>
                  </a:lnTo>
                  <a:cubicBezTo>
                    <a:pt x="1" y="1503"/>
                    <a:pt x="275" y="1768"/>
                    <a:pt x="606" y="1768"/>
                  </a:cubicBezTo>
                  <a:lnTo>
                    <a:pt x="1513" y="1768"/>
                  </a:lnTo>
                  <a:cubicBezTo>
                    <a:pt x="1844" y="1768"/>
                    <a:pt x="2118" y="1503"/>
                    <a:pt x="2118" y="1173"/>
                  </a:cubicBezTo>
                  <a:lnTo>
                    <a:pt x="2118" y="606"/>
                  </a:lnTo>
                  <a:cubicBezTo>
                    <a:pt x="2118" y="275"/>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1"/>
            <p:cNvSpPr/>
            <p:nvPr/>
          </p:nvSpPr>
          <p:spPr>
            <a:xfrm>
              <a:off x="3931725" y="2208450"/>
              <a:ext cx="52725" cy="44200"/>
            </a:xfrm>
            <a:custGeom>
              <a:rect b="b" l="l" r="r" t="t"/>
              <a:pathLst>
                <a:path extrusionOk="0" h="1768" w="2109">
                  <a:moveTo>
                    <a:pt x="1513" y="379"/>
                  </a:moveTo>
                  <a:cubicBezTo>
                    <a:pt x="1636" y="379"/>
                    <a:pt x="1730" y="483"/>
                    <a:pt x="1730" y="606"/>
                  </a:cubicBezTo>
                  <a:lnTo>
                    <a:pt x="1730" y="1173"/>
                  </a:lnTo>
                  <a:cubicBezTo>
                    <a:pt x="1730" y="1286"/>
                    <a:pt x="1636" y="1390"/>
                    <a:pt x="1513" y="1390"/>
                  </a:cubicBezTo>
                  <a:lnTo>
                    <a:pt x="596" y="1390"/>
                  </a:lnTo>
                  <a:cubicBezTo>
                    <a:pt x="483" y="1390"/>
                    <a:pt x="379" y="1286"/>
                    <a:pt x="379" y="1173"/>
                  </a:cubicBezTo>
                  <a:lnTo>
                    <a:pt x="379" y="606"/>
                  </a:lnTo>
                  <a:cubicBezTo>
                    <a:pt x="379" y="483"/>
                    <a:pt x="483" y="379"/>
                    <a:pt x="596" y="379"/>
                  </a:cubicBezTo>
                  <a:close/>
                  <a:moveTo>
                    <a:pt x="596" y="1"/>
                  </a:moveTo>
                  <a:cubicBezTo>
                    <a:pt x="266" y="1"/>
                    <a:pt x="1" y="275"/>
                    <a:pt x="1" y="606"/>
                  </a:cubicBezTo>
                  <a:lnTo>
                    <a:pt x="1" y="1173"/>
                  </a:lnTo>
                  <a:cubicBezTo>
                    <a:pt x="1" y="1503"/>
                    <a:pt x="266" y="1768"/>
                    <a:pt x="596" y="1768"/>
                  </a:cubicBezTo>
                  <a:lnTo>
                    <a:pt x="1513" y="1768"/>
                  </a:lnTo>
                  <a:cubicBezTo>
                    <a:pt x="1844" y="1768"/>
                    <a:pt x="2108" y="1503"/>
                    <a:pt x="2108" y="1173"/>
                  </a:cubicBezTo>
                  <a:lnTo>
                    <a:pt x="2108" y="606"/>
                  </a:lnTo>
                  <a:cubicBezTo>
                    <a:pt x="2108" y="275"/>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1"/>
            <p:cNvSpPr/>
            <p:nvPr/>
          </p:nvSpPr>
          <p:spPr>
            <a:xfrm>
              <a:off x="3992925" y="2208450"/>
              <a:ext cx="52950" cy="44200"/>
            </a:xfrm>
            <a:custGeom>
              <a:rect b="b" l="l" r="r" t="t"/>
              <a:pathLst>
                <a:path extrusionOk="0" h="1768" w="2118">
                  <a:moveTo>
                    <a:pt x="1513" y="379"/>
                  </a:moveTo>
                  <a:cubicBezTo>
                    <a:pt x="1636" y="379"/>
                    <a:pt x="1730" y="483"/>
                    <a:pt x="1730" y="606"/>
                  </a:cubicBezTo>
                  <a:lnTo>
                    <a:pt x="1730" y="1173"/>
                  </a:lnTo>
                  <a:cubicBezTo>
                    <a:pt x="1730" y="1286"/>
                    <a:pt x="1636" y="1390"/>
                    <a:pt x="1513" y="1390"/>
                  </a:cubicBezTo>
                  <a:lnTo>
                    <a:pt x="605" y="1390"/>
                  </a:lnTo>
                  <a:cubicBezTo>
                    <a:pt x="483" y="1390"/>
                    <a:pt x="379" y="1286"/>
                    <a:pt x="379" y="1173"/>
                  </a:cubicBezTo>
                  <a:lnTo>
                    <a:pt x="379" y="606"/>
                  </a:lnTo>
                  <a:cubicBezTo>
                    <a:pt x="379" y="483"/>
                    <a:pt x="483" y="379"/>
                    <a:pt x="605" y="379"/>
                  </a:cubicBezTo>
                  <a:close/>
                  <a:moveTo>
                    <a:pt x="605" y="1"/>
                  </a:moveTo>
                  <a:cubicBezTo>
                    <a:pt x="275" y="1"/>
                    <a:pt x="1" y="275"/>
                    <a:pt x="1" y="606"/>
                  </a:cubicBezTo>
                  <a:lnTo>
                    <a:pt x="1" y="1173"/>
                  </a:lnTo>
                  <a:cubicBezTo>
                    <a:pt x="1" y="1503"/>
                    <a:pt x="275" y="1768"/>
                    <a:pt x="605" y="1768"/>
                  </a:cubicBezTo>
                  <a:lnTo>
                    <a:pt x="1513" y="1768"/>
                  </a:lnTo>
                  <a:cubicBezTo>
                    <a:pt x="1843" y="1768"/>
                    <a:pt x="2118" y="1503"/>
                    <a:pt x="2118" y="1173"/>
                  </a:cubicBezTo>
                  <a:lnTo>
                    <a:pt x="2118" y="606"/>
                  </a:lnTo>
                  <a:cubicBezTo>
                    <a:pt x="2118" y="275"/>
                    <a:pt x="1843"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1"/>
            <p:cNvSpPr/>
            <p:nvPr/>
          </p:nvSpPr>
          <p:spPr>
            <a:xfrm>
              <a:off x="4054125" y="2208450"/>
              <a:ext cx="52950" cy="44200"/>
            </a:xfrm>
            <a:custGeom>
              <a:rect b="b" l="l" r="r" t="t"/>
              <a:pathLst>
                <a:path extrusionOk="0" h="1768" w="2118">
                  <a:moveTo>
                    <a:pt x="1512" y="379"/>
                  </a:moveTo>
                  <a:cubicBezTo>
                    <a:pt x="1635" y="379"/>
                    <a:pt x="1739" y="483"/>
                    <a:pt x="1739" y="606"/>
                  </a:cubicBezTo>
                  <a:lnTo>
                    <a:pt x="1739" y="1173"/>
                  </a:lnTo>
                  <a:cubicBezTo>
                    <a:pt x="1739" y="1286"/>
                    <a:pt x="1635" y="1390"/>
                    <a:pt x="1512" y="1390"/>
                  </a:cubicBezTo>
                  <a:lnTo>
                    <a:pt x="605" y="1390"/>
                  </a:lnTo>
                  <a:cubicBezTo>
                    <a:pt x="482" y="1390"/>
                    <a:pt x="388" y="1286"/>
                    <a:pt x="388" y="1173"/>
                  </a:cubicBezTo>
                  <a:lnTo>
                    <a:pt x="388" y="606"/>
                  </a:lnTo>
                  <a:cubicBezTo>
                    <a:pt x="388" y="483"/>
                    <a:pt x="482" y="379"/>
                    <a:pt x="605" y="379"/>
                  </a:cubicBezTo>
                  <a:close/>
                  <a:moveTo>
                    <a:pt x="605" y="1"/>
                  </a:moveTo>
                  <a:cubicBezTo>
                    <a:pt x="274" y="1"/>
                    <a:pt x="10" y="275"/>
                    <a:pt x="0" y="606"/>
                  </a:cubicBezTo>
                  <a:lnTo>
                    <a:pt x="0" y="1173"/>
                  </a:lnTo>
                  <a:cubicBezTo>
                    <a:pt x="0" y="1503"/>
                    <a:pt x="274" y="1768"/>
                    <a:pt x="605" y="1768"/>
                  </a:cubicBezTo>
                  <a:lnTo>
                    <a:pt x="1512" y="1768"/>
                  </a:lnTo>
                  <a:cubicBezTo>
                    <a:pt x="1853" y="1768"/>
                    <a:pt x="2117" y="1503"/>
                    <a:pt x="2117" y="1173"/>
                  </a:cubicBezTo>
                  <a:lnTo>
                    <a:pt x="2117" y="606"/>
                  </a:lnTo>
                  <a:cubicBezTo>
                    <a:pt x="2117" y="275"/>
                    <a:pt x="1853" y="1"/>
                    <a:pt x="1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1"/>
            <p:cNvSpPr/>
            <p:nvPr/>
          </p:nvSpPr>
          <p:spPr>
            <a:xfrm>
              <a:off x="3870300" y="2261375"/>
              <a:ext cx="52950" cy="44450"/>
            </a:xfrm>
            <a:custGeom>
              <a:rect b="b" l="l" r="r" t="t"/>
              <a:pathLst>
                <a:path extrusionOk="0" h="1778" w="2118">
                  <a:moveTo>
                    <a:pt x="1513" y="388"/>
                  </a:moveTo>
                  <a:cubicBezTo>
                    <a:pt x="1636" y="388"/>
                    <a:pt x="1740" y="483"/>
                    <a:pt x="1740" y="605"/>
                  </a:cubicBezTo>
                  <a:lnTo>
                    <a:pt x="1740" y="1172"/>
                  </a:lnTo>
                  <a:cubicBezTo>
                    <a:pt x="1740" y="1295"/>
                    <a:pt x="1636" y="1390"/>
                    <a:pt x="1513" y="1390"/>
                  </a:cubicBezTo>
                  <a:lnTo>
                    <a:pt x="606" y="1390"/>
                  </a:lnTo>
                  <a:cubicBezTo>
                    <a:pt x="483" y="1390"/>
                    <a:pt x="388" y="1295"/>
                    <a:pt x="388" y="1172"/>
                  </a:cubicBezTo>
                  <a:lnTo>
                    <a:pt x="388" y="605"/>
                  </a:lnTo>
                  <a:cubicBezTo>
                    <a:pt x="388" y="483"/>
                    <a:pt x="483" y="388"/>
                    <a:pt x="606" y="388"/>
                  </a:cubicBezTo>
                  <a:close/>
                  <a:moveTo>
                    <a:pt x="606" y="1"/>
                  </a:moveTo>
                  <a:cubicBezTo>
                    <a:pt x="275" y="1"/>
                    <a:pt x="1" y="275"/>
                    <a:pt x="1" y="605"/>
                  </a:cubicBezTo>
                  <a:lnTo>
                    <a:pt x="1" y="1172"/>
                  </a:lnTo>
                  <a:cubicBezTo>
                    <a:pt x="1" y="1503"/>
                    <a:pt x="275" y="1777"/>
                    <a:pt x="606" y="1777"/>
                  </a:cubicBezTo>
                  <a:lnTo>
                    <a:pt x="1513" y="1777"/>
                  </a:lnTo>
                  <a:cubicBezTo>
                    <a:pt x="1844" y="1777"/>
                    <a:pt x="2118" y="1503"/>
                    <a:pt x="2118" y="1172"/>
                  </a:cubicBezTo>
                  <a:lnTo>
                    <a:pt x="2118" y="605"/>
                  </a:lnTo>
                  <a:cubicBezTo>
                    <a:pt x="2118" y="275"/>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1"/>
            <p:cNvSpPr/>
            <p:nvPr/>
          </p:nvSpPr>
          <p:spPr>
            <a:xfrm>
              <a:off x="3931725" y="2261375"/>
              <a:ext cx="52725" cy="44450"/>
            </a:xfrm>
            <a:custGeom>
              <a:rect b="b" l="l" r="r" t="t"/>
              <a:pathLst>
                <a:path extrusionOk="0" h="1778" w="2109">
                  <a:moveTo>
                    <a:pt x="1513" y="388"/>
                  </a:moveTo>
                  <a:cubicBezTo>
                    <a:pt x="1636" y="388"/>
                    <a:pt x="1730" y="483"/>
                    <a:pt x="1730" y="605"/>
                  </a:cubicBezTo>
                  <a:lnTo>
                    <a:pt x="1730" y="1172"/>
                  </a:lnTo>
                  <a:cubicBezTo>
                    <a:pt x="1730" y="1295"/>
                    <a:pt x="1636" y="1390"/>
                    <a:pt x="1513" y="1390"/>
                  </a:cubicBezTo>
                  <a:lnTo>
                    <a:pt x="596" y="1390"/>
                  </a:lnTo>
                  <a:cubicBezTo>
                    <a:pt x="483" y="1390"/>
                    <a:pt x="379" y="1295"/>
                    <a:pt x="379" y="1172"/>
                  </a:cubicBezTo>
                  <a:lnTo>
                    <a:pt x="379" y="605"/>
                  </a:lnTo>
                  <a:cubicBezTo>
                    <a:pt x="379" y="483"/>
                    <a:pt x="483" y="388"/>
                    <a:pt x="596" y="388"/>
                  </a:cubicBezTo>
                  <a:close/>
                  <a:moveTo>
                    <a:pt x="596" y="1"/>
                  </a:moveTo>
                  <a:cubicBezTo>
                    <a:pt x="266" y="1"/>
                    <a:pt x="1" y="275"/>
                    <a:pt x="1" y="605"/>
                  </a:cubicBezTo>
                  <a:lnTo>
                    <a:pt x="1" y="1172"/>
                  </a:lnTo>
                  <a:cubicBezTo>
                    <a:pt x="1" y="1503"/>
                    <a:pt x="266" y="1777"/>
                    <a:pt x="596" y="1777"/>
                  </a:cubicBezTo>
                  <a:lnTo>
                    <a:pt x="1513" y="1777"/>
                  </a:lnTo>
                  <a:cubicBezTo>
                    <a:pt x="1844" y="1777"/>
                    <a:pt x="2108" y="1503"/>
                    <a:pt x="2108" y="1172"/>
                  </a:cubicBezTo>
                  <a:lnTo>
                    <a:pt x="2108" y="605"/>
                  </a:lnTo>
                  <a:cubicBezTo>
                    <a:pt x="2108" y="275"/>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1"/>
            <p:cNvSpPr/>
            <p:nvPr/>
          </p:nvSpPr>
          <p:spPr>
            <a:xfrm>
              <a:off x="3992925" y="2261375"/>
              <a:ext cx="52950" cy="44450"/>
            </a:xfrm>
            <a:custGeom>
              <a:rect b="b" l="l" r="r" t="t"/>
              <a:pathLst>
                <a:path extrusionOk="0" h="1778" w="2118">
                  <a:moveTo>
                    <a:pt x="1513" y="388"/>
                  </a:moveTo>
                  <a:cubicBezTo>
                    <a:pt x="1636" y="388"/>
                    <a:pt x="1730" y="483"/>
                    <a:pt x="1730" y="605"/>
                  </a:cubicBezTo>
                  <a:lnTo>
                    <a:pt x="1730" y="1172"/>
                  </a:lnTo>
                  <a:cubicBezTo>
                    <a:pt x="1730" y="1295"/>
                    <a:pt x="1636" y="1390"/>
                    <a:pt x="1513" y="1390"/>
                  </a:cubicBezTo>
                  <a:lnTo>
                    <a:pt x="605" y="1390"/>
                  </a:lnTo>
                  <a:cubicBezTo>
                    <a:pt x="483" y="1390"/>
                    <a:pt x="379" y="1295"/>
                    <a:pt x="379" y="1172"/>
                  </a:cubicBezTo>
                  <a:lnTo>
                    <a:pt x="379" y="605"/>
                  </a:lnTo>
                  <a:cubicBezTo>
                    <a:pt x="379" y="483"/>
                    <a:pt x="483" y="388"/>
                    <a:pt x="605" y="388"/>
                  </a:cubicBezTo>
                  <a:close/>
                  <a:moveTo>
                    <a:pt x="605" y="1"/>
                  </a:moveTo>
                  <a:cubicBezTo>
                    <a:pt x="275" y="1"/>
                    <a:pt x="1" y="275"/>
                    <a:pt x="1" y="605"/>
                  </a:cubicBezTo>
                  <a:lnTo>
                    <a:pt x="1" y="1172"/>
                  </a:lnTo>
                  <a:cubicBezTo>
                    <a:pt x="1" y="1503"/>
                    <a:pt x="275" y="1777"/>
                    <a:pt x="605" y="1777"/>
                  </a:cubicBezTo>
                  <a:lnTo>
                    <a:pt x="1513" y="1777"/>
                  </a:lnTo>
                  <a:cubicBezTo>
                    <a:pt x="1843" y="1777"/>
                    <a:pt x="2118" y="1503"/>
                    <a:pt x="2118" y="1172"/>
                  </a:cubicBezTo>
                  <a:lnTo>
                    <a:pt x="2118" y="605"/>
                  </a:lnTo>
                  <a:cubicBezTo>
                    <a:pt x="2118" y="275"/>
                    <a:pt x="1843"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1"/>
            <p:cNvSpPr/>
            <p:nvPr/>
          </p:nvSpPr>
          <p:spPr>
            <a:xfrm>
              <a:off x="4054125" y="2261375"/>
              <a:ext cx="52950" cy="44450"/>
            </a:xfrm>
            <a:custGeom>
              <a:rect b="b" l="l" r="r" t="t"/>
              <a:pathLst>
                <a:path extrusionOk="0" h="1778" w="2118">
                  <a:moveTo>
                    <a:pt x="1512" y="388"/>
                  </a:moveTo>
                  <a:cubicBezTo>
                    <a:pt x="1635" y="388"/>
                    <a:pt x="1739" y="483"/>
                    <a:pt x="1739" y="605"/>
                  </a:cubicBezTo>
                  <a:lnTo>
                    <a:pt x="1739" y="1172"/>
                  </a:lnTo>
                  <a:cubicBezTo>
                    <a:pt x="1739" y="1295"/>
                    <a:pt x="1635" y="1390"/>
                    <a:pt x="1512" y="1390"/>
                  </a:cubicBezTo>
                  <a:lnTo>
                    <a:pt x="605" y="1390"/>
                  </a:lnTo>
                  <a:cubicBezTo>
                    <a:pt x="482" y="1390"/>
                    <a:pt x="388" y="1295"/>
                    <a:pt x="388" y="1172"/>
                  </a:cubicBezTo>
                  <a:lnTo>
                    <a:pt x="388" y="605"/>
                  </a:lnTo>
                  <a:cubicBezTo>
                    <a:pt x="388" y="483"/>
                    <a:pt x="482" y="388"/>
                    <a:pt x="605" y="388"/>
                  </a:cubicBezTo>
                  <a:close/>
                  <a:moveTo>
                    <a:pt x="605" y="1"/>
                  </a:moveTo>
                  <a:cubicBezTo>
                    <a:pt x="274" y="1"/>
                    <a:pt x="10" y="275"/>
                    <a:pt x="0" y="605"/>
                  </a:cubicBezTo>
                  <a:lnTo>
                    <a:pt x="0" y="1172"/>
                  </a:lnTo>
                  <a:cubicBezTo>
                    <a:pt x="0" y="1503"/>
                    <a:pt x="274" y="1777"/>
                    <a:pt x="605" y="1777"/>
                  </a:cubicBezTo>
                  <a:lnTo>
                    <a:pt x="1512" y="1777"/>
                  </a:lnTo>
                  <a:cubicBezTo>
                    <a:pt x="1853" y="1777"/>
                    <a:pt x="2117" y="1503"/>
                    <a:pt x="2117" y="1172"/>
                  </a:cubicBezTo>
                  <a:lnTo>
                    <a:pt x="2117" y="605"/>
                  </a:lnTo>
                  <a:cubicBezTo>
                    <a:pt x="2117" y="275"/>
                    <a:pt x="1853" y="1"/>
                    <a:pt x="1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1"/>
            <p:cNvSpPr/>
            <p:nvPr/>
          </p:nvSpPr>
          <p:spPr>
            <a:xfrm>
              <a:off x="3870300" y="2314550"/>
              <a:ext cx="52950" cy="44200"/>
            </a:xfrm>
            <a:custGeom>
              <a:rect b="b" l="l" r="r" t="t"/>
              <a:pathLst>
                <a:path extrusionOk="0" h="1768" w="2118">
                  <a:moveTo>
                    <a:pt x="1513" y="378"/>
                  </a:moveTo>
                  <a:cubicBezTo>
                    <a:pt x="1636" y="378"/>
                    <a:pt x="1740" y="473"/>
                    <a:pt x="1740" y="595"/>
                  </a:cubicBezTo>
                  <a:lnTo>
                    <a:pt x="1740" y="1162"/>
                  </a:lnTo>
                  <a:cubicBezTo>
                    <a:pt x="1740" y="1285"/>
                    <a:pt x="1636" y="1380"/>
                    <a:pt x="1513" y="1380"/>
                  </a:cubicBezTo>
                  <a:lnTo>
                    <a:pt x="606" y="1380"/>
                  </a:lnTo>
                  <a:cubicBezTo>
                    <a:pt x="483" y="1380"/>
                    <a:pt x="388" y="1285"/>
                    <a:pt x="388" y="1162"/>
                  </a:cubicBezTo>
                  <a:lnTo>
                    <a:pt x="388" y="595"/>
                  </a:lnTo>
                  <a:cubicBezTo>
                    <a:pt x="388" y="473"/>
                    <a:pt x="483" y="378"/>
                    <a:pt x="606" y="378"/>
                  </a:cubicBezTo>
                  <a:close/>
                  <a:moveTo>
                    <a:pt x="606" y="0"/>
                  </a:moveTo>
                  <a:cubicBezTo>
                    <a:pt x="275" y="0"/>
                    <a:pt x="1" y="265"/>
                    <a:pt x="1" y="595"/>
                  </a:cubicBezTo>
                  <a:lnTo>
                    <a:pt x="1" y="1162"/>
                  </a:lnTo>
                  <a:cubicBezTo>
                    <a:pt x="1" y="1493"/>
                    <a:pt x="275" y="1767"/>
                    <a:pt x="606" y="1767"/>
                  </a:cubicBezTo>
                  <a:lnTo>
                    <a:pt x="1513" y="1767"/>
                  </a:lnTo>
                  <a:cubicBezTo>
                    <a:pt x="1844" y="1767"/>
                    <a:pt x="2118" y="1493"/>
                    <a:pt x="2118" y="1162"/>
                  </a:cubicBezTo>
                  <a:lnTo>
                    <a:pt x="2118" y="595"/>
                  </a:lnTo>
                  <a:cubicBezTo>
                    <a:pt x="2118" y="265"/>
                    <a:pt x="1844" y="0"/>
                    <a:pt x="15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1"/>
            <p:cNvSpPr/>
            <p:nvPr/>
          </p:nvSpPr>
          <p:spPr>
            <a:xfrm>
              <a:off x="3931725" y="2314550"/>
              <a:ext cx="52725" cy="44200"/>
            </a:xfrm>
            <a:custGeom>
              <a:rect b="b" l="l" r="r" t="t"/>
              <a:pathLst>
                <a:path extrusionOk="0" h="1768" w="2109">
                  <a:moveTo>
                    <a:pt x="1513" y="378"/>
                  </a:moveTo>
                  <a:cubicBezTo>
                    <a:pt x="1636" y="378"/>
                    <a:pt x="1730" y="473"/>
                    <a:pt x="1730" y="595"/>
                  </a:cubicBezTo>
                  <a:lnTo>
                    <a:pt x="1730" y="1162"/>
                  </a:lnTo>
                  <a:cubicBezTo>
                    <a:pt x="1730" y="1285"/>
                    <a:pt x="1636" y="1380"/>
                    <a:pt x="1513" y="1380"/>
                  </a:cubicBezTo>
                  <a:lnTo>
                    <a:pt x="596" y="1380"/>
                  </a:lnTo>
                  <a:cubicBezTo>
                    <a:pt x="483" y="1380"/>
                    <a:pt x="379" y="1285"/>
                    <a:pt x="379" y="1162"/>
                  </a:cubicBezTo>
                  <a:lnTo>
                    <a:pt x="379" y="595"/>
                  </a:lnTo>
                  <a:cubicBezTo>
                    <a:pt x="379" y="473"/>
                    <a:pt x="483" y="378"/>
                    <a:pt x="596" y="378"/>
                  </a:cubicBezTo>
                  <a:close/>
                  <a:moveTo>
                    <a:pt x="596" y="0"/>
                  </a:moveTo>
                  <a:cubicBezTo>
                    <a:pt x="266" y="0"/>
                    <a:pt x="1" y="265"/>
                    <a:pt x="1" y="595"/>
                  </a:cubicBezTo>
                  <a:lnTo>
                    <a:pt x="1" y="1162"/>
                  </a:lnTo>
                  <a:cubicBezTo>
                    <a:pt x="1" y="1493"/>
                    <a:pt x="266" y="1767"/>
                    <a:pt x="596" y="1767"/>
                  </a:cubicBezTo>
                  <a:lnTo>
                    <a:pt x="1513" y="1767"/>
                  </a:lnTo>
                  <a:cubicBezTo>
                    <a:pt x="1844" y="1767"/>
                    <a:pt x="2108" y="1493"/>
                    <a:pt x="2108" y="1162"/>
                  </a:cubicBezTo>
                  <a:lnTo>
                    <a:pt x="2108" y="595"/>
                  </a:lnTo>
                  <a:cubicBezTo>
                    <a:pt x="2108" y="265"/>
                    <a:pt x="1844" y="0"/>
                    <a:pt x="15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1"/>
            <p:cNvSpPr/>
            <p:nvPr/>
          </p:nvSpPr>
          <p:spPr>
            <a:xfrm>
              <a:off x="3992925" y="2314550"/>
              <a:ext cx="52950" cy="44200"/>
            </a:xfrm>
            <a:custGeom>
              <a:rect b="b" l="l" r="r" t="t"/>
              <a:pathLst>
                <a:path extrusionOk="0" h="1768" w="2118">
                  <a:moveTo>
                    <a:pt x="1513" y="378"/>
                  </a:moveTo>
                  <a:cubicBezTo>
                    <a:pt x="1636" y="378"/>
                    <a:pt x="1730" y="473"/>
                    <a:pt x="1730" y="595"/>
                  </a:cubicBezTo>
                  <a:lnTo>
                    <a:pt x="1730" y="1162"/>
                  </a:lnTo>
                  <a:cubicBezTo>
                    <a:pt x="1730" y="1285"/>
                    <a:pt x="1636" y="1380"/>
                    <a:pt x="1513" y="1380"/>
                  </a:cubicBezTo>
                  <a:lnTo>
                    <a:pt x="605" y="1380"/>
                  </a:lnTo>
                  <a:cubicBezTo>
                    <a:pt x="483" y="1380"/>
                    <a:pt x="379" y="1285"/>
                    <a:pt x="379" y="1162"/>
                  </a:cubicBezTo>
                  <a:lnTo>
                    <a:pt x="379" y="595"/>
                  </a:lnTo>
                  <a:cubicBezTo>
                    <a:pt x="379" y="473"/>
                    <a:pt x="483" y="378"/>
                    <a:pt x="605" y="378"/>
                  </a:cubicBezTo>
                  <a:close/>
                  <a:moveTo>
                    <a:pt x="605" y="0"/>
                  </a:moveTo>
                  <a:cubicBezTo>
                    <a:pt x="275" y="0"/>
                    <a:pt x="1" y="265"/>
                    <a:pt x="1" y="595"/>
                  </a:cubicBezTo>
                  <a:lnTo>
                    <a:pt x="1" y="1162"/>
                  </a:lnTo>
                  <a:cubicBezTo>
                    <a:pt x="1" y="1493"/>
                    <a:pt x="275" y="1767"/>
                    <a:pt x="605" y="1767"/>
                  </a:cubicBezTo>
                  <a:lnTo>
                    <a:pt x="1513" y="1767"/>
                  </a:lnTo>
                  <a:cubicBezTo>
                    <a:pt x="1843" y="1767"/>
                    <a:pt x="2118" y="1493"/>
                    <a:pt x="2118" y="1162"/>
                  </a:cubicBezTo>
                  <a:lnTo>
                    <a:pt x="2118" y="595"/>
                  </a:lnTo>
                  <a:cubicBezTo>
                    <a:pt x="2118" y="265"/>
                    <a:pt x="1843" y="0"/>
                    <a:pt x="15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1"/>
            <p:cNvSpPr/>
            <p:nvPr/>
          </p:nvSpPr>
          <p:spPr>
            <a:xfrm>
              <a:off x="3870300" y="2367450"/>
              <a:ext cx="52950" cy="44225"/>
            </a:xfrm>
            <a:custGeom>
              <a:rect b="b" l="l" r="r" t="t"/>
              <a:pathLst>
                <a:path extrusionOk="0" h="1769" w="2118">
                  <a:moveTo>
                    <a:pt x="1513" y="379"/>
                  </a:moveTo>
                  <a:cubicBezTo>
                    <a:pt x="1636" y="379"/>
                    <a:pt x="1740" y="483"/>
                    <a:pt x="1740" y="606"/>
                  </a:cubicBezTo>
                  <a:lnTo>
                    <a:pt x="1740" y="1163"/>
                  </a:lnTo>
                  <a:cubicBezTo>
                    <a:pt x="1740" y="1286"/>
                    <a:pt x="1636" y="1390"/>
                    <a:pt x="1513" y="1390"/>
                  </a:cubicBezTo>
                  <a:lnTo>
                    <a:pt x="606" y="1390"/>
                  </a:lnTo>
                  <a:cubicBezTo>
                    <a:pt x="483" y="1390"/>
                    <a:pt x="388" y="1286"/>
                    <a:pt x="388" y="1163"/>
                  </a:cubicBezTo>
                  <a:lnTo>
                    <a:pt x="388" y="606"/>
                  </a:lnTo>
                  <a:cubicBezTo>
                    <a:pt x="388" y="483"/>
                    <a:pt x="483" y="379"/>
                    <a:pt x="606" y="379"/>
                  </a:cubicBezTo>
                  <a:close/>
                  <a:moveTo>
                    <a:pt x="606" y="1"/>
                  </a:moveTo>
                  <a:cubicBezTo>
                    <a:pt x="275" y="1"/>
                    <a:pt x="1" y="266"/>
                    <a:pt x="1" y="606"/>
                  </a:cubicBezTo>
                  <a:lnTo>
                    <a:pt x="1" y="1163"/>
                  </a:lnTo>
                  <a:cubicBezTo>
                    <a:pt x="1" y="1504"/>
                    <a:pt x="275" y="1768"/>
                    <a:pt x="606" y="1768"/>
                  </a:cubicBezTo>
                  <a:lnTo>
                    <a:pt x="1513" y="1768"/>
                  </a:lnTo>
                  <a:cubicBezTo>
                    <a:pt x="1844" y="1768"/>
                    <a:pt x="2118" y="1504"/>
                    <a:pt x="2118" y="1163"/>
                  </a:cubicBezTo>
                  <a:lnTo>
                    <a:pt x="2118" y="606"/>
                  </a:lnTo>
                  <a:cubicBezTo>
                    <a:pt x="2118" y="266"/>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1"/>
            <p:cNvSpPr/>
            <p:nvPr/>
          </p:nvSpPr>
          <p:spPr>
            <a:xfrm>
              <a:off x="3931725" y="2367450"/>
              <a:ext cx="52725" cy="44225"/>
            </a:xfrm>
            <a:custGeom>
              <a:rect b="b" l="l" r="r" t="t"/>
              <a:pathLst>
                <a:path extrusionOk="0" h="1769" w="2109">
                  <a:moveTo>
                    <a:pt x="1513" y="379"/>
                  </a:moveTo>
                  <a:cubicBezTo>
                    <a:pt x="1636" y="379"/>
                    <a:pt x="1730" y="483"/>
                    <a:pt x="1730" y="606"/>
                  </a:cubicBezTo>
                  <a:lnTo>
                    <a:pt x="1730" y="1163"/>
                  </a:lnTo>
                  <a:cubicBezTo>
                    <a:pt x="1730" y="1286"/>
                    <a:pt x="1636" y="1390"/>
                    <a:pt x="1513" y="1390"/>
                  </a:cubicBezTo>
                  <a:lnTo>
                    <a:pt x="596" y="1390"/>
                  </a:lnTo>
                  <a:cubicBezTo>
                    <a:pt x="483" y="1390"/>
                    <a:pt x="379" y="1286"/>
                    <a:pt x="379" y="1163"/>
                  </a:cubicBezTo>
                  <a:lnTo>
                    <a:pt x="379" y="606"/>
                  </a:lnTo>
                  <a:cubicBezTo>
                    <a:pt x="379" y="483"/>
                    <a:pt x="483" y="379"/>
                    <a:pt x="596" y="379"/>
                  </a:cubicBezTo>
                  <a:close/>
                  <a:moveTo>
                    <a:pt x="596" y="1"/>
                  </a:moveTo>
                  <a:cubicBezTo>
                    <a:pt x="266" y="1"/>
                    <a:pt x="1" y="266"/>
                    <a:pt x="1" y="606"/>
                  </a:cubicBezTo>
                  <a:lnTo>
                    <a:pt x="1" y="1163"/>
                  </a:lnTo>
                  <a:cubicBezTo>
                    <a:pt x="1" y="1504"/>
                    <a:pt x="266" y="1768"/>
                    <a:pt x="596" y="1768"/>
                  </a:cubicBezTo>
                  <a:lnTo>
                    <a:pt x="1513" y="1768"/>
                  </a:lnTo>
                  <a:cubicBezTo>
                    <a:pt x="1844" y="1768"/>
                    <a:pt x="2108" y="1504"/>
                    <a:pt x="2108" y="1163"/>
                  </a:cubicBezTo>
                  <a:lnTo>
                    <a:pt x="2108" y="606"/>
                  </a:lnTo>
                  <a:cubicBezTo>
                    <a:pt x="2108" y="266"/>
                    <a:pt x="1844"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1"/>
            <p:cNvSpPr/>
            <p:nvPr/>
          </p:nvSpPr>
          <p:spPr>
            <a:xfrm>
              <a:off x="3992925" y="2367450"/>
              <a:ext cx="52950" cy="44225"/>
            </a:xfrm>
            <a:custGeom>
              <a:rect b="b" l="l" r="r" t="t"/>
              <a:pathLst>
                <a:path extrusionOk="0" h="1769" w="2118">
                  <a:moveTo>
                    <a:pt x="1513" y="379"/>
                  </a:moveTo>
                  <a:cubicBezTo>
                    <a:pt x="1636" y="379"/>
                    <a:pt x="1730" y="483"/>
                    <a:pt x="1730" y="606"/>
                  </a:cubicBezTo>
                  <a:lnTo>
                    <a:pt x="1730" y="1163"/>
                  </a:lnTo>
                  <a:cubicBezTo>
                    <a:pt x="1730" y="1286"/>
                    <a:pt x="1636" y="1390"/>
                    <a:pt x="1513" y="1390"/>
                  </a:cubicBezTo>
                  <a:lnTo>
                    <a:pt x="605" y="1390"/>
                  </a:lnTo>
                  <a:cubicBezTo>
                    <a:pt x="483" y="1390"/>
                    <a:pt x="379" y="1286"/>
                    <a:pt x="379" y="1163"/>
                  </a:cubicBezTo>
                  <a:lnTo>
                    <a:pt x="379" y="606"/>
                  </a:lnTo>
                  <a:cubicBezTo>
                    <a:pt x="379" y="483"/>
                    <a:pt x="483" y="379"/>
                    <a:pt x="605" y="379"/>
                  </a:cubicBezTo>
                  <a:close/>
                  <a:moveTo>
                    <a:pt x="605" y="1"/>
                  </a:moveTo>
                  <a:cubicBezTo>
                    <a:pt x="275" y="1"/>
                    <a:pt x="1" y="266"/>
                    <a:pt x="1" y="606"/>
                  </a:cubicBezTo>
                  <a:lnTo>
                    <a:pt x="1" y="1163"/>
                  </a:lnTo>
                  <a:cubicBezTo>
                    <a:pt x="1" y="1504"/>
                    <a:pt x="275" y="1768"/>
                    <a:pt x="605" y="1768"/>
                  </a:cubicBezTo>
                  <a:lnTo>
                    <a:pt x="1513" y="1768"/>
                  </a:lnTo>
                  <a:cubicBezTo>
                    <a:pt x="1843" y="1768"/>
                    <a:pt x="2118" y="1504"/>
                    <a:pt x="2118" y="1163"/>
                  </a:cubicBezTo>
                  <a:lnTo>
                    <a:pt x="2118" y="606"/>
                  </a:lnTo>
                  <a:cubicBezTo>
                    <a:pt x="2118" y="266"/>
                    <a:pt x="1843" y="1"/>
                    <a:pt x="1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1"/>
            <p:cNvSpPr/>
            <p:nvPr/>
          </p:nvSpPr>
          <p:spPr>
            <a:xfrm>
              <a:off x="4054125" y="2314550"/>
              <a:ext cx="52950" cy="97125"/>
            </a:xfrm>
            <a:custGeom>
              <a:rect b="b" l="l" r="r" t="t"/>
              <a:pathLst>
                <a:path extrusionOk="0" h="3885" w="2118">
                  <a:moveTo>
                    <a:pt x="1512" y="378"/>
                  </a:moveTo>
                  <a:cubicBezTo>
                    <a:pt x="1635" y="378"/>
                    <a:pt x="1739" y="473"/>
                    <a:pt x="1739" y="595"/>
                  </a:cubicBezTo>
                  <a:lnTo>
                    <a:pt x="1739" y="3279"/>
                  </a:lnTo>
                  <a:cubicBezTo>
                    <a:pt x="1739" y="3402"/>
                    <a:pt x="1635" y="3506"/>
                    <a:pt x="1512" y="3506"/>
                  </a:cubicBezTo>
                  <a:lnTo>
                    <a:pt x="605" y="3506"/>
                  </a:lnTo>
                  <a:cubicBezTo>
                    <a:pt x="482" y="3506"/>
                    <a:pt x="388" y="3402"/>
                    <a:pt x="388" y="3279"/>
                  </a:cubicBezTo>
                  <a:lnTo>
                    <a:pt x="388" y="595"/>
                  </a:lnTo>
                  <a:cubicBezTo>
                    <a:pt x="388" y="473"/>
                    <a:pt x="482" y="378"/>
                    <a:pt x="605" y="378"/>
                  </a:cubicBezTo>
                  <a:close/>
                  <a:moveTo>
                    <a:pt x="605" y="0"/>
                  </a:moveTo>
                  <a:cubicBezTo>
                    <a:pt x="274" y="0"/>
                    <a:pt x="10" y="265"/>
                    <a:pt x="0" y="595"/>
                  </a:cubicBezTo>
                  <a:lnTo>
                    <a:pt x="0" y="3279"/>
                  </a:lnTo>
                  <a:cubicBezTo>
                    <a:pt x="0" y="3620"/>
                    <a:pt x="274" y="3884"/>
                    <a:pt x="605" y="3884"/>
                  </a:cubicBezTo>
                  <a:lnTo>
                    <a:pt x="1512" y="3884"/>
                  </a:lnTo>
                  <a:cubicBezTo>
                    <a:pt x="1853" y="3884"/>
                    <a:pt x="2117" y="3620"/>
                    <a:pt x="2117" y="3279"/>
                  </a:cubicBezTo>
                  <a:lnTo>
                    <a:pt x="2117" y="595"/>
                  </a:lnTo>
                  <a:cubicBezTo>
                    <a:pt x="2117" y="265"/>
                    <a:pt x="1853" y="0"/>
                    <a:pt x="15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1"/>
            <p:cNvSpPr/>
            <p:nvPr/>
          </p:nvSpPr>
          <p:spPr>
            <a:xfrm>
              <a:off x="3870550" y="2100950"/>
              <a:ext cx="236525" cy="93600"/>
            </a:xfrm>
            <a:custGeom>
              <a:rect b="b" l="l" r="r" t="t"/>
              <a:pathLst>
                <a:path extrusionOk="0" h="3744" w="9461">
                  <a:moveTo>
                    <a:pt x="974" y="1"/>
                  </a:moveTo>
                  <a:cubicBezTo>
                    <a:pt x="435" y="1"/>
                    <a:pt x="0" y="435"/>
                    <a:pt x="0" y="974"/>
                  </a:cubicBezTo>
                  <a:lnTo>
                    <a:pt x="0" y="2770"/>
                  </a:lnTo>
                  <a:cubicBezTo>
                    <a:pt x="0" y="3308"/>
                    <a:pt x="435" y="3743"/>
                    <a:pt x="974" y="3743"/>
                  </a:cubicBezTo>
                  <a:lnTo>
                    <a:pt x="8487" y="3743"/>
                  </a:lnTo>
                  <a:cubicBezTo>
                    <a:pt x="9026" y="3743"/>
                    <a:pt x="9460" y="3308"/>
                    <a:pt x="9460" y="2770"/>
                  </a:cubicBezTo>
                  <a:lnTo>
                    <a:pt x="9460" y="974"/>
                  </a:lnTo>
                  <a:cubicBezTo>
                    <a:pt x="9460" y="435"/>
                    <a:pt x="9026" y="1"/>
                    <a:pt x="8487" y="1"/>
                  </a:cubicBezTo>
                  <a:lnTo>
                    <a:pt x="2429" y="1"/>
                  </a:lnTo>
                  <a:cubicBezTo>
                    <a:pt x="2174" y="1"/>
                    <a:pt x="2174" y="379"/>
                    <a:pt x="2429" y="379"/>
                  </a:cubicBezTo>
                  <a:lnTo>
                    <a:pt x="8487" y="379"/>
                  </a:lnTo>
                  <a:cubicBezTo>
                    <a:pt x="8818" y="379"/>
                    <a:pt x="9082" y="643"/>
                    <a:pt x="9082" y="974"/>
                  </a:cubicBezTo>
                  <a:lnTo>
                    <a:pt x="9082" y="2760"/>
                  </a:lnTo>
                  <a:cubicBezTo>
                    <a:pt x="9082" y="3091"/>
                    <a:pt x="8818" y="3356"/>
                    <a:pt x="8487" y="3356"/>
                  </a:cubicBezTo>
                  <a:lnTo>
                    <a:pt x="974" y="3356"/>
                  </a:lnTo>
                  <a:cubicBezTo>
                    <a:pt x="643" y="3356"/>
                    <a:pt x="378" y="3091"/>
                    <a:pt x="378" y="2760"/>
                  </a:cubicBezTo>
                  <a:lnTo>
                    <a:pt x="378" y="974"/>
                  </a:lnTo>
                  <a:cubicBezTo>
                    <a:pt x="378" y="643"/>
                    <a:pt x="643" y="379"/>
                    <a:pt x="974" y="379"/>
                  </a:cubicBezTo>
                  <a:lnTo>
                    <a:pt x="1692" y="379"/>
                  </a:lnTo>
                  <a:cubicBezTo>
                    <a:pt x="1947" y="379"/>
                    <a:pt x="1947" y="1"/>
                    <a:pt x="16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8" name="Google Shape;1178;p41"/>
          <p:cNvGrpSpPr/>
          <p:nvPr/>
        </p:nvGrpSpPr>
        <p:grpSpPr>
          <a:xfrm>
            <a:off x="3835688" y="2180913"/>
            <a:ext cx="368600" cy="296325"/>
            <a:chOff x="5062975" y="1554225"/>
            <a:chExt cx="368600" cy="296325"/>
          </a:xfrm>
        </p:grpSpPr>
        <p:sp>
          <p:nvSpPr>
            <p:cNvPr id="1179" name="Google Shape;1179;p41"/>
            <p:cNvSpPr/>
            <p:nvPr/>
          </p:nvSpPr>
          <p:spPr>
            <a:xfrm>
              <a:off x="5062975" y="1554225"/>
              <a:ext cx="368600" cy="296325"/>
            </a:xfrm>
            <a:custGeom>
              <a:rect b="b" l="l" r="r" t="t"/>
              <a:pathLst>
                <a:path extrusionOk="0" h="11853" w="14744">
                  <a:moveTo>
                    <a:pt x="13515" y="436"/>
                  </a:moveTo>
                  <a:cubicBezTo>
                    <a:pt x="13950" y="436"/>
                    <a:pt x="14309" y="795"/>
                    <a:pt x="14309" y="1230"/>
                  </a:cubicBezTo>
                  <a:lnTo>
                    <a:pt x="14309" y="6163"/>
                  </a:lnTo>
                  <a:lnTo>
                    <a:pt x="14309" y="7202"/>
                  </a:lnTo>
                  <a:cubicBezTo>
                    <a:pt x="14309" y="7646"/>
                    <a:pt x="13950" y="8006"/>
                    <a:pt x="13515" y="8006"/>
                  </a:cubicBezTo>
                  <a:lnTo>
                    <a:pt x="1239" y="8006"/>
                  </a:lnTo>
                  <a:cubicBezTo>
                    <a:pt x="804" y="8006"/>
                    <a:pt x="445" y="7646"/>
                    <a:pt x="445" y="7202"/>
                  </a:cubicBezTo>
                  <a:lnTo>
                    <a:pt x="445" y="1230"/>
                  </a:lnTo>
                  <a:cubicBezTo>
                    <a:pt x="445" y="795"/>
                    <a:pt x="804" y="436"/>
                    <a:pt x="1239" y="436"/>
                  </a:cubicBezTo>
                  <a:close/>
                  <a:moveTo>
                    <a:pt x="14309" y="8147"/>
                  </a:moveTo>
                  <a:lnTo>
                    <a:pt x="14309" y="10623"/>
                  </a:lnTo>
                  <a:cubicBezTo>
                    <a:pt x="14309" y="11058"/>
                    <a:pt x="13950" y="11417"/>
                    <a:pt x="13515" y="11417"/>
                  </a:cubicBezTo>
                  <a:lnTo>
                    <a:pt x="1239" y="11417"/>
                  </a:lnTo>
                  <a:cubicBezTo>
                    <a:pt x="804" y="11417"/>
                    <a:pt x="445" y="11058"/>
                    <a:pt x="445" y="10623"/>
                  </a:cubicBezTo>
                  <a:lnTo>
                    <a:pt x="445" y="8147"/>
                  </a:lnTo>
                  <a:cubicBezTo>
                    <a:pt x="662" y="8336"/>
                    <a:pt x="946" y="8440"/>
                    <a:pt x="1239" y="8440"/>
                  </a:cubicBezTo>
                  <a:lnTo>
                    <a:pt x="13515" y="8440"/>
                  </a:lnTo>
                  <a:cubicBezTo>
                    <a:pt x="13808" y="8440"/>
                    <a:pt x="14092" y="8336"/>
                    <a:pt x="14309" y="8147"/>
                  </a:cubicBezTo>
                  <a:close/>
                  <a:moveTo>
                    <a:pt x="1239" y="1"/>
                  </a:moveTo>
                  <a:cubicBezTo>
                    <a:pt x="558" y="1"/>
                    <a:pt x="10" y="549"/>
                    <a:pt x="1" y="1230"/>
                  </a:cubicBezTo>
                  <a:lnTo>
                    <a:pt x="1" y="10623"/>
                  </a:lnTo>
                  <a:cubicBezTo>
                    <a:pt x="10" y="11304"/>
                    <a:pt x="558" y="11852"/>
                    <a:pt x="1239" y="11852"/>
                  </a:cubicBezTo>
                  <a:lnTo>
                    <a:pt x="13515" y="11852"/>
                  </a:lnTo>
                  <a:cubicBezTo>
                    <a:pt x="14196" y="11852"/>
                    <a:pt x="14744" y="11304"/>
                    <a:pt x="14744" y="10623"/>
                  </a:cubicBezTo>
                  <a:lnTo>
                    <a:pt x="14744" y="1230"/>
                  </a:lnTo>
                  <a:cubicBezTo>
                    <a:pt x="14744" y="549"/>
                    <a:pt x="14196" y="1"/>
                    <a:pt x="135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1"/>
            <p:cNvSpPr/>
            <p:nvPr/>
          </p:nvSpPr>
          <p:spPr>
            <a:xfrm>
              <a:off x="5088975" y="1580225"/>
              <a:ext cx="316850" cy="159275"/>
            </a:xfrm>
            <a:custGeom>
              <a:rect b="b" l="l" r="r" t="t"/>
              <a:pathLst>
                <a:path extrusionOk="0" h="6371" w="12674">
                  <a:moveTo>
                    <a:pt x="10651" y="426"/>
                  </a:moveTo>
                  <a:cubicBezTo>
                    <a:pt x="10449" y="1278"/>
                    <a:pt x="11113" y="2048"/>
                    <a:pt x="11937" y="2048"/>
                  </a:cubicBezTo>
                  <a:cubicBezTo>
                    <a:pt x="12036" y="2048"/>
                    <a:pt x="12137" y="2037"/>
                    <a:pt x="12239" y="2013"/>
                  </a:cubicBezTo>
                  <a:lnTo>
                    <a:pt x="12239" y="4348"/>
                  </a:lnTo>
                  <a:cubicBezTo>
                    <a:pt x="12137" y="4325"/>
                    <a:pt x="12036" y="4314"/>
                    <a:pt x="11937" y="4314"/>
                  </a:cubicBezTo>
                  <a:cubicBezTo>
                    <a:pt x="11113" y="4314"/>
                    <a:pt x="10449" y="5083"/>
                    <a:pt x="10651" y="5935"/>
                  </a:cubicBezTo>
                  <a:lnTo>
                    <a:pt x="2023" y="5935"/>
                  </a:lnTo>
                  <a:cubicBezTo>
                    <a:pt x="2217" y="5083"/>
                    <a:pt x="1559" y="4314"/>
                    <a:pt x="736" y="4314"/>
                  </a:cubicBezTo>
                  <a:cubicBezTo>
                    <a:pt x="638" y="4314"/>
                    <a:pt x="537" y="4325"/>
                    <a:pt x="435" y="4348"/>
                  </a:cubicBezTo>
                  <a:lnTo>
                    <a:pt x="435" y="2013"/>
                  </a:lnTo>
                  <a:cubicBezTo>
                    <a:pt x="537" y="2037"/>
                    <a:pt x="638" y="2048"/>
                    <a:pt x="736" y="2048"/>
                  </a:cubicBezTo>
                  <a:cubicBezTo>
                    <a:pt x="1559" y="2048"/>
                    <a:pt x="2217" y="1278"/>
                    <a:pt x="2023" y="426"/>
                  </a:cubicBezTo>
                  <a:close/>
                  <a:moveTo>
                    <a:pt x="1698" y="0"/>
                  </a:moveTo>
                  <a:cubicBezTo>
                    <a:pt x="1535" y="0"/>
                    <a:pt x="1439" y="174"/>
                    <a:pt x="1512" y="322"/>
                  </a:cubicBezTo>
                  <a:cubicBezTo>
                    <a:pt x="1588" y="445"/>
                    <a:pt x="1616" y="586"/>
                    <a:pt x="1616" y="728"/>
                  </a:cubicBezTo>
                  <a:cubicBezTo>
                    <a:pt x="1616" y="1220"/>
                    <a:pt x="1219" y="1617"/>
                    <a:pt x="737" y="1617"/>
                  </a:cubicBezTo>
                  <a:cubicBezTo>
                    <a:pt x="586" y="1617"/>
                    <a:pt x="444" y="1579"/>
                    <a:pt x="322" y="1513"/>
                  </a:cubicBezTo>
                  <a:cubicBezTo>
                    <a:pt x="287" y="1495"/>
                    <a:pt x="251" y="1487"/>
                    <a:pt x="217" y="1487"/>
                  </a:cubicBezTo>
                  <a:cubicBezTo>
                    <a:pt x="101" y="1487"/>
                    <a:pt x="0" y="1578"/>
                    <a:pt x="0" y="1702"/>
                  </a:cubicBezTo>
                  <a:lnTo>
                    <a:pt x="0" y="4660"/>
                  </a:lnTo>
                  <a:cubicBezTo>
                    <a:pt x="0" y="4785"/>
                    <a:pt x="104" y="4882"/>
                    <a:pt x="222" y="4882"/>
                  </a:cubicBezTo>
                  <a:cubicBezTo>
                    <a:pt x="255" y="4882"/>
                    <a:pt x="289" y="4875"/>
                    <a:pt x="322" y="4858"/>
                  </a:cubicBezTo>
                  <a:cubicBezTo>
                    <a:pt x="444" y="4783"/>
                    <a:pt x="586" y="4754"/>
                    <a:pt x="737" y="4754"/>
                  </a:cubicBezTo>
                  <a:cubicBezTo>
                    <a:pt x="1219" y="4754"/>
                    <a:pt x="1616" y="5151"/>
                    <a:pt x="1616" y="5633"/>
                  </a:cubicBezTo>
                  <a:cubicBezTo>
                    <a:pt x="1616" y="5775"/>
                    <a:pt x="1588" y="5926"/>
                    <a:pt x="1512" y="6049"/>
                  </a:cubicBezTo>
                  <a:cubicBezTo>
                    <a:pt x="1437" y="6191"/>
                    <a:pt x="1541" y="6370"/>
                    <a:pt x="1711" y="6370"/>
                  </a:cubicBezTo>
                  <a:lnTo>
                    <a:pt x="10963" y="6370"/>
                  </a:lnTo>
                  <a:cubicBezTo>
                    <a:pt x="11124" y="6370"/>
                    <a:pt x="11237" y="6191"/>
                    <a:pt x="11161" y="6049"/>
                  </a:cubicBezTo>
                  <a:cubicBezTo>
                    <a:pt x="11086" y="5926"/>
                    <a:pt x="11057" y="5775"/>
                    <a:pt x="11057" y="5633"/>
                  </a:cubicBezTo>
                  <a:cubicBezTo>
                    <a:pt x="11057" y="5151"/>
                    <a:pt x="11454" y="4754"/>
                    <a:pt x="11936" y="4754"/>
                  </a:cubicBezTo>
                  <a:cubicBezTo>
                    <a:pt x="12078" y="4754"/>
                    <a:pt x="12229" y="4783"/>
                    <a:pt x="12352" y="4858"/>
                  </a:cubicBezTo>
                  <a:cubicBezTo>
                    <a:pt x="12383" y="4875"/>
                    <a:pt x="12416" y="4882"/>
                    <a:pt x="12448" y="4882"/>
                  </a:cubicBezTo>
                  <a:cubicBezTo>
                    <a:pt x="12564" y="4882"/>
                    <a:pt x="12674" y="4785"/>
                    <a:pt x="12674" y="4660"/>
                  </a:cubicBezTo>
                  <a:lnTo>
                    <a:pt x="12674" y="1702"/>
                  </a:lnTo>
                  <a:cubicBezTo>
                    <a:pt x="12674" y="1626"/>
                    <a:pt x="12636" y="1550"/>
                    <a:pt x="12570" y="1513"/>
                  </a:cubicBezTo>
                  <a:cubicBezTo>
                    <a:pt x="12536" y="1494"/>
                    <a:pt x="12499" y="1484"/>
                    <a:pt x="12461" y="1484"/>
                  </a:cubicBezTo>
                  <a:cubicBezTo>
                    <a:pt x="12423" y="1484"/>
                    <a:pt x="12385" y="1494"/>
                    <a:pt x="12352" y="1513"/>
                  </a:cubicBezTo>
                  <a:cubicBezTo>
                    <a:pt x="12229" y="1579"/>
                    <a:pt x="12078" y="1617"/>
                    <a:pt x="11936" y="1617"/>
                  </a:cubicBezTo>
                  <a:cubicBezTo>
                    <a:pt x="11454" y="1617"/>
                    <a:pt x="11057" y="1220"/>
                    <a:pt x="11057" y="728"/>
                  </a:cubicBezTo>
                  <a:cubicBezTo>
                    <a:pt x="11057" y="586"/>
                    <a:pt x="11086" y="445"/>
                    <a:pt x="11161" y="322"/>
                  </a:cubicBezTo>
                  <a:cubicBezTo>
                    <a:pt x="11235" y="174"/>
                    <a:pt x="11129" y="0"/>
                    <a:pt x="10975" y="0"/>
                  </a:cubicBezTo>
                  <a:cubicBezTo>
                    <a:pt x="10971" y="0"/>
                    <a:pt x="10967" y="0"/>
                    <a:pt x="10963" y="1"/>
                  </a:cubicBezTo>
                  <a:lnTo>
                    <a:pt x="1711" y="1"/>
                  </a:lnTo>
                  <a:cubicBezTo>
                    <a:pt x="1706" y="0"/>
                    <a:pt x="1702" y="0"/>
                    <a:pt x="16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1"/>
            <p:cNvSpPr/>
            <p:nvPr/>
          </p:nvSpPr>
          <p:spPr>
            <a:xfrm>
              <a:off x="5181025" y="1603850"/>
              <a:ext cx="126975" cy="111900"/>
            </a:xfrm>
            <a:custGeom>
              <a:rect b="b" l="l" r="r" t="t"/>
              <a:pathLst>
                <a:path extrusionOk="0" h="4476" w="5079">
                  <a:moveTo>
                    <a:pt x="2672" y="0"/>
                  </a:moveTo>
                  <a:cubicBezTo>
                    <a:pt x="2664" y="0"/>
                    <a:pt x="2657" y="1"/>
                    <a:pt x="2650" y="1"/>
                  </a:cubicBezTo>
                  <a:cubicBezTo>
                    <a:pt x="2026" y="1"/>
                    <a:pt x="1422" y="265"/>
                    <a:pt x="996" y="728"/>
                  </a:cubicBezTo>
                  <a:cubicBezTo>
                    <a:pt x="854" y="892"/>
                    <a:pt x="1000" y="1098"/>
                    <a:pt x="1166" y="1098"/>
                  </a:cubicBezTo>
                  <a:cubicBezTo>
                    <a:pt x="1221" y="1098"/>
                    <a:pt x="1278" y="1075"/>
                    <a:pt x="1327" y="1021"/>
                  </a:cubicBezTo>
                  <a:cubicBezTo>
                    <a:pt x="1677" y="639"/>
                    <a:pt x="2162" y="441"/>
                    <a:pt x="2652" y="441"/>
                  </a:cubicBezTo>
                  <a:cubicBezTo>
                    <a:pt x="3020" y="441"/>
                    <a:pt x="3392" y="553"/>
                    <a:pt x="3709" y="785"/>
                  </a:cubicBezTo>
                  <a:cubicBezTo>
                    <a:pt x="4446" y="1333"/>
                    <a:pt x="4654" y="2344"/>
                    <a:pt x="4191" y="3138"/>
                  </a:cubicBezTo>
                  <a:cubicBezTo>
                    <a:pt x="3855" y="3702"/>
                    <a:pt x="3261" y="4018"/>
                    <a:pt x="2648" y="4018"/>
                  </a:cubicBezTo>
                  <a:cubicBezTo>
                    <a:pt x="2398" y="4018"/>
                    <a:pt x="2144" y="3966"/>
                    <a:pt x="1904" y="3856"/>
                  </a:cubicBezTo>
                  <a:cubicBezTo>
                    <a:pt x="1062" y="3469"/>
                    <a:pt x="656" y="2524"/>
                    <a:pt x="958" y="1654"/>
                  </a:cubicBezTo>
                  <a:cubicBezTo>
                    <a:pt x="1017" y="1479"/>
                    <a:pt x="880" y="1358"/>
                    <a:pt x="745" y="1358"/>
                  </a:cubicBezTo>
                  <a:cubicBezTo>
                    <a:pt x="662" y="1358"/>
                    <a:pt x="579" y="1404"/>
                    <a:pt x="543" y="1513"/>
                  </a:cubicBezTo>
                  <a:cubicBezTo>
                    <a:pt x="1" y="3088"/>
                    <a:pt x="1249" y="4475"/>
                    <a:pt x="2656" y="4475"/>
                  </a:cubicBezTo>
                  <a:cubicBezTo>
                    <a:pt x="3090" y="4475"/>
                    <a:pt x="3538" y="4344"/>
                    <a:pt x="3954" y="4045"/>
                  </a:cubicBezTo>
                  <a:cubicBezTo>
                    <a:pt x="4748" y="3488"/>
                    <a:pt x="5079" y="2477"/>
                    <a:pt x="4786" y="1550"/>
                  </a:cubicBezTo>
                  <a:cubicBezTo>
                    <a:pt x="4486" y="631"/>
                    <a:pt x="3636" y="0"/>
                    <a:pt x="26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1"/>
            <p:cNvSpPr/>
            <p:nvPr/>
          </p:nvSpPr>
          <p:spPr>
            <a:xfrm>
              <a:off x="5316725" y="1643550"/>
              <a:ext cx="56025" cy="10875"/>
            </a:xfrm>
            <a:custGeom>
              <a:rect b="b" l="l" r="r" t="t"/>
              <a:pathLst>
                <a:path extrusionOk="0" h="435" w="2241">
                  <a:moveTo>
                    <a:pt x="284" y="0"/>
                  </a:moveTo>
                  <a:cubicBezTo>
                    <a:pt x="1" y="0"/>
                    <a:pt x="4" y="435"/>
                    <a:pt x="294" y="435"/>
                  </a:cubicBezTo>
                  <a:lnTo>
                    <a:pt x="1947" y="435"/>
                  </a:lnTo>
                  <a:cubicBezTo>
                    <a:pt x="2240" y="435"/>
                    <a:pt x="2240" y="0"/>
                    <a:pt x="1947" y="0"/>
                  </a:cubicBezTo>
                  <a:lnTo>
                    <a:pt x="294" y="0"/>
                  </a:lnTo>
                  <a:cubicBezTo>
                    <a:pt x="291" y="0"/>
                    <a:pt x="287" y="0"/>
                    <a:pt x="2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1"/>
            <p:cNvSpPr/>
            <p:nvPr/>
          </p:nvSpPr>
          <p:spPr>
            <a:xfrm>
              <a:off x="5316725" y="1665050"/>
              <a:ext cx="40425" cy="10900"/>
            </a:xfrm>
            <a:custGeom>
              <a:rect b="b" l="l" r="r" t="t"/>
              <a:pathLst>
                <a:path extrusionOk="0" h="436" w="1617">
                  <a:moveTo>
                    <a:pt x="294" y="0"/>
                  </a:moveTo>
                  <a:cubicBezTo>
                    <a:pt x="1" y="0"/>
                    <a:pt x="1" y="435"/>
                    <a:pt x="294" y="435"/>
                  </a:cubicBezTo>
                  <a:lnTo>
                    <a:pt x="1324" y="435"/>
                  </a:lnTo>
                  <a:cubicBezTo>
                    <a:pt x="1617" y="435"/>
                    <a:pt x="1617" y="0"/>
                    <a:pt x="13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1"/>
            <p:cNvSpPr/>
            <p:nvPr/>
          </p:nvSpPr>
          <p:spPr>
            <a:xfrm>
              <a:off x="5122050" y="1643550"/>
              <a:ext cx="56025" cy="10875"/>
            </a:xfrm>
            <a:custGeom>
              <a:rect b="b" l="l" r="r" t="t"/>
              <a:pathLst>
                <a:path extrusionOk="0" h="435" w="2241">
                  <a:moveTo>
                    <a:pt x="284" y="0"/>
                  </a:moveTo>
                  <a:cubicBezTo>
                    <a:pt x="0" y="0"/>
                    <a:pt x="3" y="435"/>
                    <a:pt x="293" y="435"/>
                  </a:cubicBezTo>
                  <a:lnTo>
                    <a:pt x="1947" y="435"/>
                  </a:lnTo>
                  <a:cubicBezTo>
                    <a:pt x="2240" y="435"/>
                    <a:pt x="2240" y="0"/>
                    <a:pt x="1947" y="0"/>
                  </a:cubicBezTo>
                  <a:lnTo>
                    <a:pt x="293" y="0"/>
                  </a:lnTo>
                  <a:cubicBezTo>
                    <a:pt x="290" y="0"/>
                    <a:pt x="287" y="0"/>
                    <a:pt x="2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1"/>
            <p:cNvSpPr/>
            <p:nvPr/>
          </p:nvSpPr>
          <p:spPr>
            <a:xfrm>
              <a:off x="5137400" y="1665050"/>
              <a:ext cx="40425" cy="10900"/>
            </a:xfrm>
            <a:custGeom>
              <a:rect b="b" l="l" r="r" t="t"/>
              <a:pathLst>
                <a:path extrusionOk="0" h="436" w="1617">
                  <a:moveTo>
                    <a:pt x="294" y="0"/>
                  </a:moveTo>
                  <a:cubicBezTo>
                    <a:pt x="1" y="0"/>
                    <a:pt x="1" y="435"/>
                    <a:pt x="294" y="435"/>
                  </a:cubicBezTo>
                  <a:lnTo>
                    <a:pt x="1324" y="435"/>
                  </a:lnTo>
                  <a:cubicBezTo>
                    <a:pt x="1617" y="435"/>
                    <a:pt x="1617" y="0"/>
                    <a:pt x="13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1"/>
            <p:cNvSpPr/>
            <p:nvPr/>
          </p:nvSpPr>
          <p:spPr>
            <a:xfrm>
              <a:off x="5100925" y="1715150"/>
              <a:ext cx="12400" cy="11075"/>
            </a:xfrm>
            <a:custGeom>
              <a:rect b="b" l="l" r="r" t="t"/>
              <a:pathLst>
                <a:path extrusionOk="0" h="443" w="496">
                  <a:moveTo>
                    <a:pt x="263" y="0"/>
                  </a:moveTo>
                  <a:cubicBezTo>
                    <a:pt x="173" y="0"/>
                    <a:pt x="82" y="55"/>
                    <a:pt x="51" y="160"/>
                  </a:cubicBezTo>
                  <a:cubicBezTo>
                    <a:pt x="0" y="307"/>
                    <a:pt x="125" y="443"/>
                    <a:pt x="264" y="443"/>
                  </a:cubicBezTo>
                  <a:cubicBezTo>
                    <a:pt x="303" y="443"/>
                    <a:pt x="344" y="432"/>
                    <a:pt x="382" y="406"/>
                  </a:cubicBezTo>
                  <a:cubicBezTo>
                    <a:pt x="467" y="340"/>
                    <a:pt x="496" y="236"/>
                    <a:pt x="458" y="132"/>
                  </a:cubicBezTo>
                  <a:cubicBezTo>
                    <a:pt x="422" y="43"/>
                    <a:pt x="343" y="0"/>
                    <a:pt x="2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1"/>
            <p:cNvSpPr/>
            <p:nvPr/>
          </p:nvSpPr>
          <p:spPr>
            <a:xfrm>
              <a:off x="5101175" y="1593425"/>
              <a:ext cx="12150" cy="10900"/>
            </a:xfrm>
            <a:custGeom>
              <a:rect b="b" l="l" r="r" t="t"/>
              <a:pathLst>
                <a:path extrusionOk="0" h="436" w="486">
                  <a:moveTo>
                    <a:pt x="248" y="0"/>
                  </a:moveTo>
                  <a:cubicBezTo>
                    <a:pt x="156" y="0"/>
                    <a:pt x="66" y="55"/>
                    <a:pt x="41" y="162"/>
                  </a:cubicBezTo>
                  <a:cubicBezTo>
                    <a:pt x="0" y="314"/>
                    <a:pt x="119" y="435"/>
                    <a:pt x="249" y="435"/>
                  </a:cubicBezTo>
                  <a:cubicBezTo>
                    <a:pt x="298" y="435"/>
                    <a:pt x="347" y="418"/>
                    <a:pt x="391" y="380"/>
                  </a:cubicBezTo>
                  <a:cubicBezTo>
                    <a:pt x="457" y="323"/>
                    <a:pt x="486" y="229"/>
                    <a:pt x="457" y="144"/>
                  </a:cubicBezTo>
                  <a:cubicBezTo>
                    <a:pt x="421" y="48"/>
                    <a:pt x="334" y="0"/>
                    <a:pt x="2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1"/>
            <p:cNvSpPr/>
            <p:nvPr/>
          </p:nvSpPr>
          <p:spPr>
            <a:xfrm>
              <a:off x="5379900" y="1715175"/>
              <a:ext cx="12225" cy="10950"/>
            </a:xfrm>
            <a:custGeom>
              <a:rect b="b" l="l" r="r" t="t"/>
              <a:pathLst>
                <a:path extrusionOk="0" h="438" w="489">
                  <a:moveTo>
                    <a:pt x="247" y="0"/>
                  </a:moveTo>
                  <a:cubicBezTo>
                    <a:pt x="153" y="0"/>
                    <a:pt x="60" y="58"/>
                    <a:pt x="35" y="169"/>
                  </a:cubicBezTo>
                  <a:cubicBezTo>
                    <a:pt x="0" y="321"/>
                    <a:pt x="122" y="438"/>
                    <a:pt x="253" y="438"/>
                  </a:cubicBezTo>
                  <a:cubicBezTo>
                    <a:pt x="301" y="438"/>
                    <a:pt x="351" y="422"/>
                    <a:pt x="394" y="386"/>
                  </a:cubicBezTo>
                  <a:cubicBezTo>
                    <a:pt x="460" y="320"/>
                    <a:pt x="488" y="216"/>
                    <a:pt x="451" y="131"/>
                  </a:cubicBezTo>
                  <a:cubicBezTo>
                    <a:pt x="411" y="43"/>
                    <a:pt x="329" y="0"/>
                    <a:pt x="2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1"/>
            <p:cNvSpPr/>
            <p:nvPr/>
          </p:nvSpPr>
          <p:spPr>
            <a:xfrm>
              <a:off x="5378875" y="1593375"/>
              <a:ext cx="13650" cy="9525"/>
            </a:xfrm>
            <a:custGeom>
              <a:rect b="b" l="l" r="r" t="t"/>
              <a:pathLst>
                <a:path extrusionOk="0" h="381" w="546">
                  <a:moveTo>
                    <a:pt x="287" y="0"/>
                  </a:moveTo>
                  <a:cubicBezTo>
                    <a:pt x="255" y="0"/>
                    <a:pt x="222" y="7"/>
                    <a:pt x="189" y="23"/>
                  </a:cubicBezTo>
                  <a:cubicBezTo>
                    <a:pt x="1" y="124"/>
                    <a:pt x="217" y="380"/>
                    <a:pt x="376" y="380"/>
                  </a:cubicBezTo>
                  <a:cubicBezTo>
                    <a:pt x="424" y="380"/>
                    <a:pt x="467" y="356"/>
                    <a:pt x="492" y="297"/>
                  </a:cubicBezTo>
                  <a:cubicBezTo>
                    <a:pt x="546" y="142"/>
                    <a:pt x="429" y="0"/>
                    <a:pt x="2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1"/>
            <p:cNvSpPr/>
            <p:nvPr/>
          </p:nvSpPr>
          <p:spPr>
            <a:xfrm>
              <a:off x="5082600" y="1818375"/>
              <a:ext cx="327725" cy="10900"/>
            </a:xfrm>
            <a:custGeom>
              <a:rect b="b" l="l" r="r" t="t"/>
              <a:pathLst>
                <a:path extrusionOk="0" h="436" w="13109">
                  <a:moveTo>
                    <a:pt x="293" y="1"/>
                  </a:moveTo>
                  <a:cubicBezTo>
                    <a:pt x="0" y="1"/>
                    <a:pt x="0" y="435"/>
                    <a:pt x="293" y="435"/>
                  </a:cubicBezTo>
                  <a:lnTo>
                    <a:pt x="12815" y="435"/>
                  </a:lnTo>
                  <a:cubicBezTo>
                    <a:pt x="13108" y="435"/>
                    <a:pt x="13108" y="1"/>
                    <a:pt x="128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1"/>
            <p:cNvSpPr/>
            <p:nvPr/>
          </p:nvSpPr>
          <p:spPr>
            <a:xfrm>
              <a:off x="5082600" y="1796875"/>
              <a:ext cx="327725" cy="10900"/>
            </a:xfrm>
            <a:custGeom>
              <a:rect b="b" l="l" r="r" t="t"/>
              <a:pathLst>
                <a:path extrusionOk="0" h="436" w="13109">
                  <a:moveTo>
                    <a:pt x="293" y="1"/>
                  </a:moveTo>
                  <a:cubicBezTo>
                    <a:pt x="0" y="1"/>
                    <a:pt x="0" y="435"/>
                    <a:pt x="293" y="435"/>
                  </a:cubicBezTo>
                  <a:lnTo>
                    <a:pt x="12815" y="435"/>
                  </a:lnTo>
                  <a:cubicBezTo>
                    <a:pt x="13108" y="435"/>
                    <a:pt x="13108" y="1"/>
                    <a:pt x="128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1"/>
            <p:cNvSpPr/>
            <p:nvPr/>
          </p:nvSpPr>
          <p:spPr>
            <a:xfrm>
              <a:off x="5082600" y="1775375"/>
              <a:ext cx="219500" cy="10900"/>
            </a:xfrm>
            <a:custGeom>
              <a:rect b="b" l="l" r="r" t="t"/>
              <a:pathLst>
                <a:path extrusionOk="0" h="436" w="8780">
                  <a:moveTo>
                    <a:pt x="293" y="1"/>
                  </a:moveTo>
                  <a:cubicBezTo>
                    <a:pt x="0" y="1"/>
                    <a:pt x="0" y="435"/>
                    <a:pt x="293" y="435"/>
                  </a:cubicBezTo>
                  <a:lnTo>
                    <a:pt x="8487" y="435"/>
                  </a:lnTo>
                  <a:cubicBezTo>
                    <a:pt x="8780" y="435"/>
                    <a:pt x="8780" y="1"/>
                    <a:pt x="84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1"/>
            <p:cNvSpPr/>
            <p:nvPr/>
          </p:nvSpPr>
          <p:spPr>
            <a:xfrm>
              <a:off x="5305850" y="1775375"/>
              <a:ext cx="104475" cy="10900"/>
            </a:xfrm>
            <a:custGeom>
              <a:rect b="b" l="l" r="r" t="t"/>
              <a:pathLst>
                <a:path extrusionOk="0" h="436" w="4179">
                  <a:moveTo>
                    <a:pt x="294" y="1"/>
                  </a:moveTo>
                  <a:cubicBezTo>
                    <a:pt x="1" y="1"/>
                    <a:pt x="1" y="435"/>
                    <a:pt x="294" y="435"/>
                  </a:cubicBezTo>
                  <a:lnTo>
                    <a:pt x="3895" y="435"/>
                  </a:lnTo>
                  <a:cubicBezTo>
                    <a:pt x="4178" y="435"/>
                    <a:pt x="4178" y="1"/>
                    <a:pt x="38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4" name="Google Shape;1194;p41"/>
          <p:cNvSpPr txBox="1"/>
          <p:nvPr>
            <p:ph type="ctrTitle"/>
          </p:nvPr>
        </p:nvSpPr>
        <p:spPr>
          <a:xfrm>
            <a:off x="5714050" y="381100"/>
            <a:ext cx="31947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800"/>
              <a:t>budgeting</a:t>
            </a:r>
            <a:endParaRPr sz="2800"/>
          </a:p>
        </p:txBody>
      </p:sp>
      <p:sp>
        <p:nvSpPr>
          <p:cNvPr id="1195" name="Google Shape;1195;p41"/>
          <p:cNvSpPr txBox="1"/>
          <p:nvPr/>
        </p:nvSpPr>
        <p:spPr>
          <a:xfrm>
            <a:off x="4633500" y="986325"/>
            <a:ext cx="47688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F6368"/>
                </a:solidFill>
                <a:latin typeface="Abel"/>
                <a:ea typeface="Abel"/>
                <a:cs typeface="Abel"/>
                <a:sym typeface="Abel"/>
              </a:rPr>
              <a:t>Budgeting</a:t>
            </a:r>
            <a:r>
              <a:rPr lang="en">
                <a:solidFill>
                  <a:srgbClr val="4D5156"/>
                </a:solidFill>
                <a:latin typeface="Abel"/>
                <a:ea typeface="Abel"/>
                <a:cs typeface="Abel"/>
                <a:sym typeface="Abel"/>
              </a:rPr>
              <a:t> is the process of creating a plan to spend your money.</a:t>
            </a:r>
            <a:endParaRPr>
              <a:latin typeface="Abel"/>
              <a:ea typeface="Abel"/>
              <a:cs typeface="Abel"/>
              <a:sym typeface="A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17" name="Shape 417"/>
        <p:cNvGrpSpPr/>
        <p:nvPr/>
      </p:nvGrpSpPr>
      <p:grpSpPr>
        <a:xfrm>
          <a:off x="0" y="0"/>
          <a:ext cx="0" cy="0"/>
          <a:chOff x="0" y="0"/>
          <a:chExt cx="0" cy="0"/>
        </a:xfrm>
      </p:grpSpPr>
      <p:sp>
        <p:nvSpPr>
          <p:cNvPr id="418" name="Google Shape;418;p24"/>
          <p:cNvSpPr/>
          <p:nvPr/>
        </p:nvSpPr>
        <p:spPr>
          <a:xfrm>
            <a:off x="6311425" y="1116851"/>
            <a:ext cx="607500" cy="6129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p:nvPr/>
        </p:nvSpPr>
        <p:spPr>
          <a:xfrm>
            <a:off x="6311425" y="2937576"/>
            <a:ext cx="607500" cy="6129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4"/>
          <p:cNvSpPr/>
          <p:nvPr/>
        </p:nvSpPr>
        <p:spPr>
          <a:xfrm>
            <a:off x="3711525" y="2937576"/>
            <a:ext cx="607500" cy="6129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4"/>
          <p:cNvSpPr/>
          <p:nvPr/>
        </p:nvSpPr>
        <p:spPr>
          <a:xfrm>
            <a:off x="3711525" y="1116851"/>
            <a:ext cx="607500" cy="6129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4"/>
          <p:cNvSpPr txBox="1"/>
          <p:nvPr>
            <p:ph type="ctrTitle"/>
          </p:nvPr>
        </p:nvSpPr>
        <p:spPr>
          <a:xfrm>
            <a:off x="3782800" y="1657625"/>
            <a:ext cx="16794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01 INTRODUCTION</a:t>
            </a:r>
            <a:endParaRPr sz="2300"/>
          </a:p>
        </p:txBody>
      </p:sp>
      <p:sp>
        <p:nvSpPr>
          <p:cNvPr id="423" name="Google Shape;423;p24"/>
          <p:cNvSpPr txBox="1"/>
          <p:nvPr>
            <p:ph idx="1" type="subTitle"/>
          </p:nvPr>
        </p:nvSpPr>
        <p:spPr>
          <a:xfrm>
            <a:off x="3782800" y="183720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Abel"/>
                <a:ea typeface="Abel"/>
                <a:cs typeface="Abel"/>
                <a:sym typeface="Abel"/>
              </a:rPr>
              <a:t>Welcome! We’re the Financial Wellness Center.</a:t>
            </a:r>
            <a:endParaRPr sz="1400">
              <a:latin typeface="Abel"/>
              <a:ea typeface="Abel"/>
              <a:cs typeface="Abel"/>
              <a:sym typeface="Abel"/>
            </a:endParaRPr>
          </a:p>
        </p:txBody>
      </p:sp>
      <p:sp>
        <p:nvSpPr>
          <p:cNvPr id="424" name="Google Shape;424;p24"/>
          <p:cNvSpPr txBox="1"/>
          <p:nvPr>
            <p:ph idx="2" type="ctrTitle"/>
          </p:nvPr>
        </p:nvSpPr>
        <p:spPr>
          <a:xfrm>
            <a:off x="3782800" y="3482450"/>
            <a:ext cx="23631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a:p>
            <a:pPr indent="0" lvl="0" marL="0" rtl="0" algn="l">
              <a:spcBef>
                <a:spcPts val="0"/>
              </a:spcBef>
              <a:spcAft>
                <a:spcPts val="0"/>
              </a:spcAft>
              <a:buNone/>
            </a:pPr>
            <a:r>
              <a:rPr lang="en" sz="2300"/>
              <a:t>cOLLEGE COSTS</a:t>
            </a:r>
            <a:endParaRPr sz="2300"/>
          </a:p>
        </p:txBody>
      </p:sp>
      <p:sp>
        <p:nvSpPr>
          <p:cNvPr id="425" name="Google Shape;425;p24"/>
          <p:cNvSpPr txBox="1"/>
          <p:nvPr>
            <p:ph idx="5" type="subTitle"/>
          </p:nvPr>
        </p:nvSpPr>
        <p:spPr>
          <a:xfrm>
            <a:off x="3782800" y="365979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latin typeface="Abel"/>
                <a:ea typeface="Abel"/>
                <a:cs typeface="Abel"/>
                <a:sym typeface="Abel"/>
              </a:rPr>
              <a:t>Wondering how much college costs? Let’s chat!</a:t>
            </a:r>
            <a:endParaRPr sz="1400">
              <a:latin typeface="Abel"/>
              <a:ea typeface="Abel"/>
              <a:cs typeface="Abel"/>
              <a:sym typeface="Abel"/>
            </a:endParaRPr>
          </a:p>
        </p:txBody>
      </p:sp>
      <p:sp>
        <p:nvSpPr>
          <p:cNvPr id="426" name="Google Shape;426;p24"/>
          <p:cNvSpPr txBox="1"/>
          <p:nvPr>
            <p:ph idx="3" type="ctrTitle"/>
          </p:nvPr>
        </p:nvSpPr>
        <p:spPr>
          <a:xfrm>
            <a:off x="6364525" y="1657625"/>
            <a:ext cx="27795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02</a:t>
            </a:r>
            <a:br>
              <a:rPr lang="en" sz="2300"/>
            </a:br>
            <a:r>
              <a:rPr lang="en" sz="2300"/>
              <a:t>FUNDING YOUR EDUCATION</a:t>
            </a:r>
            <a:endParaRPr sz="2300"/>
          </a:p>
        </p:txBody>
      </p:sp>
      <p:sp>
        <p:nvSpPr>
          <p:cNvPr id="427" name="Google Shape;427;p24"/>
          <p:cNvSpPr txBox="1"/>
          <p:nvPr>
            <p:ph idx="6" type="subTitle"/>
          </p:nvPr>
        </p:nvSpPr>
        <p:spPr>
          <a:xfrm>
            <a:off x="6364525" y="183720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Abel"/>
                <a:ea typeface="Abel"/>
                <a:cs typeface="Abel"/>
                <a:sym typeface="Abel"/>
              </a:rPr>
              <a:t>Let’s talk about ways to pay for college. </a:t>
            </a:r>
            <a:endParaRPr sz="1400">
              <a:latin typeface="Abel"/>
              <a:ea typeface="Abel"/>
              <a:cs typeface="Abel"/>
              <a:sym typeface="Abel"/>
            </a:endParaRPr>
          </a:p>
        </p:txBody>
      </p:sp>
      <p:sp>
        <p:nvSpPr>
          <p:cNvPr id="428" name="Google Shape;428;p24"/>
          <p:cNvSpPr txBox="1"/>
          <p:nvPr>
            <p:ph idx="4" type="ctrTitle"/>
          </p:nvPr>
        </p:nvSpPr>
        <p:spPr>
          <a:xfrm>
            <a:off x="6364525" y="3482450"/>
            <a:ext cx="25656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04 </a:t>
            </a:r>
            <a:endParaRPr sz="2300"/>
          </a:p>
          <a:p>
            <a:pPr indent="0" lvl="0" marL="0" rtl="0" algn="l">
              <a:spcBef>
                <a:spcPts val="0"/>
              </a:spcBef>
              <a:spcAft>
                <a:spcPts val="0"/>
              </a:spcAft>
              <a:buNone/>
            </a:pPr>
            <a:r>
              <a:rPr lang="en" sz="2300"/>
              <a:t>LIFE AFTER COLLEGE</a:t>
            </a:r>
            <a:endParaRPr sz="2300"/>
          </a:p>
        </p:txBody>
      </p:sp>
      <p:sp>
        <p:nvSpPr>
          <p:cNvPr id="429" name="Google Shape;429;p24"/>
          <p:cNvSpPr txBox="1"/>
          <p:nvPr>
            <p:ph idx="7" type="subTitle"/>
          </p:nvPr>
        </p:nvSpPr>
        <p:spPr>
          <a:xfrm>
            <a:off x="6364525" y="365979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Abel"/>
                <a:ea typeface="Abel"/>
                <a:cs typeface="Abel"/>
                <a:sym typeface="Abel"/>
              </a:rPr>
              <a:t>What happens after?</a:t>
            </a:r>
            <a:endParaRPr sz="1400">
              <a:latin typeface="Abel"/>
              <a:ea typeface="Abel"/>
              <a:cs typeface="Abel"/>
              <a:sym typeface="Abel"/>
            </a:endParaRPr>
          </a:p>
        </p:txBody>
      </p:sp>
      <p:grpSp>
        <p:nvGrpSpPr>
          <p:cNvPr id="430" name="Google Shape;430;p24"/>
          <p:cNvGrpSpPr/>
          <p:nvPr/>
        </p:nvGrpSpPr>
        <p:grpSpPr>
          <a:xfrm>
            <a:off x="0" y="982900"/>
            <a:ext cx="4600713" cy="3725949"/>
            <a:chOff x="0" y="982900"/>
            <a:chExt cx="4600713" cy="3725949"/>
          </a:xfrm>
        </p:grpSpPr>
        <p:grpSp>
          <p:nvGrpSpPr>
            <p:cNvPr id="431" name="Google Shape;431;p24"/>
            <p:cNvGrpSpPr/>
            <p:nvPr/>
          </p:nvGrpSpPr>
          <p:grpSpPr>
            <a:xfrm>
              <a:off x="411575" y="982900"/>
              <a:ext cx="2214990" cy="3181003"/>
              <a:chOff x="624596" y="982906"/>
              <a:chExt cx="2001980" cy="3181003"/>
            </a:xfrm>
          </p:grpSpPr>
          <p:sp>
            <p:nvSpPr>
              <p:cNvPr id="432" name="Google Shape;432;p24"/>
              <p:cNvSpPr/>
              <p:nvPr/>
            </p:nvSpPr>
            <p:spPr>
              <a:xfrm>
                <a:off x="692176" y="1142009"/>
                <a:ext cx="1934400" cy="30219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4"/>
              <p:cNvSpPr/>
              <p:nvPr/>
            </p:nvSpPr>
            <p:spPr>
              <a:xfrm>
                <a:off x="624596" y="982906"/>
                <a:ext cx="1881817" cy="2984405"/>
              </a:xfrm>
              <a:custGeom>
                <a:rect b="b" l="l" r="r" t="t"/>
                <a:pathLst>
                  <a:path extrusionOk="0" h="74336" w="53747">
                    <a:moveTo>
                      <a:pt x="52246" y="65"/>
                    </a:moveTo>
                    <a:cubicBezTo>
                      <a:pt x="53040" y="65"/>
                      <a:pt x="53682" y="711"/>
                      <a:pt x="53682" y="1501"/>
                    </a:cubicBezTo>
                    <a:lnTo>
                      <a:pt x="53682" y="72835"/>
                    </a:lnTo>
                    <a:cubicBezTo>
                      <a:pt x="53682" y="73625"/>
                      <a:pt x="53040" y="74268"/>
                      <a:pt x="52246" y="74268"/>
                    </a:cubicBezTo>
                    <a:lnTo>
                      <a:pt x="1501" y="74268"/>
                    </a:lnTo>
                    <a:cubicBezTo>
                      <a:pt x="711" y="74268"/>
                      <a:pt x="65" y="73625"/>
                      <a:pt x="65" y="72835"/>
                    </a:cubicBezTo>
                    <a:lnTo>
                      <a:pt x="65" y="1501"/>
                    </a:lnTo>
                    <a:cubicBezTo>
                      <a:pt x="65" y="711"/>
                      <a:pt x="711" y="65"/>
                      <a:pt x="1501" y="65"/>
                    </a:cubicBezTo>
                    <a:close/>
                    <a:moveTo>
                      <a:pt x="1501" y="1"/>
                    </a:moveTo>
                    <a:cubicBezTo>
                      <a:pt x="676" y="1"/>
                      <a:pt x="0" y="675"/>
                      <a:pt x="0" y="1501"/>
                    </a:cubicBezTo>
                    <a:lnTo>
                      <a:pt x="0" y="72835"/>
                    </a:lnTo>
                    <a:cubicBezTo>
                      <a:pt x="0" y="73660"/>
                      <a:pt x="676" y="74336"/>
                      <a:pt x="1501" y="74336"/>
                    </a:cubicBezTo>
                    <a:lnTo>
                      <a:pt x="52246" y="74336"/>
                    </a:lnTo>
                    <a:cubicBezTo>
                      <a:pt x="53076" y="74336"/>
                      <a:pt x="53747" y="73660"/>
                      <a:pt x="53747" y="72835"/>
                    </a:cubicBezTo>
                    <a:lnTo>
                      <a:pt x="53747" y="1501"/>
                    </a:lnTo>
                    <a:cubicBezTo>
                      <a:pt x="53747" y="675"/>
                      <a:pt x="53076" y="1"/>
                      <a:pt x="5224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24"/>
            <p:cNvGrpSpPr/>
            <p:nvPr/>
          </p:nvGrpSpPr>
          <p:grpSpPr>
            <a:xfrm>
              <a:off x="0" y="4397412"/>
              <a:ext cx="4600713" cy="150450"/>
              <a:chOff x="0" y="4397412"/>
              <a:chExt cx="4600713" cy="150450"/>
            </a:xfrm>
          </p:grpSpPr>
          <p:sp>
            <p:nvSpPr>
              <p:cNvPr id="435" name="Google Shape;435;p24"/>
              <p:cNvSpPr/>
              <p:nvPr/>
            </p:nvSpPr>
            <p:spPr>
              <a:xfrm>
                <a:off x="0" y="4397412"/>
                <a:ext cx="4600713" cy="2416"/>
              </a:xfrm>
              <a:custGeom>
                <a:rect b="b" l="l" r="r" t="t"/>
                <a:pathLst>
                  <a:path extrusionOk="0" h="69" w="131402">
                    <a:moveTo>
                      <a:pt x="0" y="1"/>
                    </a:moveTo>
                    <a:lnTo>
                      <a:pt x="0" y="69"/>
                    </a:lnTo>
                    <a:lnTo>
                      <a:pt x="131401" y="69"/>
                    </a:lnTo>
                    <a:lnTo>
                      <a:pt x="131401"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4"/>
              <p:cNvSpPr/>
              <p:nvPr/>
            </p:nvSpPr>
            <p:spPr>
              <a:xfrm>
                <a:off x="755786" y="4545586"/>
                <a:ext cx="305519" cy="2276"/>
              </a:xfrm>
              <a:custGeom>
                <a:rect b="b" l="l" r="r" t="t"/>
                <a:pathLst>
                  <a:path extrusionOk="0" h="65" w="8726">
                    <a:moveTo>
                      <a:pt x="0" y="0"/>
                    </a:moveTo>
                    <a:lnTo>
                      <a:pt x="0" y="65"/>
                    </a:lnTo>
                    <a:lnTo>
                      <a:pt x="8726" y="65"/>
                    </a:lnTo>
                    <a:lnTo>
                      <a:pt x="8726" y="0"/>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4"/>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4"/>
              <p:cNvSpPr/>
              <p:nvPr/>
            </p:nvSpPr>
            <p:spPr>
              <a:xfrm>
                <a:off x="1070481" y="4460119"/>
                <a:ext cx="175833" cy="2311"/>
              </a:xfrm>
              <a:custGeom>
                <a:rect b="b" l="l" r="r" t="t"/>
                <a:pathLst>
                  <a:path extrusionOk="0" h="66" w="5022">
                    <a:moveTo>
                      <a:pt x="1" y="1"/>
                    </a:moveTo>
                    <a:lnTo>
                      <a:pt x="1" y="65"/>
                    </a:lnTo>
                    <a:lnTo>
                      <a:pt x="5022" y="65"/>
                    </a:lnTo>
                    <a:lnTo>
                      <a:pt x="5022"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24"/>
            <p:cNvGrpSpPr/>
            <p:nvPr/>
          </p:nvGrpSpPr>
          <p:grpSpPr>
            <a:xfrm>
              <a:off x="2072827" y="1904259"/>
              <a:ext cx="1418990" cy="2804590"/>
              <a:chOff x="2072827" y="1904259"/>
              <a:chExt cx="1418990" cy="2804590"/>
            </a:xfrm>
          </p:grpSpPr>
          <p:sp>
            <p:nvSpPr>
              <p:cNvPr id="441" name="Google Shape;441;p24"/>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4"/>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4"/>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4"/>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4"/>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4"/>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4"/>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4"/>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4"/>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4"/>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4"/>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4"/>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4"/>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4"/>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4"/>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4"/>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4"/>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4"/>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4"/>
              <p:cNvSpPr/>
              <p:nvPr/>
            </p:nvSpPr>
            <p:spPr>
              <a:xfrm>
                <a:off x="3247996" y="2515617"/>
                <a:ext cx="9663" cy="52449"/>
              </a:xfrm>
              <a:custGeom>
                <a:rect b="b" l="l" r="r" t="t"/>
                <a:pathLst>
                  <a:path extrusionOk="0" h="1498" w="276">
                    <a:moveTo>
                      <a:pt x="0" y="0"/>
                    </a:moveTo>
                    <a:lnTo>
                      <a:pt x="14" y="1497"/>
                    </a:lnTo>
                    <a:lnTo>
                      <a:pt x="276" y="1494"/>
                    </a:lnTo>
                    <a:lnTo>
                      <a:pt x="26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4"/>
              <p:cNvSpPr/>
              <p:nvPr/>
            </p:nvSpPr>
            <p:spPr>
              <a:xfrm>
                <a:off x="3246315" y="2340798"/>
                <a:ext cx="10364" cy="125065"/>
              </a:xfrm>
              <a:custGeom>
                <a:rect b="b" l="l" r="r" t="t"/>
                <a:pathLst>
                  <a:path extrusionOk="0" h="3572" w="296">
                    <a:moveTo>
                      <a:pt x="264" y="0"/>
                    </a:moveTo>
                    <a:lnTo>
                      <a:pt x="1" y="4"/>
                    </a:lnTo>
                    <a:lnTo>
                      <a:pt x="34" y="3572"/>
                    </a:lnTo>
                    <a:lnTo>
                      <a:pt x="295" y="3572"/>
                    </a:lnTo>
                    <a:lnTo>
                      <a:pt x="2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4"/>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4"/>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4"/>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4"/>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9" name="Shape 1199"/>
        <p:cNvGrpSpPr/>
        <p:nvPr/>
      </p:nvGrpSpPr>
      <p:grpSpPr>
        <a:xfrm>
          <a:off x="0" y="0"/>
          <a:ext cx="0" cy="0"/>
          <a:chOff x="0" y="0"/>
          <a:chExt cx="0" cy="0"/>
        </a:xfrm>
      </p:grpSpPr>
      <p:pic>
        <p:nvPicPr>
          <p:cNvPr id="1200" name="Google Shape;1200;p42"/>
          <p:cNvPicPr preferRelativeResize="0"/>
          <p:nvPr/>
        </p:nvPicPr>
        <p:blipFill>
          <a:blip r:embed="rId3">
            <a:alphaModFix/>
          </a:blip>
          <a:stretch>
            <a:fillRect/>
          </a:stretch>
        </p:blipFill>
        <p:spPr>
          <a:xfrm>
            <a:off x="323075" y="0"/>
            <a:ext cx="8516497"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4" name="Shape 1204"/>
        <p:cNvGrpSpPr/>
        <p:nvPr/>
      </p:nvGrpSpPr>
      <p:grpSpPr>
        <a:xfrm>
          <a:off x="0" y="0"/>
          <a:ext cx="0" cy="0"/>
          <a:chOff x="0" y="0"/>
          <a:chExt cx="0" cy="0"/>
        </a:xfrm>
      </p:grpSpPr>
      <p:sp>
        <p:nvSpPr>
          <p:cNvPr id="1205" name="Google Shape;1205;p43"/>
          <p:cNvSpPr txBox="1"/>
          <p:nvPr>
            <p:ph idx="2" type="ctrTitle"/>
          </p:nvPr>
        </p:nvSpPr>
        <p:spPr>
          <a:xfrm>
            <a:off x="508900" y="3060774"/>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Room and board</a:t>
            </a:r>
            <a:endParaRPr/>
          </a:p>
        </p:txBody>
      </p:sp>
      <p:sp>
        <p:nvSpPr>
          <p:cNvPr id="1206" name="Google Shape;1206;p43"/>
          <p:cNvSpPr txBox="1"/>
          <p:nvPr>
            <p:ph idx="1" type="subTitle"/>
          </p:nvPr>
        </p:nvSpPr>
        <p:spPr>
          <a:xfrm>
            <a:off x="425250" y="1166200"/>
            <a:ext cx="4131000" cy="1972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Tuition is due once a semester </a:t>
            </a:r>
            <a:endParaRPr sz="1400"/>
          </a:p>
          <a:p>
            <a:pPr indent="-317500" lvl="0" marL="457200" rtl="0" algn="l">
              <a:spcBef>
                <a:spcPts val="0"/>
              </a:spcBef>
              <a:spcAft>
                <a:spcPts val="0"/>
              </a:spcAft>
              <a:buSzPts val="1400"/>
              <a:buChar char="●"/>
            </a:pPr>
            <a:r>
              <a:rPr lang="en" sz="1400"/>
              <a:t>Tuition varies depending on your major and the amount of classes you take</a:t>
            </a:r>
            <a:endParaRPr sz="1400"/>
          </a:p>
          <a:p>
            <a:pPr indent="-317500" lvl="1" marL="914400" rtl="0" algn="l">
              <a:spcBef>
                <a:spcPts val="0"/>
              </a:spcBef>
              <a:spcAft>
                <a:spcPts val="0"/>
              </a:spcAft>
              <a:buSzPts val="1400"/>
              <a:buChar char="○"/>
            </a:pPr>
            <a:r>
              <a:rPr lang="en" sz="1400"/>
              <a:t>This is called “credit hours”</a:t>
            </a:r>
            <a:endParaRPr sz="1400"/>
          </a:p>
          <a:p>
            <a:pPr indent="-317500" lvl="1" marL="914400" rtl="0" algn="l">
              <a:spcBef>
                <a:spcPts val="0"/>
              </a:spcBef>
              <a:spcAft>
                <a:spcPts val="0"/>
              </a:spcAft>
              <a:buSzPts val="1400"/>
              <a:buChar char="○"/>
            </a:pPr>
            <a:r>
              <a:rPr lang="en" sz="1400"/>
              <a:t>3 credit hours = 1 class</a:t>
            </a:r>
            <a:endParaRPr sz="1400"/>
          </a:p>
          <a:p>
            <a:pPr indent="-317500" lvl="0" marL="457200" rtl="0" algn="l">
              <a:spcBef>
                <a:spcPts val="0"/>
              </a:spcBef>
              <a:spcAft>
                <a:spcPts val="0"/>
              </a:spcAft>
              <a:buSzPts val="1400"/>
              <a:buChar char="●"/>
            </a:pPr>
            <a:r>
              <a:rPr lang="en" sz="1400"/>
              <a:t>TIP: Visit the websites of the colleges you are interested to compare tuition/fees rates</a:t>
            </a:r>
            <a:endParaRPr sz="1400"/>
          </a:p>
        </p:txBody>
      </p:sp>
      <p:sp>
        <p:nvSpPr>
          <p:cNvPr id="1207" name="Google Shape;1207;p43"/>
          <p:cNvSpPr txBox="1"/>
          <p:nvPr>
            <p:ph idx="3" type="subTitle"/>
          </p:nvPr>
        </p:nvSpPr>
        <p:spPr>
          <a:xfrm>
            <a:off x="462100" y="3637075"/>
            <a:ext cx="3663000" cy="974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500"/>
              <a:t>The cost of your rent will vary depending on if you live on or off campus and if you are required to buy a meal plan </a:t>
            </a:r>
            <a:endParaRPr sz="1500"/>
          </a:p>
        </p:txBody>
      </p:sp>
      <p:sp>
        <p:nvSpPr>
          <p:cNvPr id="1208" name="Google Shape;1208;p43"/>
          <p:cNvSpPr txBox="1"/>
          <p:nvPr>
            <p:ph idx="8" type="ctrTitle"/>
          </p:nvPr>
        </p:nvSpPr>
        <p:spPr>
          <a:xfrm>
            <a:off x="5942650" y="457300"/>
            <a:ext cx="31947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800"/>
              <a:t>Tuition and fees</a:t>
            </a:r>
            <a:endParaRPr sz="2800"/>
          </a:p>
        </p:txBody>
      </p:sp>
      <p:pic>
        <p:nvPicPr>
          <p:cNvPr id="1209" name="Google Shape;1209;p43"/>
          <p:cNvPicPr preferRelativeResize="0"/>
          <p:nvPr/>
        </p:nvPicPr>
        <p:blipFill rotWithShape="1">
          <a:blip r:embed="rId3">
            <a:alphaModFix/>
          </a:blip>
          <a:srcRect b="0" l="0" r="14398" t="0"/>
          <a:stretch/>
        </p:blipFill>
        <p:spPr>
          <a:xfrm>
            <a:off x="5319700" y="1435150"/>
            <a:ext cx="3663150" cy="3302275"/>
          </a:xfrm>
          <a:prstGeom prst="rect">
            <a:avLst/>
          </a:prstGeom>
          <a:noFill/>
          <a:ln>
            <a:noFill/>
          </a:ln>
        </p:spPr>
      </p:pic>
      <p:sp>
        <p:nvSpPr>
          <p:cNvPr id="1210" name="Google Shape;1210;p43"/>
          <p:cNvSpPr txBox="1"/>
          <p:nvPr/>
        </p:nvSpPr>
        <p:spPr>
          <a:xfrm>
            <a:off x="425250" y="876600"/>
            <a:ext cx="25008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Staatliches"/>
                <a:ea typeface="Staatliches"/>
                <a:cs typeface="Staatliches"/>
                <a:sym typeface="Staatliches"/>
              </a:rPr>
              <a:t>Tuition</a:t>
            </a:r>
            <a:endParaRPr sz="1600">
              <a:solidFill>
                <a:srgbClr val="434343"/>
              </a:solidFill>
              <a:latin typeface="Staatliches"/>
              <a:ea typeface="Staatliches"/>
              <a:cs typeface="Staatliches"/>
              <a:sym typeface="Staatliche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14" name="Shape 1214"/>
        <p:cNvGrpSpPr/>
        <p:nvPr/>
      </p:nvGrpSpPr>
      <p:grpSpPr>
        <a:xfrm>
          <a:off x="0" y="0"/>
          <a:ext cx="0" cy="0"/>
          <a:chOff x="0" y="0"/>
          <a:chExt cx="0" cy="0"/>
        </a:xfrm>
      </p:grpSpPr>
      <p:sp>
        <p:nvSpPr>
          <p:cNvPr id="1215" name="Google Shape;1215;p44"/>
          <p:cNvSpPr/>
          <p:nvPr/>
        </p:nvSpPr>
        <p:spPr>
          <a:xfrm>
            <a:off x="736225" y="2739173"/>
            <a:ext cx="1996500" cy="1928700"/>
          </a:xfrm>
          <a:prstGeom prst="roundRect">
            <a:avLst>
              <a:gd fmla="val 4313" name="adj"/>
            </a:avLst>
          </a:prstGeom>
          <a:solidFill>
            <a:srgbClr val="BAF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4"/>
          <p:cNvSpPr/>
          <p:nvPr/>
        </p:nvSpPr>
        <p:spPr>
          <a:xfrm>
            <a:off x="819350" y="2636700"/>
            <a:ext cx="1996500" cy="1928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4"/>
          <p:cNvSpPr txBox="1"/>
          <p:nvPr>
            <p:ph idx="1" type="subTitle"/>
          </p:nvPr>
        </p:nvSpPr>
        <p:spPr>
          <a:xfrm>
            <a:off x="892261" y="2927713"/>
            <a:ext cx="1827900" cy="167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434343"/>
                </a:solidFill>
                <a:latin typeface="Abel"/>
                <a:ea typeface="Abel"/>
                <a:cs typeface="Abel"/>
                <a:sym typeface="Abel"/>
              </a:rPr>
              <a:t>Just because you’re syllabus says you need a textbook doesn’t mean you’ll actually use it!</a:t>
            </a:r>
            <a:endParaRPr sz="1300">
              <a:solidFill>
                <a:srgbClr val="434343"/>
              </a:solidFill>
              <a:latin typeface="Abel"/>
              <a:ea typeface="Abel"/>
              <a:cs typeface="Abel"/>
              <a:sym typeface="Abel"/>
            </a:endParaRPr>
          </a:p>
        </p:txBody>
      </p:sp>
      <p:sp>
        <p:nvSpPr>
          <p:cNvPr id="1218" name="Google Shape;1218;p44"/>
          <p:cNvSpPr/>
          <p:nvPr/>
        </p:nvSpPr>
        <p:spPr>
          <a:xfrm>
            <a:off x="98" y="4048798"/>
            <a:ext cx="28596" cy="32"/>
          </a:xfrm>
          <a:custGeom>
            <a:rect b="b" l="l" r="r" t="t"/>
            <a:pathLst>
              <a:path extrusionOk="0" fill="none" h="1" w="893">
                <a:moveTo>
                  <a:pt x="0" y="1"/>
                </a:moveTo>
                <a:lnTo>
                  <a:pt x="892" y="1"/>
                </a:lnTo>
              </a:path>
            </a:pathLst>
          </a:custGeom>
          <a:noFill/>
          <a:ln cap="flat" cmpd="sng" w="3800">
            <a:solidFill>
              <a:srgbClr val="1F1F1F"/>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1219" name="Google Shape;1219;p44"/>
          <p:cNvSpPr txBox="1"/>
          <p:nvPr>
            <p:ph type="ctrTitle"/>
          </p:nvPr>
        </p:nvSpPr>
        <p:spPr>
          <a:xfrm>
            <a:off x="819350" y="1754225"/>
            <a:ext cx="2248500" cy="6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434343"/>
                </a:solidFill>
              </a:rPr>
              <a:t>Before buying anything, make sure you need it!</a:t>
            </a:r>
            <a:endParaRPr sz="2000">
              <a:solidFill>
                <a:srgbClr val="434343"/>
              </a:solidFill>
            </a:endParaRPr>
          </a:p>
        </p:txBody>
      </p:sp>
      <p:sp>
        <p:nvSpPr>
          <p:cNvPr id="1220" name="Google Shape;1220;p44"/>
          <p:cNvSpPr/>
          <p:nvPr/>
        </p:nvSpPr>
        <p:spPr>
          <a:xfrm>
            <a:off x="3490625" y="2739173"/>
            <a:ext cx="1996500" cy="1928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4"/>
          <p:cNvSpPr/>
          <p:nvPr/>
        </p:nvSpPr>
        <p:spPr>
          <a:xfrm>
            <a:off x="3573750" y="2636700"/>
            <a:ext cx="1996500" cy="1928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2" name="Google Shape;1222;p44"/>
          <p:cNvCxnSpPr>
            <a:stCxn id="1223" idx="2"/>
            <a:endCxn id="1221" idx="0"/>
          </p:cNvCxnSpPr>
          <p:nvPr/>
        </p:nvCxnSpPr>
        <p:spPr>
          <a:xfrm>
            <a:off x="4572000" y="2374800"/>
            <a:ext cx="0" cy="261900"/>
          </a:xfrm>
          <a:prstGeom prst="straightConnector1">
            <a:avLst/>
          </a:prstGeom>
          <a:noFill/>
          <a:ln cap="flat" cmpd="sng" w="9525">
            <a:solidFill>
              <a:schemeClr val="accent3"/>
            </a:solidFill>
            <a:prstDash val="solid"/>
            <a:round/>
            <a:headEnd len="med" w="med" type="none"/>
            <a:tailEnd len="med" w="med" type="none"/>
          </a:ln>
        </p:spPr>
      </p:cxnSp>
      <p:sp>
        <p:nvSpPr>
          <p:cNvPr id="1224" name="Google Shape;1224;p44"/>
          <p:cNvSpPr/>
          <p:nvPr/>
        </p:nvSpPr>
        <p:spPr>
          <a:xfrm>
            <a:off x="6245025" y="2739173"/>
            <a:ext cx="1996500" cy="1928700"/>
          </a:xfrm>
          <a:prstGeom prst="roundRect">
            <a:avLst>
              <a:gd fmla="val 431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4"/>
          <p:cNvSpPr/>
          <p:nvPr/>
        </p:nvSpPr>
        <p:spPr>
          <a:xfrm>
            <a:off x="6328150" y="2636700"/>
            <a:ext cx="1996500" cy="1928700"/>
          </a:xfrm>
          <a:prstGeom prst="roundRect">
            <a:avLst>
              <a:gd fmla="val 4313"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6" name="Google Shape;1226;p44"/>
          <p:cNvCxnSpPr>
            <a:stCxn id="1227" idx="2"/>
            <a:endCxn id="1225" idx="0"/>
          </p:cNvCxnSpPr>
          <p:nvPr/>
        </p:nvCxnSpPr>
        <p:spPr>
          <a:xfrm>
            <a:off x="7326400" y="2374800"/>
            <a:ext cx="0" cy="261900"/>
          </a:xfrm>
          <a:prstGeom prst="straightConnector1">
            <a:avLst/>
          </a:prstGeom>
          <a:noFill/>
          <a:ln cap="flat" cmpd="sng" w="9525">
            <a:solidFill>
              <a:schemeClr val="accent3"/>
            </a:solidFill>
            <a:prstDash val="solid"/>
            <a:round/>
            <a:headEnd len="med" w="med" type="none"/>
            <a:tailEnd len="med" w="med" type="none"/>
          </a:ln>
        </p:spPr>
      </p:cxnSp>
      <p:sp>
        <p:nvSpPr>
          <p:cNvPr id="1228" name="Google Shape;1228;p44"/>
          <p:cNvSpPr txBox="1"/>
          <p:nvPr>
            <p:ph idx="2" type="ctrTitle"/>
          </p:nvPr>
        </p:nvSpPr>
        <p:spPr>
          <a:xfrm>
            <a:off x="3549150" y="1405875"/>
            <a:ext cx="2063100" cy="104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434343"/>
                </a:solidFill>
              </a:rPr>
              <a:t>Buy used or rent from outside retailers</a:t>
            </a:r>
            <a:endParaRPr sz="2000">
              <a:solidFill>
                <a:srgbClr val="434343"/>
              </a:solidFill>
            </a:endParaRPr>
          </a:p>
        </p:txBody>
      </p:sp>
      <p:sp>
        <p:nvSpPr>
          <p:cNvPr id="1229" name="Google Shape;1229;p44"/>
          <p:cNvSpPr txBox="1"/>
          <p:nvPr>
            <p:ph idx="3" type="subTitle"/>
          </p:nvPr>
        </p:nvSpPr>
        <p:spPr>
          <a:xfrm>
            <a:off x="3625361" y="2927713"/>
            <a:ext cx="1827900" cy="167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Abel"/>
                <a:ea typeface="Abel"/>
                <a:cs typeface="Abel"/>
                <a:sym typeface="Abel"/>
              </a:rPr>
              <a:t>Textbooks can be costly, save money by buying used or rent them from online sites like Amazon, Chegg, and or Textbooks.com. E-books are also a great option!</a:t>
            </a:r>
            <a:endParaRPr sz="1200">
              <a:latin typeface="Abel"/>
              <a:ea typeface="Abel"/>
              <a:cs typeface="Abel"/>
              <a:sym typeface="Abel"/>
            </a:endParaRPr>
          </a:p>
        </p:txBody>
      </p:sp>
      <p:sp>
        <p:nvSpPr>
          <p:cNvPr id="1230" name="Google Shape;1230;p44"/>
          <p:cNvSpPr txBox="1"/>
          <p:nvPr>
            <p:ph idx="4" type="ctrTitle"/>
          </p:nvPr>
        </p:nvSpPr>
        <p:spPr>
          <a:xfrm>
            <a:off x="6461172" y="1505825"/>
            <a:ext cx="1827900" cy="93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Ask previous students</a:t>
            </a:r>
            <a:endParaRPr sz="2000"/>
          </a:p>
        </p:txBody>
      </p:sp>
      <p:sp>
        <p:nvSpPr>
          <p:cNvPr id="1231" name="Google Shape;1231;p44"/>
          <p:cNvSpPr txBox="1"/>
          <p:nvPr>
            <p:ph idx="5" type="subTitle"/>
          </p:nvPr>
        </p:nvSpPr>
        <p:spPr>
          <a:xfrm>
            <a:off x="6404361" y="2750263"/>
            <a:ext cx="1827900" cy="167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000000"/>
                </a:solidFill>
                <a:latin typeface="Abel"/>
                <a:ea typeface="Abel"/>
                <a:cs typeface="Abel"/>
                <a:sym typeface="Abel"/>
              </a:rPr>
              <a:t>You will most likely find the cheapest textbooks  in a Facebook group. Previous students who are stuck with textbooks they bought are usually willing to sell them for cheap, especially once the semester starts up.</a:t>
            </a:r>
            <a:endParaRPr sz="1200">
              <a:latin typeface="Abel"/>
              <a:ea typeface="Abel"/>
              <a:cs typeface="Abel"/>
              <a:sym typeface="Abel"/>
            </a:endParaRPr>
          </a:p>
        </p:txBody>
      </p:sp>
      <p:sp>
        <p:nvSpPr>
          <p:cNvPr id="1232" name="Google Shape;1232;p44"/>
          <p:cNvSpPr txBox="1"/>
          <p:nvPr>
            <p:ph idx="6" type="ctrTitle"/>
          </p:nvPr>
        </p:nvSpPr>
        <p:spPr>
          <a:xfrm>
            <a:off x="5257800" y="457300"/>
            <a:ext cx="38034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800"/>
              <a:t>Textbook tips</a:t>
            </a:r>
            <a:endParaRPr sz="2800"/>
          </a:p>
        </p:txBody>
      </p:sp>
      <p:cxnSp>
        <p:nvCxnSpPr>
          <p:cNvPr id="1233" name="Google Shape;1233;p44"/>
          <p:cNvCxnSpPr/>
          <p:nvPr/>
        </p:nvCxnSpPr>
        <p:spPr>
          <a:xfrm>
            <a:off x="1817600" y="2374800"/>
            <a:ext cx="0" cy="261900"/>
          </a:xfrm>
          <a:prstGeom prst="straightConnector1">
            <a:avLst/>
          </a:prstGeom>
          <a:noFill/>
          <a:ln cap="flat" cmpd="sng" w="9525">
            <a:solidFill>
              <a:schemeClr val="accent3"/>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37" name="Shape 1237"/>
        <p:cNvGrpSpPr/>
        <p:nvPr/>
      </p:nvGrpSpPr>
      <p:grpSpPr>
        <a:xfrm>
          <a:off x="0" y="0"/>
          <a:ext cx="0" cy="0"/>
          <a:chOff x="0" y="0"/>
          <a:chExt cx="0" cy="0"/>
        </a:xfrm>
      </p:grpSpPr>
      <p:grpSp>
        <p:nvGrpSpPr>
          <p:cNvPr id="1238" name="Google Shape;1238;p45"/>
          <p:cNvGrpSpPr/>
          <p:nvPr/>
        </p:nvGrpSpPr>
        <p:grpSpPr>
          <a:xfrm>
            <a:off x="4534350" y="4313399"/>
            <a:ext cx="4600713" cy="150450"/>
            <a:chOff x="0" y="4397412"/>
            <a:chExt cx="4600713" cy="150450"/>
          </a:xfrm>
        </p:grpSpPr>
        <p:sp>
          <p:nvSpPr>
            <p:cNvPr id="1239" name="Google Shape;1239;p45"/>
            <p:cNvSpPr/>
            <p:nvPr/>
          </p:nvSpPr>
          <p:spPr>
            <a:xfrm>
              <a:off x="0" y="4397412"/>
              <a:ext cx="4600713" cy="2416"/>
            </a:xfrm>
            <a:custGeom>
              <a:rect b="b" l="l" r="r" t="t"/>
              <a:pathLst>
                <a:path extrusionOk="0" h="69" w="131402">
                  <a:moveTo>
                    <a:pt x="0" y="1"/>
                  </a:moveTo>
                  <a:lnTo>
                    <a:pt x="0" y="69"/>
                  </a:lnTo>
                  <a:lnTo>
                    <a:pt x="131401" y="69"/>
                  </a:lnTo>
                  <a:lnTo>
                    <a:pt x="131401"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5"/>
            <p:cNvSpPr/>
            <p:nvPr/>
          </p:nvSpPr>
          <p:spPr>
            <a:xfrm>
              <a:off x="755786" y="4545586"/>
              <a:ext cx="305519" cy="2276"/>
            </a:xfrm>
            <a:custGeom>
              <a:rect b="b" l="l" r="r" t="t"/>
              <a:pathLst>
                <a:path extrusionOk="0" h="65" w="8726">
                  <a:moveTo>
                    <a:pt x="0" y="0"/>
                  </a:moveTo>
                  <a:lnTo>
                    <a:pt x="0" y="65"/>
                  </a:lnTo>
                  <a:lnTo>
                    <a:pt x="8726" y="65"/>
                  </a:lnTo>
                  <a:lnTo>
                    <a:pt x="8726" y="0"/>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5"/>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5"/>
            <p:cNvSpPr/>
            <p:nvPr/>
          </p:nvSpPr>
          <p:spPr>
            <a:xfrm>
              <a:off x="1070481" y="4460119"/>
              <a:ext cx="175833" cy="2311"/>
            </a:xfrm>
            <a:custGeom>
              <a:rect b="b" l="l" r="r" t="t"/>
              <a:pathLst>
                <a:path extrusionOk="0" h="66" w="5022">
                  <a:moveTo>
                    <a:pt x="1" y="1"/>
                  </a:moveTo>
                  <a:lnTo>
                    <a:pt x="1" y="65"/>
                  </a:lnTo>
                  <a:lnTo>
                    <a:pt x="5022" y="65"/>
                  </a:lnTo>
                  <a:lnTo>
                    <a:pt x="5022"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5"/>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4" name="Google Shape;1244;p45"/>
          <p:cNvGrpSpPr/>
          <p:nvPr/>
        </p:nvGrpSpPr>
        <p:grpSpPr>
          <a:xfrm>
            <a:off x="5215723" y="1329593"/>
            <a:ext cx="3081703" cy="2757573"/>
            <a:chOff x="5215723" y="1479118"/>
            <a:chExt cx="3081703" cy="2757573"/>
          </a:xfrm>
        </p:grpSpPr>
        <p:grpSp>
          <p:nvGrpSpPr>
            <p:cNvPr id="1245" name="Google Shape;1245;p45"/>
            <p:cNvGrpSpPr/>
            <p:nvPr/>
          </p:nvGrpSpPr>
          <p:grpSpPr>
            <a:xfrm>
              <a:off x="5215723" y="1707350"/>
              <a:ext cx="3081703" cy="2529341"/>
              <a:chOff x="5150194" y="1591500"/>
              <a:chExt cx="3081703" cy="2529341"/>
            </a:xfrm>
          </p:grpSpPr>
          <p:sp>
            <p:nvSpPr>
              <p:cNvPr id="1246" name="Google Shape;1246;p45"/>
              <p:cNvSpPr/>
              <p:nvPr/>
            </p:nvSpPr>
            <p:spPr>
              <a:xfrm>
                <a:off x="5150194" y="1591500"/>
                <a:ext cx="1147444" cy="2529341"/>
              </a:xfrm>
              <a:custGeom>
                <a:rect b="b" l="l" r="r" t="t"/>
                <a:pathLst>
                  <a:path extrusionOk="0" h="64368" w="46540">
                    <a:moveTo>
                      <a:pt x="45240" y="58"/>
                    </a:moveTo>
                    <a:cubicBezTo>
                      <a:pt x="45926" y="58"/>
                      <a:pt x="46482" y="614"/>
                      <a:pt x="46482" y="1299"/>
                    </a:cubicBezTo>
                    <a:lnTo>
                      <a:pt x="46482" y="63068"/>
                    </a:lnTo>
                    <a:cubicBezTo>
                      <a:pt x="46482" y="63753"/>
                      <a:pt x="45926" y="64310"/>
                      <a:pt x="45240" y="64310"/>
                    </a:cubicBezTo>
                    <a:lnTo>
                      <a:pt x="1299" y="64310"/>
                    </a:lnTo>
                    <a:cubicBezTo>
                      <a:pt x="615" y="64310"/>
                      <a:pt x="58" y="63753"/>
                      <a:pt x="58" y="63068"/>
                    </a:cubicBezTo>
                    <a:lnTo>
                      <a:pt x="58" y="1299"/>
                    </a:lnTo>
                    <a:cubicBezTo>
                      <a:pt x="58" y="614"/>
                      <a:pt x="615" y="58"/>
                      <a:pt x="1299" y="58"/>
                    </a:cubicBezTo>
                    <a:close/>
                    <a:moveTo>
                      <a:pt x="1299" y="0"/>
                    </a:moveTo>
                    <a:cubicBezTo>
                      <a:pt x="582" y="0"/>
                      <a:pt x="0" y="582"/>
                      <a:pt x="0" y="1299"/>
                    </a:cubicBezTo>
                    <a:lnTo>
                      <a:pt x="0" y="63068"/>
                    </a:lnTo>
                    <a:cubicBezTo>
                      <a:pt x="0" y="63786"/>
                      <a:pt x="582" y="64368"/>
                      <a:pt x="1299" y="64368"/>
                    </a:cubicBezTo>
                    <a:lnTo>
                      <a:pt x="45240" y="64368"/>
                    </a:lnTo>
                    <a:cubicBezTo>
                      <a:pt x="45958" y="64368"/>
                      <a:pt x="46539" y="63786"/>
                      <a:pt x="46539" y="63068"/>
                    </a:cubicBezTo>
                    <a:lnTo>
                      <a:pt x="46539" y="1299"/>
                    </a:lnTo>
                    <a:cubicBezTo>
                      <a:pt x="46539" y="582"/>
                      <a:pt x="45958" y="0"/>
                      <a:pt x="4524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5"/>
              <p:cNvSpPr/>
              <p:nvPr/>
            </p:nvSpPr>
            <p:spPr>
              <a:xfrm>
                <a:off x="6402990" y="1591500"/>
                <a:ext cx="1828907" cy="2529341"/>
              </a:xfrm>
              <a:custGeom>
                <a:rect b="b" l="l" r="r" t="t"/>
                <a:pathLst>
                  <a:path extrusionOk="0" h="64368" w="46543">
                    <a:moveTo>
                      <a:pt x="45243" y="58"/>
                    </a:moveTo>
                    <a:cubicBezTo>
                      <a:pt x="45928" y="58"/>
                      <a:pt x="46485" y="614"/>
                      <a:pt x="46485" y="1299"/>
                    </a:cubicBezTo>
                    <a:lnTo>
                      <a:pt x="46485" y="63068"/>
                    </a:lnTo>
                    <a:cubicBezTo>
                      <a:pt x="46485" y="63753"/>
                      <a:pt x="45928" y="64310"/>
                      <a:pt x="45243" y="64310"/>
                    </a:cubicBezTo>
                    <a:lnTo>
                      <a:pt x="1299" y="64310"/>
                    </a:lnTo>
                    <a:cubicBezTo>
                      <a:pt x="617" y="64310"/>
                      <a:pt x="57" y="63753"/>
                      <a:pt x="57" y="63068"/>
                    </a:cubicBezTo>
                    <a:lnTo>
                      <a:pt x="57" y="1299"/>
                    </a:lnTo>
                    <a:cubicBezTo>
                      <a:pt x="57" y="614"/>
                      <a:pt x="617" y="58"/>
                      <a:pt x="1299" y="58"/>
                    </a:cubicBezTo>
                    <a:close/>
                    <a:moveTo>
                      <a:pt x="1299" y="0"/>
                    </a:moveTo>
                    <a:cubicBezTo>
                      <a:pt x="585" y="0"/>
                      <a:pt x="0" y="582"/>
                      <a:pt x="0" y="1299"/>
                    </a:cubicBezTo>
                    <a:lnTo>
                      <a:pt x="0" y="63068"/>
                    </a:lnTo>
                    <a:cubicBezTo>
                      <a:pt x="0" y="63786"/>
                      <a:pt x="585" y="64368"/>
                      <a:pt x="1299" y="64368"/>
                    </a:cubicBezTo>
                    <a:lnTo>
                      <a:pt x="45243" y="64368"/>
                    </a:lnTo>
                    <a:cubicBezTo>
                      <a:pt x="45961" y="64368"/>
                      <a:pt x="46542" y="63786"/>
                      <a:pt x="46542" y="63068"/>
                    </a:cubicBezTo>
                    <a:lnTo>
                      <a:pt x="46542" y="1299"/>
                    </a:lnTo>
                    <a:cubicBezTo>
                      <a:pt x="46542" y="582"/>
                      <a:pt x="45961" y="0"/>
                      <a:pt x="4524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45"/>
            <p:cNvGrpSpPr/>
            <p:nvPr/>
          </p:nvGrpSpPr>
          <p:grpSpPr>
            <a:xfrm>
              <a:off x="5723516" y="1479118"/>
              <a:ext cx="2288423" cy="1787926"/>
              <a:chOff x="5723516" y="1479118"/>
              <a:chExt cx="2288423" cy="1787926"/>
            </a:xfrm>
          </p:grpSpPr>
          <p:sp>
            <p:nvSpPr>
              <p:cNvPr id="1249" name="Google Shape;1249;p45"/>
              <p:cNvSpPr/>
              <p:nvPr/>
            </p:nvSpPr>
            <p:spPr>
              <a:xfrm>
                <a:off x="5723516" y="1479118"/>
                <a:ext cx="2288423" cy="291294"/>
              </a:xfrm>
              <a:custGeom>
                <a:rect b="b" l="l" r="r" t="t"/>
                <a:pathLst>
                  <a:path extrusionOk="0" h="7413" w="58237">
                    <a:moveTo>
                      <a:pt x="1756" y="1"/>
                    </a:moveTo>
                    <a:cubicBezTo>
                      <a:pt x="791" y="1"/>
                      <a:pt x="1" y="794"/>
                      <a:pt x="1" y="1760"/>
                    </a:cubicBezTo>
                    <a:lnTo>
                      <a:pt x="1" y="7413"/>
                    </a:lnTo>
                    <a:lnTo>
                      <a:pt x="58237" y="7413"/>
                    </a:lnTo>
                    <a:lnTo>
                      <a:pt x="58237" y="1760"/>
                    </a:lnTo>
                    <a:cubicBezTo>
                      <a:pt x="58237" y="794"/>
                      <a:pt x="57448" y="1"/>
                      <a:pt x="56482"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5"/>
              <p:cNvSpPr/>
              <p:nvPr/>
            </p:nvSpPr>
            <p:spPr>
              <a:xfrm>
                <a:off x="6229445" y="1572681"/>
                <a:ext cx="104407" cy="104368"/>
              </a:xfrm>
              <a:custGeom>
                <a:rect b="b" l="l" r="r" t="t"/>
                <a:pathLst>
                  <a:path extrusionOk="0" h="2656" w="2657">
                    <a:moveTo>
                      <a:pt x="1329" y="0"/>
                    </a:moveTo>
                    <a:cubicBezTo>
                      <a:pt x="597" y="0"/>
                      <a:pt x="1" y="595"/>
                      <a:pt x="1" y="1328"/>
                    </a:cubicBezTo>
                    <a:cubicBezTo>
                      <a:pt x="1" y="2060"/>
                      <a:pt x="597" y="2656"/>
                      <a:pt x="1329" y="2656"/>
                    </a:cubicBezTo>
                    <a:cubicBezTo>
                      <a:pt x="2065" y="2656"/>
                      <a:pt x="2656" y="2060"/>
                      <a:pt x="2656" y="1328"/>
                    </a:cubicBezTo>
                    <a:cubicBezTo>
                      <a:pt x="2656" y="595"/>
                      <a:pt x="2065" y="0"/>
                      <a:pt x="1329"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5"/>
              <p:cNvSpPr/>
              <p:nvPr/>
            </p:nvSpPr>
            <p:spPr>
              <a:xfrm>
                <a:off x="6044560" y="1572681"/>
                <a:ext cx="104407" cy="104368"/>
              </a:xfrm>
              <a:custGeom>
                <a:rect b="b" l="l" r="r" t="t"/>
                <a:pathLst>
                  <a:path extrusionOk="0" h="2656" w="2657">
                    <a:moveTo>
                      <a:pt x="1328" y="0"/>
                    </a:moveTo>
                    <a:cubicBezTo>
                      <a:pt x="596" y="0"/>
                      <a:pt x="0" y="595"/>
                      <a:pt x="0" y="1328"/>
                    </a:cubicBezTo>
                    <a:cubicBezTo>
                      <a:pt x="0" y="2060"/>
                      <a:pt x="596" y="2656"/>
                      <a:pt x="1328" y="2656"/>
                    </a:cubicBezTo>
                    <a:cubicBezTo>
                      <a:pt x="2060" y="2656"/>
                      <a:pt x="2656" y="2060"/>
                      <a:pt x="2656" y="1328"/>
                    </a:cubicBezTo>
                    <a:cubicBezTo>
                      <a:pt x="2656" y="595"/>
                      <a:pt x="2060" y="0"/>
                      <a:pt x="1328"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5"/>
              <p:cNvSpPr/>
              <p:nvPr/>
            </p:nvSpPr>
            <p:spPr>
              <a:xfrm>
                <a:off x="5859635" y="1572681"/>
                <a:ext cx="104407" cy="104368"/>
              </a:xfrm>
              <a:custGeom>
                <a:rect b="b" l="l" r="r" t="t"/>
                <a:pathLst>
                  <a:path extrusionOk="0" h="2656" w="2657">
                    <a:moveTo>
                      <a:pt x="1329" y="0"/>
                    </a:moveTo>
                    <a:cubicBezTo>
                      <a:pt x="593" y="0"/>
                      <a:pt x="0" y="595"/>
                      <a:pt x="0" y="1328"/>
                    </a:cubicBezTo>
                    <a:cubicBezTo>
                      <a:pt x="0" y="2060"/>
                      <a:pt x="593" y="2656"/>
                      <a:pt x="1329" y="2656"/>
                    </a:cubicBezTo>
                    <a:cubicBezTo>
                      <a:pt x="2061" y="2656"/>
                      <a:pt x="2656" y="2060"/>
                      <a:pt x="2656" y="1328"/>
                    </a:cubicBezTo>
                    <a:cubicBezTo>
                      <a:pt x="2656" y="595"/>
                      <a:pt x="2061" y="0"/>
                      <a:pt x="1329" y="0"/>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5"/>
              <p:cNvSpPr/>
              <p:nvPr/>
            </p:nvSpPr>
            <p:spPr>
              <a:xfrm>
                <a:off x="5723516" y="1770377"/>
                <a:ext cx="2288423" cy="1496668"/>
              </a:xfrm>
              <a:custGeom>
                <a:rect b="b" l="l" r="r" t="t"/>
                <a:pathLst>
                  <a:path extrusionOk="0" h="38088" w="58237">
                    <a:moveTo>
                      <a:pt x="1" y="1"/>
                    </a:moveTo>
                    <a:lnTo>
                      <a:pt x="1" y="36332"/>
                    </a:lnTo>
                    <a:cubicBezTo>
                      <a:pt x="1" y="37297"/>
                      <a:pt x="791" y="38087"/>
                      <a:pt x="1756" y="38087"/>
                    </a:cubicBezTo>
                    <a:lnTo>
                      <a:pt x="56482" y="38087"/>
                    </a:lnTo>
                    <a:cubicBezTo>
                      <a:pt x="57448" y="38087"/>
                      <a:pt x="58237" y="37297"/>
                      <a:pt x="58237" y="36332"/>
                    </a:cubicBezTo>
                    <a:lnTo>
                      <a:pt x="5823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4" name="Google Shape;1254;p45"/>
          <p:cNvSpPr txBox="1"/>
          <p:nvPr>
            <p:ph type="ctrTitle"/>
          </p:nvPr>
        </p:nvSpPr>
        <p:spPr>
          <a:xfrm>
            <a:off x="1365525" y="1993050"/>
            <a:ext cx="2670300" cy="1057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04. Life after college</a:t>
            </a:r>
            <a:endParaRPr/>
          </a:p>
        </p:txBody>
      </p:sp>
      <p:grpSp>
        <p:nvGrpSpPr>
          <p:cNvPr id="1255" name="Google Shape;1255;p45"/>
          <p:cNvGrpSpPr/>
          <p:nvPr/>
        </p:nvGrpSpPr>
        <p:grpSpPr>
          <a:xfrm>
            <a:off x="4394088" y="3149994"/>
            <a:ext cx="1221060" cy="1220197"/>
            <a:chOff x="4394088" y="3299519"/>
            <a:chExt cx="1221060" cy="1220197"/>
          </a:xfrm>
        </p:grpSpPr>
        <p:sp>
          <p:nvSpPr>
            <p:cNvPr id="1256" name="Google Shape;1256;p45"/>
            <p:cNvSpPr/>
            <p:nvPr/>
          </p:nvSpPr>
          <p:spPr>
            <a:xfrm>
              <a:off x="5004504" y="3380350"/>
              <a:ext cx="610644" cy="1139359"/>
            </a:xfrm>
            <a:custGeom>
              <a:rect b="b" l="l" r="r" t="t"/>
              <a:pathLst>
                <a:path extrusionOk="0" h="28995" w="15540">
                  <a:moveTo>
                    <a:pt x="7768" y="1"/>
                  </a:moveTo>
                  <a:lnTo>
                    <a:pt x="5740" y="3515"/>
                  </a:lnTo>
                  <a:cubicBezTo>
                    <a:pt x="9175" y="5492"/>
                    <a:pt x="11486" y="9203"/>
                    <a:pt x="11486" y="13457"/>
                  </a:cubicBezTo>
                  <a:cubicBezTo>
                    <a:pt x="11486" y="19799"/>
                    <a:pt x="6343" y="24939"/>
                    <a:pt x="1" y="24939"/>
                  </a:cubicBezTo>
                  <a:lnTo>
                    <a:pt x="1" y="28995"/>
                  </a:lnTo>
                  <a:cubicBezTo>
                    <a:pt x="8579" y="28995"/>
                    <a:pt x="15539" y="22035"/>
                    <a:pt x="15539" y="13457"/>
                  </a:cubicBezTo>
                  <a:cubicBezTo>
                    <a:pt x="15539" y="7707"/>
                    <a:pt x="12412" y="2685"/>
                    <a:pt x="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5"/>
            <p:cNvSpPr/>
            <p:nvPr/>
          </p:nvSpPr>
          <p:spPr>
            <a:xfrm>
              <a:off x="4394088" y="3909150"/>
              <a:ext cx="610448" cy="610566"/>
            </a:xfrm>
            <a:custGeom>
              <a:rect b="b" l="l" r="r" t="t"/>
              <a:pathLst>
                <a:path extrusionOk="0" h="15538" w="15535">
                  <a:moveTo>
                    <a:pt x="0" y="0"/>
                  </a:moveTo>
                  <a:cubicBezTo>
                    <a:pt x="0" y="4117"/>
                    <a:pt x="1641" y="8076"/>
                    <a:pt x="4551" y="10984"/>
                  </a:cubicBezTo>
                  <a:cubicBezTo>
                    <a:pt x="7462" y="13894"/>
                    <a:pt x="11418" y="15538"/>
                    <a:pt x="15535" y="15538"/>
                  </a:cubicBezTo>
                  <a:lnTo>
                    <a:pt x="15535" y="11482"/>
                  </a:lnTo>
                  <a:cubicBezTo>
                    <a:pt x="9196" y="11482"/>
                    <a:pt x="4053" y="6342"/>
                    <a:pt x="4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5"/>
            <p:cNvSpPr/>
            <p:nvPr/>
          </p:nvSpPr>
          <p:spPr>
            <a:xfrm>
              <a:off x="4394088" y="3299519"/>
              <a:ext cx="915691" cy="609662"/>
            </a:xfrm>
            <a:custGeom>
              <a:rect b="b" l="l" r="r" t="t"/>
              <a:pathLst>
                <a:path extrusionOk="0" h="15515" w="23303">
                  <a:moveTo>
                    <a:pt x="15601" y="0"/>
                  </a:moveTo>
                  <a:cubicBezTo>
                    <a:pt x="10214" y="0"/>
                    <a:pt x="4947" y="2787"/>
                    <a:pt x="2078" y="7750"/>
                  </a:cubicBezTo>
                  <a:cubicBezTo>
                    <a:pt x="721" y="10104"/>
                    <a:pt x="0" y="12790"/>
                    <a:pt x="0" y="15514"/>
                  </a:cubicBezTo>
                  <a:lnTo>
                    <a:pt x="4053" y="15514"/>
                  </a:lnTo>
                  <a:cubicBezTo>
                    <a:pt x="4053" y="9168"/>
                    <a:pt x="9196" y="4031"/>
                    <a:pt x="15535" y="4031"/>
                  </a:cubicBezTo>
                  <a:cubicBezTo>
                    <a:pt x="17627" y="4031"/>
                    <a:pt x="19590" y="4588"/>
                    <a:pt x="21274" y="5572"/>
                  </a:cubicBezTo>
                  <a:lnTo>
                    <a:pt x="23302" y="2058"/>
                  </a:lnTo>
                  <a:cubicBezTo>
                    <a:pt x="20882" y="662"/>
                    <a:pt x="18227" y="0"/>
                    <a:pt x="156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9" name="Google Shape;1259;p45"/>
          <p:cNvSpPr/>
          <p:nvPr/>
        </p:nvSpPr>
        <p:spPr>
          <a:xfrm>
            <a:off x="4670099" y="3237152"/>
            <a:ext cx="2593" cy="5973"/>
          </a:xfrm>
          <a:custGeom>
            <a:rect b="b" l="l" r="r" t="t"/>
            <a:pathLst>
              <a:path extrusionOk="0" h="152" w="66">
                <a:moveTo>
                  <a:pt x="65" y="1"/>
                </a:moveTo>
                <a:cubicBezTo>
                  <a:pt x="54" y="1"/>
                  <a:pt x="40" y="4"/>
                  <a:pt x="29" y="12"/>
                </a:cubicBezTo>
                <a:cubicBezTo>
                  <a:pt x="4" y="30"/>
                  <a:pt x="0" y="65"/>
                  <a:pt x="19" y="90"/>
                </a:cubicBezTo>
                <a:cubicBezTo>
                  <a:pt x="32" y="112"/>
                  <a:pt x="50" y="130"/>
                  <a:pt x="65" y="152"/>
                </a:cubicBezTo>
                <a:lnTo>
                  <a:pt x="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5"/>
          <p:cNvSpPr/>
          <p:nvPr/>
        </p:nvSpPr>
        <p:spPr>
          <a:xfrm>
            <a:off x="8052890" y="3127164"/>
            <a:ext cx="2554" cy="4951"/>
          </a:xfrm>
          <a:custGeom>
            <a:rect b="b" l="l" r="r" t="t"/>
            <a:pathLst>
              <a:path extrusionOk="0" h="126" w="65">
                <a:moveTo>
                  <a:pt x="0" y="0"/>
                </a:moveTo>
                <a:lnTo>
                  <a:pt x="0" y="126"/>
                </a:lnTo>
                <a:cubicBezTo>
                  <a:pt x="18" y="126"/>
                  <a:pt x="36" y="116"/>
                  <a:pt x="47" y="98"/>
                </a:cubicBezTo>
                <a:cubicBezTo>
                  <a:pt x="65" y="73"/>
                  <a:pt x="58" y="36"/>
                  <a:pt x="29" y="18"/>
                </a:cubicBezTo>
                <a:cubicBezTo>
                  <a:pt x="18" y="15"/>
                  <a:pt x="11" y="8"/>
                  <a:pt x="0" y="0"/>
                </a:cubicBezTo>
                <a:close/>
              </a:path>
            </a:pathLst>
          </a:custGeom>
          <a:solidFill>
            <a:srgbClr val="FEF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5"/>
          <p:cNvSpPr/>
          <p:nvPr/>
        </p:nvSpPr>
        <p:spPr>
          <a:xfrm>
            <a:off x="4670099" y="2168078"/>
            <a:ext cx="2593" cy="4833"/>
          </a:xfrm>
          <a:custGeom>
            <a:rect b="b" l="l" r="r" t="t"/>
            <a:pathLst>
              <a:path extrusionOk="0" h="123" w="66">
                <a:moveTo>
                  <a:pt x="65" y="0"/>
                </a:moveTo>
                <a:cubicBezTo>
                  <a:pt x="54" y="4"/>
                  <a:pt x="47" y="7"/>
                  <a:pt x="37" y="15"/>
                </a:cubicBezTo>
                <a:cubicBezTo>
                  <a:pt x="11" y="29"/>
                  <a:pt x="0" y="65"/>
                  <a:pt x="15" y="90"/>
                </a:cubicBezTo>
                <a:cubicBezTo>
                  <a:pt x="25" y="111"/>
                  <a:pt x="44" y="122"/>
                  <a:pt x="65" y="122"/>
                </a:cubicBezTo>
                <a:lnTo>
                  <a:pt x="65" y="0"/>
                </a:lnTo>
                <a:close/>
              </a:path>
            </a:pathLst>
          </a:custGeom>
          <a:solidFill>
            <a:srgbClr val="D6E4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5"/>
          <p:cNvSpPr/>
          <p:nvPr/>
        </p:nvSpPr>
        <p:spPr>
          <a:xfrm>
            <a:off x="8052890" y="2518830"/>
            <a:ext cx="2554" cy="5973"/>
          </a:xfrm>
          <a:custGeom>
            <a:rect b="b" l="l" r="r" t="t"/>
            <a:pathLst>
              <a:path extrusionOk="0" h="152" w="65">
                <a:moveTo>
                  <a:pt x="0" y="0"/>
                </a:moveTo>
                <a:lnTo>
                  <a:pt x="0" y="151"/>
                </a:lnTo>
                <a:cubicBezTo>
                  <a:pt x="15" y="134"/>
                  <a:pt x="29" y="112"/>
                  <a:pt x="43" y="94"/>
                </a:cubicBezTo>
                <a:cubicBezTo>
                  <a:pt x="65" y="69"/>
                  <a:pt x="58" y="33"/>
                  <a:pt x="36" y="15"/>
                </a:cubicBezTo>
                <a:cubicBezTo>
                  <a:pt x="25" y="8"/>
                  <a:pt x="11" y="0"/>
                  <a:pt x="0" y="0"/>
                </a:cubicBezTo>
                <a:close/>
              </a:path>
            </a:pathLst>
          </a:custGeom>
          <a:solidFill>
            <a:srgbClr val="CCD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3" name="Google Shape;1263;p45"/>
          <p:cNvGrpSpPr/>
          <p:nvPr/>
        </p:nvGrpSpPr>
        <p:grpSpPr>
          <a:xfrm>
            <a:off x="4710406" y="1665960"/>
            <a:ext cx="3380414" cy="2313100"/>
            <a:chOff x="4710406" y="1815485"/>
            <a:chExt cx="3380414" cy="2313100"/>
          </a:xfrm>
        </p:grpSpPr>
        <p:sp>
          <p:nvSpPr>
            <p:cNvPr id="1264" name="Google Shape;1264;p45"/>
            <p:cNvSpPr/>
            <p:nvPr/>
          </p:nvSpPr>
          <p:spPr>
            <a:xfrm>
              <a:off x="4710406" y="1815485"/>
              <a:ext cx="3380234" cy="2313100"/>
            </a:xfrm>
            <a:custGeom>
              <a:rect b="b" l="l" r="r" t="t"/>
              <a:pathLst>
                <a:path extrusionOk="0" h="58865" w="86022">
                  <a:moveTo>
                    <a:pt x="2190" y="1"/>
                  </a:moveTo>
                  <a:cubicBezTo>
                    <a:pt x="987" y="1"/>
                    <a:pt x="0" y="983"/>
                    <a:pt x="0" y="2186"/>
                  </a:cubicBezTo>
                  <a:lnTo>
                    <a:pt x="0" y="56679"/>
                  </a:lnTo>
                  <a:cubicBezTo>
                    <a:pt x="0" y="57881"/>
                    <a:pt x="987" y="58865"/>
                    <a:pt x="2190" y="58865"/>
                  </a:cubicBezTo>
                  <a:lnTo>
                    <a:pt x="83832" y="58865"/>
                  </a:lnTo>
                  <a:cubicBezTo>
                    <a:pt x="85034" y="58865"/>
                    <a:pt x="86021" y="57881"/>
                    <a:pt x="86021" y="56679"/>
                  </a:cubicBezTo>
                  <a:lnTo>
                    <a:pt x="86021" y="2186"/>
                  </a:lnTo>
                  <a:cubicBezTo>
                    <a:pt x="86021" y="983"/>
                    <a:pt x="85034" y="1"/>
                    <a:pt x="83832"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5"/>
            <p:cNvSpPr/>
            <p:nvPr/>
          </p:nvSpPr>
          <p:spPr>
            <a:xfrm>
              <a:off x="4710425" y="2037750"/>
              <a:ext cx="3380234" cy="1927813"/>
            </a:xfrm>
            <a:custGeom>
              <a:rect b="b" l="l" r="r" t="t"/>
              <a:pathLst>
                <a:path extrusionOk="0" h="49060" w="86022">
                  <a:moveTo>
                    <a:pt x="0" y="1"/>
                  </a:moveTo>
                  <a:lnTo>
                    <a:pt x="0" y="49059"/>
                  </a:lnTo>
                  <a:lnTo>
                    <a:pt x="86021" y="49059"/>
                  </a:lnTo>
                  <a:lnTo>
                    <a:pt x="86021" y="1"/>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45"/>
            <p:cNvGrpSpPr/>
            <p:nvPr/>
          </p:nvGrpSpPr>
          <p:grpSpPr>
            <a:xfrm>
              <a:off x="4710585" y="2281922"/>
              <a:ext cx="3380235" cy="1683652"/>
              <a:chOff x="4710585" y="2281922"/>
              <a:chExt cx="3380235" cy="1683652"/>
            </a:xfrm>
          </p:grpSpPr>
          <p:sp>
            <p:nvSpPr>
              <p:cNvPr id="1267" name="Google Shape;1267;p45"/>
              <p:cNvSpPr/>
              <p:nvPr/>
            </p:nvSpPr>
            <p:spPr>
              <a:xfrm>
                <a:off x="4710585" y="3230006"/>
                <a:ext cx="3380234" cy="447295"/>
              </a:xfrm>
              <a:custGeom>
                <a:rect b="b" l="l" r="r" t="t"/>
                <a:pathLst>
                  <a:path extrusionOk="0" h="11383" w="86022">
                    <a:moveTo>
                      <a:pt x="84485" y="464"/>
                    </a:moveTo>
                    <a:lnTo>
                      <a:pt x="84485" y="582"/>
                    </a:lnTo>
                    <a:cubicBezTo>
                      <a:pt x="85006" y="769"/>
                      <a:pt x="85512" y="1009"/>
                      <a:pt x="85989" y="1304"/>
                    </a:cubicBezTo>
                    <a:cubicBezTo>
                      <a:pt x="86000" y="1311"/>
                      <a:pt x="86011" y="1314"/>
                      <a:pt x="86021" y="1314"/>
                    </a:cubicBezTo>
                    <a:lnTo>
                      <a:pt x="86021" y="1188"/>
                    </a:lnTo>
                    <a:cubicBezTo>
                      <a:pt x="85534" y="890"/>
                      <a:pt x="85017" y="650"/>
                      <a:pt x="84485" y="464"/>
                    </a:cubicBezTo>
                    <a:close/>
                    <a:moveTo>
                      <a:pt x="0" y="3988"/>
                    </a:moveTo>
                    <a:lnTo>
                      <a:pt x="0" y="4139"/>
                    </a:lnTo>
                    <a:cubicBezTo>
                      <a:pt x="467" y="4760"/>
                      <a:pt x="980" y="5348"/>
                      <a:pt x="1536" y="5898"/>
                    </a:cubicBezTo>
                    <a:lnTo>
                      <a:pt x="1536" y="5740"/>
                    </a:lnTo>
                    <a:cubicBezTo>
                      <a:pt x="994" y="5194"/>
                      <a:pt x="499" y="4620"/>
                      <a:pt x="47" y="4009"/>
                    </a:cubicBezTo>
                    <a:cubicBezTo>
                      <a:pt x="36" y="3996"/>
                      <a:pt x="18" y="3988"/>
                      <a:pt x="0" y="3988"/>
                    </a:cubicBezTo>
                    <a:close/>
                    <a:moveTo>
                      <a:pt x="81772" y="0"/>
                    </a:moveTo>
                    <a:cubicBezTo>
                      <a:pt x="80738" y="0"/>
                      <a:pt x="79708" y="201"/>
                      <a:pt x="78764" y="603"/>
                    </a:cubicBezTo>
                    <a:cubicBezTo>
                      <a:pt x="77540" y="1131"/>
                      <a:pt x="76470" y="1971"/>
                      <a:pt x="75437" y="2785"/>
                    </a:cubicBezTo>
                    <a:cubicBezTo>
                      <a:pt x="74690" y="3375"/>
                      <a:pt x="73918" y="3984"/>
                      <a:pt x="73093" y="4469"/>
                    </a:cubicBezTo>
                    <a:cubicBezTo>
                      <a:pt x="71201" y="5578"/>
                      <a:pt x="68918" y="6128"/>
                      <a:pt x="66183" y="6128"/>
                    </a:cubicBezTo>
                    <a:cubicBezTo>
                      <a:pt x="64687" y="6128"/>
                      <a:pt x="63054" y="5966"/>
                      <a:pt x="61276" y="5636"/>
                    </a:cubicBezTo>
                    <a:cubicBezTo>
                      <a:pt x="59949" y="5388"/>
                      <a:pt x="58603" y="5076"/>
                      <a:pt x="57304" y="4774"/>
                    </a:cubicBezTo>
                    <a:cubicBezTo>
                      <a:pt x="54662" y="4160"/>
                      <a:pt x="51930" y="3525"/>
                      <a:pt x="49203" y="3418"/>
                    </a:cubicBezTo>
                    <a:cubicBezTo>
                      <a:pt x="48911" y="3406"/>
                      <a:pt x="48625" y="3399"/>
                      <a:pt x="48337" y="3399"/>
                    </a:cubicBezTo>
                    <a:cubicBezTo>
                      <a:pt x="46183" y="3399"/>
                      <a:pt x="44066" y="3711"/>
                      <a:pt x="41980" y="4207"/>
                    </a:cubicBezTo>
                    <a:lnTo>
                      <a:pt x="41980" y="4326"/>
                    </a:lnTo>
                    <a:cubicBezTo>
                      <a:pt x="44066" y="3827"/>
                      <a:pt x="46183" y="3514"/>
                      <a:pt x="48337" y="3514"/>
                    </a:cubicBezTo>
                    <a:cubicBezTo>
                      <a:pt x="48625" y="3514"/>
                      <a:pt x="48911" y="3518"/>
                      <a:pt x="49195" y="3532"/>
                    </a:cubicBezTo>
                    <a:cubicBezTo>
                      <a:pt x="51916" y="3636"/>
                      <a:pt x="54640" y="4271"/>
                      <a:pt x="57274" y="4885"/>
                    </a:cubicBezTo>
                    <a:cubicBezTo>
                      <a:pt x="58578" y="5187"/>
                      <a:pt x="59927" y="5499"/>
                      <a:pt x="61255" y="5747"/>
                    </a:cubicBezTo>
                    <a:cubicBezTo>
                      <a:pt x="63039" y="6077"/>
                      <a:pt x="64679" y="6242"/>
                      <a:pt x="66183" y="6242"/>
                    </a:cubicBezTo>
                    <a:cubicBezTo>
                      <a:pt x="68940" y="6242"/>
                      <a:pt x="71241" y="5686"/>
                      <a:pt x="73151" y="4566"/>
                    </a:cubicBezTo>
                    <a:cubicBezTo>
                      <a:pt x="73983" y="4077"/>
                      <a:pt x="74758" y="3468"/>
                      <a:pt x="75508" y="2876"/>
                    </a:cubicBezTo>
                    <a:cubicBezTo>
                      <a:pt x="76535" y="2064"/>
                      <a:pt x="77597" y="1228"/>
                      <a:pt x="78810" y="708"/>
                    </a:cubicBezTo>
                    <a:cubicBezTo>
                      <a:pt x="79740" y="309"/>
                      <a:pt x="80753" y="115"/>
                      <a:pt x="81772" y="115"/>
                    </a:cubicBezTo>
                    <a:cubicBezTo>
                      <a:pt x="82648" y="115"/>
                      <a:pt x="83531" y="259"/>
                      <a:pt x="84371" y="542"/>
                    </a:cubicBezTo>
                    <a:lnTo>
                      <a:pt x="84371" y="424"/>
                    </a:lnTo>
                    <a:cubicBezTo>
                      <a:pt x="83531" y="144"/>
                      <a:pt x="82648" y="0"/>
                      <a:pt x="81772" y="0"/>
                    </a:cubicBezTo>
                    <a:close/>
                    <a:moveTo>
                      <a:pt x="37756" y="5439"/>
                    </a:moveTo>
                    <a:cubicBezTo>
                      <a:pt x="36091" y="5994"/>
                      <a:pt x="34446" y="6619"/>
                      <a:pt x="32817" y="7233"/>
                    </a:cubicBezTo>
                    <a:cubicBezTo>
                      <a:pt x="31177" y="7854"/>
                      <a:pt x="29483" y="8497"/>
                      <a:pt x="27806" y="9057"/>
                    </a:cubicBezTo>
                    <a:cubicBezTo>
                      <a:pt x="23360" y="10546"/>
                      <a:pt x="19530" y="11267"/>
                      <a:pt x="15983" y="11267"/>
                    </a:cubicBezTo>
                    <a:cubicBezTo>
                      <a:pt x="15014" y="11267"/>
                      <a:pt x="14066" y="11214"/>
                      <a:pt x="13137" y="11106"/>
                    </a:cubicBezTo>
                    <a:cubicBezTo>
                      <a:pt x="8614" y="10589"/>
                      <a:pt x="4551" y="8708"/>
                      <a:pt x="1651" y="5851"/>
                    </a:cubicBezTo>
                    <a:lnTo>
                      <a:pt x="1651" y="6009"/>
                    </a:lnTo>
                    <a:cubicBezTo>
                      <a:pt x="4562" y="8841"/>
                      <a:pt x="8618" y="10704"/>
                      <a:pt x="13122" y="11220"/>
                    </a:cubicBezTo>
                    <a:cubicBezTo>
                      <a:pt x="14060" y="11328"/>
                      <a:pt x="15011" y="11382"/>
                      <a:pt x="15983" y="11382"/>
                    </a:cubicBezTo>
                    <a:cubicBezTo>
                      <a:pt x="19540" y="11382"/>
                      <a:pt x="23381" y="10657"/>
                      <a:pt x="27843" y="9164"/>
                    </a:cubicBezTo>
                    <a:cubicBezTo>
                      <a:pt x="29522" y="8604"/>
                      <a:pt x="31216" y="7962"/>
                      <a:pt x="32860" y="7341"/>
                    </a:cubicBezTo>
                    <a:cubicBezTo>
                      <a:pt x="34472" y="6731"/>
                      <a:pt x="36105" y="6113"/>
                      <a:pt x="37756" y="5557"/>
                    </a:cubicBezTo>
                    <a:lnTo>
                      <a:pt x="37756" y="543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8" name="Google Shape;1268;p45"/>
              <p:cNvGrpSpPr/>
              <p:nvPr/>
            </p:nvGrpSpPr>
            <p:grpSpPr>
              <a:xfrm>
                <a:off x="4710585" y="2281922"/>
                <a:ext cx="3380235" cy="634850"/>
                <a:chOff x="4672653" y="2281922"/>
                <a:chExt cx="3380235" cy="634850"/>
              </a:xfrm>
            </p:grpSpPr>
            <p:sp>
              <p:nvSpPr>
                <p:cNvPr id="1269" name="Google Shape;1269;p45"/>
                <p:cNvSpPr/>
                <p:nvPr/>
              </p:nvSpPr>
              <p:spPr>
                <a:xfrm>
                  <a:off x="4672653" y="2293200"/>
                  <a:ext cx="60514" cy="29235"/>
                </a:xfrm>
                <a:custGeom>
                  <a:rect b="b" l="l" r="r" t="t"/>
                  <a:pathLst>
                    <a:path extrusionOk="0" h="744" w="1540">
                      <a:moveTo>
                        <a:pt x="1539" y="0"/>
                      </a:moveTo>
                      <a:lnTo>
                        <a:pt x="1539" y="0"/>
                      </a:lnTo>
                      <a:cubicBezTo>
                        <a:pt x="1005" y="151"/>
                        <a:pt x="489" y="356"/>
                        <a:pt x="0" y="621"/>
                      </a:cubicBezTo>
                      <a:lnTo>
                        <a:pt x="0" y="743"/>
                      </a:lnTo>
                      <a:cubicBezTo>
                        <a:pt x="7" y="743"/>
                        <a:pt x="18" y="739"/>
                        <a:pt x="25" y="736"/>
                      </a:cubicBezTo>
                      <a:cubicBezTo>
                        <a:pt x="506" y="474"/>
                        <a:pt x="1012" y="270"/>
                        <a:pt x="1536" y="119"/>
                      </a:cubicBezTo>
                      <a:cubicBezTo>
                        <a:pt x="1536" y="79"/>
                        <a:pt x="1539" y="40"/>
                        <a:pt x="15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5"/>
                <p:cNvSpPr/>
                <p:nvPr/>
              </p:nvSpPr>
              <p:spPr>
                <a:xfrm>
                  <a:off x="4737530" y="2281922"/>
                  <a:ext cx="3315358" cy="634850"/>
                </a:xfrm>
                <a:custGeom>
                  <a:rect b="b" l="l" r="r" t="t"/>
                  <a:pathLst>
                    <a:path extrusionOk="0" h="16156" w="84371">
                      <a:moveTo>
                        <a:pt x="84370" y="9834"/>
                      </a:moveTo>
                      <a:cubicBezTo>
                        <a:pt x="84352" y="9834"/>
                        <a:pt x="84335" y="9842"/>
                        <a:pt x="84324" y="9856"/>
                      </a:cubicBezTo>
                      <a:cubicBezTo>
                        <a:pt x="83871" y="10434"/>
                        <a:pt x="83373" y="10976"/>
                        <a:pt x="82834" y="11482"/>
                      </a:cubicBezTo>
                      <a:lnTo>
                        <a:pt x="82834" y="11636"/>
                      </a:lnTo>
                      <a:cubicBezTo>
                        <a:pt x="83391" y="11123"/>
                        <a:pt x="83904" y="10574"/>
                        <a:pt x="84370" y="9985"/>
                      </a:cubicBezTo>
                      <a:lnTo>
                        <a:pt x="84370" y="9834"/>
                      </a:lnTo>
                      <a:close/>
                      <a:moveTo>
                        <a:pt x="2021" y="0"/>
                      </a:moveTo>
                      <a:cubicBezTo>
                        <a:pt x="1339" y="0"/>
                        <a:pt x="660" y="86"/>
                        <a:pt x="4" y="255"/>
                      </a:cubicBezTo>
                      <a:cubicBezTo>
                        <a:pt x="4" y="298"/>
                        <a:pt x="0" y="334"/>
                        <a:pt x="0" y="377"/>
                      </a:cubicBezTo>
                      <a:cubicBezTo>
                        <a:pt x="657" y="201"/>
                        <a:pt x="1339" y="111"/>
                        <a:pt x="2025" y="111"/>
                      </a:cubicBezTo>
                      <a:cubicBezTo>
                        <a:pt x="3234" y="111"/>
                        <a:pt x="4454" y="388"/>
                        <a:pt x="5557" y="940"/>
                      </a:cubicBezTo>
                      <a:cubicBezTo>
                        <a:pt x="6770" y="1547"/>
                        <a:pt x="7832" y="2459"/>
                        <a:pt x="8862" y="3342"/>
                      </a:cubicBezTo>
                      <a:cubicBezTo>
                        <a:pt x="9609" y="3988"/>
                        <a:pt x="10388" y="4652"/>
                        <a:pt x="11216" y="5201"/>
                      </a:cubicBezTo>
                      <a:cubicBezTo>
                        <a:pt x="13482" y="6690"/>
                        <a:pt x="16307" y="7427"/>
                        <a:pt x="19784" y="7427"/>
                      </a:cubicBezTo>
                      <a:cubicBezTo>
                        <a:pt x="20833" y="7427"/>
                        <a:pt x="21938" y="7362"/>
                        <a:pt x="23108" y="7229"/>
                      </a:cubicBezTo>
                      <a:cubicBezTo>
                        <a:pt x="24439" y="7078"/>
                        <a:pt x="25786" y="6859"/>
                        <a:pt x="27088" y="6651"/>
                      </a:cubicBezTo>
                      <a:cubicBezTo>
                        <a:pt x="29497" y="6259"/>
                        <a:pt x="31977" y="5861"/>
                        <a:pt x="34461" y="5861"/>
                      </a:cubicBezTo>
                      <a:lnTo>
                        <a:pt x="34777" y="5861"/>
                      </a:lnTo>
                      <a:cubicBezTo>
                        <a:pt x="34953" y="5840"/>
                        <a:pt x="35129" y="5825"/>
                        <a:pt x="35305" y="5825"/>
                      </a:cubicBezTo>
                      <a:cubicBezTo>
                        <a:pt x="35595" y="5825"/>
                        <a:pt x="35883" y="5858"/>
                        <a:pt x="36173" y="5926"/>
                      </a:cubicBezTo>
                      <a:cubicBezTo>
                        <a:pt x="41485" y="6342"/>
                        <a:pt x="46575" y="8628"/>
                        <a:pt x="51506" y="10847"/>
                      </a:cubicBezTo>
                      <a:cubicBezTo>
                        <a:pt x="53147" y="11587"/>
                        <a:pt x="54845" y="12347"/>
                        <a:pt x="56521" y="13029"/>
                      </a:cubicBezTo>
                      <a:cubicBezTo>
                        <a:pt x="61751" y="15150"/>
                        <a:pt x="66126" y="16156"/>
                        <a:pt x="70189" y="16156"/>
                      </a:cubicBezTo>
                      <a:cubicBezTo>
                        <a:pt x="70544" y="16156"/>
                        <a:pt x="70892" y="16149"/>
                        <a:pt x="71245" y="16134"/>
                      </a:cubicBezTo>
                      <a:cubicBezTo>
                        <a:pt x="75749" y="15937"/>
                        <a:pt x="79805" y="14365"/>
                        <a:pt x="82720" y="11741"/>
                      </a:cubicBezTo>
                      <a:lnTo>
                        <a:pt x="82720" y="11587"/>
                      </a:lnTo>
                      <a:cubicBezTo>
                        <a:pt x="79819" y="14235"/>
                        <a:pt x="75759" y="15826"/>
                        <a:pt x="71237" y="16019"/>
                      </a:cubicBezTo>
                      <a:cubicBezTo>
                        <a:pt x="70889" y="16033"/>
                        <a:pt x="70541" y="16041"/>
                        <a:pt x="70189" y="16041"/>
                      </a:cubicBezTo>
                      <a:cubicBezTo>
                        <a:pt x="66141" y="16041"/>
                        <a:pt x="61776" y="15039"/>
                        <a:pt x="56564" y="12925"/>
                      </a:cubicBezTo>
                      <a:cubicBezTo>
                        <a:pt x="54891" y="12243"/>
                        <a:pt x="53194" y="11482"/>
                        <a:pt x="51553" y="10743"/>
                      </a:cubicBezTo>
                      <a:cubicBezTo>
                        <a:pt x="46303" y="8381"/>
                        <a:pt x="40871" y="5941"/>
                        <a:pt x="35172" y="5757"/>
                      </a:cubicBezTo>
                      <a:cubicBezTo>
                        <a:pt x="34935" y="5750"/>
                        <a:pt x="34698" y="5747"/>
                        <a:pt x="34461" y="5747"/>
                      </a:cubicBezTo>
                      <a:cubicBezTo>
                        <a:pt x="31970" y="5747"/>
                        <a:pt x="29483" y="6148"/>
                        <a:pt x="27071" y="6536"/>
                      </a:cubicBezTo>
                      <a:cubicBezTo>
                        <a:pt x="25771" y="6748"/>
                        <a:pt x="24426" y="6963"/>
                        <a:pt x="23097" y="7114"/>
                      </a:cubicBezTo>
                      <a:cubicBezTo>
                        <a:pt x="21931" y="7247"/>
                        <a:pt x="20829" y="7315"/>
                        <a:pt x="19784" y="7315"/>
                      </a:cubicBezTo>
                      <a:cubicBezTo>
                        <a:pt x="16328" y="7315"/>
                        <a:pt x="13525" y="6582"/>
                        <a:pt x="11281" y="5104"/>
                      </a:cubicBezTo>
                      <a:cubicBezTo>
                        <a:pt x="10456" y="4562"/>
                        <a:pt x="9680" y="3898"/>
                        <a:pt x="8934" y="3256"/>
                      </a:cubicBezTo>
                      <a:cubicBezTo>
                        <a:pt x="7900" y="2369"/>
                        <a:pt x="6831" y="1450"/>
                        <a:pt x="5607" y="837"/>
                      </a:cubicBezTo>
                      <a:cubicBezTo>
                        <a:pt x="4487" y="277"/>
                        <a:pt x="3252" y="0"/>
                        <a:pt x="202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1" name="Google Shape;1271;p45"/>
              <p:cNvSpPr/>
              <p:nvPr/>
            </p:nvSpPr>
            <p:spPr>
              <a:xfrm>
                <a:off x="4921590" y="3223954"/>
                <a:ext cx="166021" cy="741615"/>
              </a:xfrm>
              <a:custGeom>
                <a:rect b="b" l="l" r="r" t="t"/>
                <a:pathLst>
                  <a:path extrusionOk="0" h="18873" w="4225">
                    <a:moveTo>
                      <a:pt x="0" y="0"/>
                    </a:moveTo>
                    <a:lnTo>
                      <a:pt x="0" y="18872"/>
                    </a:lnTo>
                    <a:lnTo>
                      <a:pt x="4225" y="18872"/>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5"/>
              <p:cNvSpPr/>
              <p:nvPr/>
            </p:nvSpPr>
            <p:spPr>
              <a:xfrm>
                <a:off x="5168405" y="3072588"/>
                <a:ext cx="166179" cy="892979"/>
              </a:xfrm>
              <a:custGeom>
                <a:rect b="b" l="l" r="r" t="t"/>
                <a:pathLst>
                  <a:path extrusionOk="0" h="22725" w="4229">
                    <a:moveTo>
                      <a:pt x="1" y="1"/>
                    </a:moveTo>
                    <a:lnTo>
                      <a:pt x="1" y="22724"/>
                    </a:lnTo>
                    <a:lnTo>
                      <a:pt x="4229" y="22724"/>
                    </a:lnTo>
                    <a:lnTo>
                      <a:pt x="42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5"/>
              <p:cNvSpPr/>
              <p:nvPr/>
            </p:nvSpPr>
            <p:spPr>
              <a:xfrm>
                <a:off x="5415377" y="2923933"/>
                <a:ext cx="166179" cy="1041632"/>
              </a:xfrm>
              <a:custGeom>
                <a:rect b="b" l="l" r="r" t="t"/>
                <a:pathLst>
                  <a:path extrusionOk="0" h="26508" w="4229">
                    <a:moveTo>
                      <a:pt x="1" y="0"/>
                    </a:moveTo>
                    <a:lnTo>
                      <a:pt x="1" y="26507"/>
                    </a:lnTo>
                    <a:lnTo>
                      <a:pt x="4229" y="26507"/>
                    </a:lnTo>
                    <a:lnTo>
                      <a:pt x="4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5"/>
              <p:cNvSpPr/>
              <p:nvPr/>
            </p:nvSpPr>
            <p:spPr>
              <a:xfrm>
                <a:off x="5662310" y="2741719"/>
                <a:ext cx="166100" cy="1223843"/>
              </a:xfrm>
              <a:custGeom>
                <a:rect b="b" l="l" r="r" t="t"/>
                <a:pathLst>
                  <a:path extrusionOk="0" h="31145" w="4227">
                    <a:moveTo>
                      <a:pt x="1" y="0"/>
                    </a:moveTo>
                    <a:lnTo>
                      <a:pt x="1" y="31144"/>
                    </a:lnTo>
                    <a:lnTo>
                      <a:pt x="4226" y="31144"/>
                    </a:lnTo>
                    <a:lnTo>
                      <a:pt x="42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5"/>
              <p:cNvSpPr/>
              <p:nvPr/>
            </p:nvSpPr>
            <p:spPr>
              <a:xfrm>
                <a:off x="5909282" y="3001659"/>
                <a:ext cx="166061" cy="963906"/>
              </a:xfrm>
              <a:custGeom>
                <a:rect b="b" l="l" r="r" t="t"/>
                <a:pathLst>
                  <a:path extrusionOk="0" h="24530" w="4226">
                    <a:moveTo>
                      <a:pt x="1" y="0"/>
                    </a:moveTo>
                    <a:lnTo>
                      <a:pt x="1" y="24529"/>
                    </a:lnTo>
                    <a:lnTo>
                      <a:pt x="4225" y="24529"/>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5"/>
              <p:cNvSpPr/>
              <p:nvPr/>
            </p:nvSpPr>
            <p:spPr>
              <a:xfrm>
                <a:off x="6156254" y="2640416"/>
                <a:ext cx="166061" cy="1325145"/>
              </a:xfrm>
              <a:custGeom>
                <a:rect b="b" l="l" r="r" t="t"/>
                <a:pathLst>
                  <a:path extrusionOk="0" h="33723" w="4226">
                    <a:moveTo>
                      <a:pt x="1" y="1"/>
                    </a:moveTo>
                    <a:lnTo>
                      <a:pt x="1" y="33722"/>
                    </a:lnTo>
                    <a:lnTo>
                      <a:pt x="4225" y="33722"/>
                    </a:lnTo>
                    <a:lnTo>
                      <a:pt x="42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5"/>
              <p:cNvSpPr/>
              <p:nvPr/>
            </p:nvSpPr>
            <p:spPr>
              <a:xfrm>
                <a:off x="6403226" y="3091489"/>
                <a:ext cx="166061" cy="874078"/>
              </a:xfrm>
              <a:custGeom>
                <a:rect b="b" l="l" r="r" t="t"/>
                <a:pathLst>
                  <a:path extrusionOk="0" h="22244" w="4226">
                    <a:moveTo>
                      <a:pt x="1" y="0"/>
                    </a:moveTo>
                    <a:lnTo>
                      <a:pt x="1" y="22243"/>
                    </a:lnTo>
                    <a:lnTo>
                      <a:pt x="4225" y="22243"/>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5"/>
              <p:cNvSpPr/>
              <p:nvPr/>
            </p:nvSpPr>
            <p:spPr>
              <a:xfrm>
                <a:off x="6650080" y="2798266"/>
                <a:ext cx="166179" cy="1167297"/>
              </a:xfrm>
              <a:custGeom>
                <a:rect b="b" l="l" r="r" t="t"/>
                <a:pathLst>
                  <a:path extrusionOk="0" h="29706" w="4229">
                    <a:moveTo>
                      <a:pt x="0" y="1"/>
                    </a:moveTo>
                    <a:lnTo>
                      <a:pt x="0" y="29705"/>
                    </a:lnTo>
                    <a:lnTo>
                      <a:pt x="4228" y="29705"/>
                    </a:lnTo>
                    <a:lnTo>
                      <a:pt x="422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5"/>
              <p:cNvSpPr/>
              <p:nvPr/>
            </p:nvSpPr>
            <p:spPr>
              <a:xfrm>
                <a:off x="6897013" y="3673574"/>
                <a:ext cx="166218" cy="292001"/>
              </a:xfrm>
              <a:custGeom>
                <a:rect b="b" l="l" r="r" t="t"/>
                <a:pathLst>
                  <a:path extrusionOk="0" h="7431" w="4230">
                    <a:moveTo>
                      <a:pt x="1" y="1"/>
                    </a:moveTo>
                    <a:lnTo>
                      <a:pt x="1" y="7430"/>
                    </a:lnTo>
                    <a:lnTo>
                      <a:pt x="4229" y="7430"/>
                    </a:lnTo>
                    <a:lnTo>
                      <a:pt x="42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5"/>
              <p:cNvSpPr/>
              <p:nvPr/>
            </p:nvSpPr>
            <p:spPr>
              <a:xfrm>
                <a:off x="7143985" y="2724901"/>
                <a:ext cx="166061" cy="1240661"/>
              </a:xfrm>
              <a:custGeom>
                <a:rect b="b" l="l" r="r" t="t"/>
                <a:pathLst>
                  <a:path extrusionOk="0" h="31573" w="4226">
                    <a:moveTo>
                      <a:pt x="1" y="1"/>
                    </a:moveTo>
                    <a:lnTo>
                      <a:pt x="1" y="31572"/>
                    </a:lnTo>
                    <a:lnTo>
                      <a:pt x="4225" y="31572"/>
                    </a:lnTo>
                    <a:lnTo>
                      <a:pt x="42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5"/>
              <p:cNvSpPr/>
              <p:nvPr/>
            </p:nvSpPr>
            <p:spPr>
              <a:xfrm>
                <a:off x="7390957" y="2381065"/>
                <a:ext cx="166061" cy="1584492"/>
              </a:xfrm>
              <a:custGeom>
                <a:rect b="b" l="l" r="r" t="t"/>
                <a:pathLst>
                  <a:path extrusionOk="0" h="40323" w="4226">
                    <a:moveTo>
                      <a:pt x="1" y="0"/>
                    </a:moveTo>
                    <a:lnTo>
                      <a:pt x="1" y="40322"/>
                    </a:lnTo>
                    <a:lnTo>
                      <a:pt x="4225" y="40322"/>
                    </a:lnTo>
                    <a:lnTo>
                      <a:pt x="42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5"/>
              <p:cNvSpPr/>
              <p:nvPr/>
            </p:nvSpPr>
            <p:spPr>
              <a:xfrm>
                <a:off x="7637929" y="3115184"/>
                <a:ext cx="166061" cy="850383"/>
              </a:xfrm>
              <a:custGeom>
                <a:rect b="b" l="l" r="r" t="t"/>
                <a:pathLst>
                  <a:path extrusionOk="0" h="21641" w="4226">
                    <a:moveTo>
                      <a:pt x="1" y="0"/>
                    </a:moveTo>
                    <a:lnTo>
                      <a:pt x="1" y="21640"/>
                    </a:lnTo>
                    <a:lnTo>
                      <a:pt x="4225" y="21640"/>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3" name="Google Shape;1283;p45"/>
          <p:cNvGrpSpPr/>
          <p:nvPr/>
        </p:nvGrpSpPr>
        <p:grpSpPr>
          <a:xfrm>
            <a:off x="5262046" y="2085203"/>
            <a:ext cx="1054922" cy="2623643"/>
            <a:chOff x="5262046" y="2234728"/>
            <a:chExt cx="1054922" cy="2623643"/>
          </a:xfrm>
        </p:grpSpPr>
        <p:sp>
          <p:nvSpPr>
            <p:cNvPr id="1284" name="Google Shape;1284;p45"/>
            <p:cNvSpPr/>
            <p:nvPr/>
          </p:nvSpPr>
          <p:spPr>
            <a:xfrm>
              <a:off x="6104070" y="2510819"/>
              <a:ext cx="54895" cy="4008"/>
            </a:xfrm>
            <a:custGeom>
              <a:rect b="b" l="l" r="r" t="t"/>
              <a:pathLst>
                <a:path extrusionOk="0" h="102" w="1397">
                  <a:moveTo>
                    <a:pt x="529" y="0"/>
                  </a:moveTo>
                  <a:cubicBezTo>
                    <a:pt x="353" y="0"/>
                    <a:pt x="177" y="15"/>
                    <a:pt x="1" y="36"/>
                  </a:cubicBezTo>
                  <a:cubicBezTo>
                    <a:pt x="134" y="40"/>
                    <a:pt x="263" y="43"/>
                    <a:pt x="393" y="47"/>
                  </a:cubicBezTo>
                  <a:cubicBezTo>
                    <a:pt x="729" y="58"/>
                    <a:pt x="1064" y="76"/>
                    <a:pt x="1397" y="101"/>
                  </a:cubicBezTo>
                  <a:cubicBezTo>
                    <a:pt x="1107" y="33"/>
                    <a:pt x="819" y="0"/>
                    <a:pt x="529" y="0"/>
                  </a:cubicBezTo>
                  <a:close/>
                </a:path>
              </a:pathLst>
            </a:custGeom>
            <a:solidFill>
              <a:srgbClr val="C2D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5"/>
            <p:cNvSpPr/>
            <p:nvPr/>
          </p:nvSpPr>
          <p:spPr>
            <a:xfrm>
              <a:off x="6266871" y="2618410"/>
              <a:ext cx="157" cy="236"/>
            </a:xfrm>
            <a:custGeom>
              <a:rect b="b" l="l" r="r" t="t"/>
              <a:pathLst>
                <a:path extrusionOk="0" h="6" w="4">
                  <a:moveTo>
                    <a:pt x="0" y="1"/>
                  </a:moveTo>
                  <a:cubicBezTo>
                    <a:pt x="0" y="5"/>
                    <a:pt x="4" y="5"/>
                    <a:pt x="4" y="5"/>
                  </a:cubicBezTo>
                  <a:cubicBezTo>
                    <a:pt x="4" y="5"/>
                    <a:pt x="0" y="5"/>
                    <a:pt x="0" y="1"/>
                  </a:cubicBezTo>
                  <a:close/>
                </a:path>
              </a:pathLst>
            </a:custGeom>
            <a:solidFill>
              <a:srgbClr val="99BD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5"/>
            <p:cNvSpPr/>
            <p:nvPr/>
          </p:nvSpPr>
          <p:spPr>
            <a:xfrm>
              <a:off x="5977067" y="2638333"/>
              <a:ext cx="3340" cy="49826"/>
            </a:xfrm>
            <a:custGeom>
              <a:rect b="b" l="l" r="r" t="t"/>
              <a:pathLst>
                <a:path extrusionOk="0" h="1268" w="85">
                  <a:moveTo>
                    <a:pt x="42" y="0"/>
                  </a:moveTo>
                  <a:cubicBezTo>
                    <a:pt x="9" y="244"/>
                    <a:pt x="1" y="487"/>
                    <a:pt x="15" y="728"/>
                  </a:cubicBezTo>
                  <a:lnTo>
                    <a:pt x="15" y="728"/>
                  </a:lnTo>
                  <a:cubicBezTo>
                    <a:pt x="2" y="487"/>
                    <a:pt x="11" y="243"/>
                    <a:pt x="45" y="0"/>
                  </a:cubicBezTo>
                  <a:close/>
                  <a:moveTo>
                    <a:pt x="15" y="728"/>
                  </a:moveTo>
                  <a:lnTo>
                    <a:pt x="15" y="728"/>
                  </a:lnTo>
                  <a:cubicBezTo>
                    <a:pt x="26" y="910"/>
                    <a:pt x="49" y="1091"/>
                    <a:pt x="85" y="1267"/>
                  </a:cubicBezTo>
                  <a:cubicBezTo>
                    <a:pt x="75" y="1213"/>
                    <a:pt x="63" y="1156"/>
                    <a:pt x="56" y="1099"/>
                  </a:cubicBezTo>
                  <a:cubicBezTo>
                    <a:pt x="37" y="976"/>
                    <a:pt x="23" y="852"/>
                    <a:pt x="15" y="728"/>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5"/>
            <p:cNvSpPr/>
            <p:nvPr/>
          </p:nvSpPr>
          <p:spPr>
            <a:xfrm>
              <a:off x="5988698" y="2715077"/>
              <a:ext cx="39099" cy="54306"/>
            </a:xfrm>
            <a:custGeom>
              <a:rect b="b" l="l" r="r" t="t"/>
              <a:pathLst>
                <a:path extrusionOk="0" h="1382" w="995">
                  <a:moveTo>
                    <a:pt x="1" y="0"/>
                  </a:moveTo>
                  <a:lnTo>
                    <a:pt x="1" y="0"/>
                  </a:lnTo>
                  <a:cubicBezTo>
                    <a:pt x="220" y="527"/>
                    <a:pt x="557" y="1001"/>
                    <a:pt x="995" y="1382"/>
                  </a:cubicBezTo>
                  <a:cubicBezTo>
                    <a:pt x="561" y="1001"/>
                    <a:pt x="220" y="524"/>
                    <a:pt x="1" y="0"/>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5"/>
            <p:cNvSpPr/>
            <p:nvPr/>
          </p:nvSpPr>
          <p:spPr>
            <a:xfrm>
              <a:off x="5965592" y="2784355"/>
              <a:ext cx="125548" cy="256714"/>
            </a:xfrm>
            <a:custGeom>
              <a:rect b="b" l="l" r="r" t="t"/>
              <a:pathLst>
                <a:path extrusionOk="0" h="6533" w="3195">
                  <a:moveTo>
                    <a:pt x="2729" y="0"/>
                  </a:moveTo>
                  <a:cubicBezTo>
                    <a:pt x="2573" y="0"/>
                    <a:pt x="2423" y="83"/>
                    <a:pt x="2344" y="229"/>
                  </a:cubicBezTo>
                  <a:cubicBezTo>
                    <a:pt x="1838" y="1169"/>
                    <a:pt x="1414" y="2139"/>
                    <a:pt x="1001" y="3115"/>
                  </a:cubicBezTo>
                  <a:cubicBezTo>
                    <a:pt x="804" y="3606"/>
                    <a:pt x="600" y="4091"/>
                    <a:pt x="417" y="4590"/>
                  </a:cubicBezTo>
                  <a:lnTo>
                    <a:pt x="137" y="5329"/>
                  </a:lnTo>
                  <a:cubicBezTo>
                    <a:pt x="44" y="5577"/>
                    <a:pt x="0" y="5843"/>
                    <a:pt x="173" y="6187"/>
                  </a:cubicBezTo>
                  <a:cubicBezTo>
                    <a:pt x="284" y="6404"/>
                    <a:pt x="505" y="6533"/>
                    <a:pt x="736" y="6533"/>
                  </a:cubicBezTo>
                  <a:cubicBezTo>
                    <a:pt x="819" y="6533"/>
                    <a:pt x="903" y="6516"/>
                    <a:pt x="983" y="6481"/>
                  </a:cubicBezTo>
                  <a:cubicBezTo>
                    <a:pt x="1339" y="6330"/>
                    <a:pt x="1475" y="6101"/>
                    <a:pt x="1561" y="5850"/>
                  </a:cubicBezTo>
                  <a:lnTo>
                    <a:pt x="1823" y="5103"/>
                  </a:lnTo>
                  <a:cubicBezTo>
                    <a:pt x="2007" y="4604"/>
                    <a:pt x="2161" y="4098"/>
                    <a:pt x="2326" y="3595"/>
                  </a:cubicBezTo>
                  <a:cubicBezTo>
                    <a:pt x="2638" y="2587"/>
                    <a:pt x="2936" y="1571"/>
                    <a:pt x="3155" y="523"/>
                  </a:cubicBezTo>
                  <a:cubicBezTo>
                    <a:pt x="3195" y="340"/>
                    <a:pt x="3108" y="146"/>
                    <a:pt x="2936" y="53"/>
                  </a:cubicBezTo>
                  <a:cubicBezTo>
                    <a:pt x="2870" y="17"/>
                    <a:pt x="2799" y="0"/>
                    <a:pt x="27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5"/>
            <p:cNvSpPr/>
            <p:nvPr/>
          </p:nvSpPr>
          <p:spPr>
            <a:xfrm>
              <a:off x="5288021" y="2719557"/>
              <a:ext cx="227950" cy="308348"/>
            </a:xfrm>
            <a:custGeom>
              <a:rect b="b" l="l" r="r" t="t"/>
              <a:pathLst>
                <a:path extrusionOk="0" h="7847" w="5801">
                  <a:moveTo>
                    <a:pt x="2024" y="1"/>
                  </a:moveTo>
                  <a:cubicBezTo>
                    <a:pt x="1928" y="130"/>
                    <a:pt x="1863" y="223"/>
                    <a:pt x="1788" y="331"/>
                  </a:cubicBezTo>
                  <a:cubicBezTo>
                    <a:pt x="1716" y="438"/>
                    <a:pt x="1648" y="543"/>
                    <a:pt x="1579" y="650"/>
                  </a:cubicBezTo>
                  <a:cubicBezTo>
                    <a:pt x="1446" y="866"/>
                    <a:pt x="1321" y="1081"/>
                    <a:pt x="1203" y="1303"/>
                  </a:cubicBezTo>
                  <a:cubicBezTo>
                    <a:pt x="966" y="1745"/>
                    <a:pt x="761" y="2204"/>
                    <a:pt x="582" y="2678"/>
                  </a:cubicBezTo>
                  <a:cubicBezTo>
                    <a:pt x="227" y="3626"/>
                    <a:pt x="0" y="4652"/>
                    <a:pt x="15" y="5718"/>
                  </a:cubicBezTo>
                  <a:cubicBezTo>
                    <a:pt x="15" y="5822"/>
                    <a:pt x="18" y="6049"/>
                    <a:pt x="68" y="6256"/>
                  </a:cubicBezTo>
                  <a:cubicBezTo>
                    <a:pt x="115" y="6465"/>
                    <a:pt x="205" y="6680"/>
                    <a:pt x="330" y="6864"/>
                  </a:cubicBezTo>
                  <a:cubicBezTo>
                    <a:pt x="585" y="7240"/>
                    <a:pt x="933" y="7452"/>
                    <a:pt x="1235" y="7578"/>
                  </a:cubicBezTo>
                  <a:cubicBezTo>
                    <a:pt x="1544" y="7707"/>
                    <a:pt x="1831" y="7768"/>
                    <a:pt x="2104" y="7804"/>
                  </a:cubicBezTo>
                  <a:cubicBezTo>
                    <a:pt x="2380" y="7840"/>
                    <a:pt x="2642" y="7847"/>
                    <a:pt x="2901" y="7847"/>
                  </a:cubicBezTo>
                  <a:cubicBezTo>
                    <a:pt x="3927" y="7822"/>
                    <a:pt x="4860" y="7628"/>
                    <a:pt x="5800" y="7341"/>
                  </a:cubicBezTo>
                  <a:lnTo>
                    <a:pt x="5603" y="6397"/>
                  </a:lnTo>
                  <a:cubicBezTo>
                    <a:pt x="5166" y="6423"/>
                    <a:pt x="4720" y="6442"/>
                    <a:pt x="4281" y="6442"/>
                  </a:cubicBezTo>
                  <a:cubicBezTo>
                    <a:pt x="3831" y="6442"/>
                    <a:pt x="3389" y="6422"/>
                    <a:pt x="2972" y="6372"/>
                  </a:cubicBezTo>
                  <a:cubicBezTo>
                    <a:pt x="2563" y="6325"/>
                    <a:pt x="2161" y="6225"/>
                    <a:pt x="1928" y="6092"/>
                  </a:cubicBezTo>
                  <a:cubicBezTo>
                    <a:pt x="1809" y="6024"/>
                    <a:pt x="1763" y="5959"/>
                    <a:pt x="1769" y="5938"/>
                  </a:cubicBezTo>
                  <a:lnTo>
                    <a:pt x="1773" y="5905"/>
                  </a:lnTo>
                  <a:lnTo>
                    <a:pt x="1784" y="5754"/>
                  </a:lnTo>
                  <a:cubicBezTo>
                    <a:pt x="1834" y="4961"/>
                    <a:pt x="2061" y="4157"/>
                    <a:pt x="2376" y="3382"/>
                  </a:cubicBezTo>
                  <a:cubicBezTo>
                    <a:pt x="2538" y="2991"/>
                    <a:pt x="2728" y="2610"/>
                    <a:pt x="2929" y="2237"/>
                  </a:cubicBezTo>
                  <a:cubicBezTo>
                    <a:pt x="3030" y="2050"/>
                    <a:pt x="3137" y="1863"/>
                    <a:pt x="3249" y="1684"/>
                  </a:cubicBezTo>
                  <a:lnTo>
                    <a:pt x="3417" y="1419"/>
                  </a:lnTo>
                  <a:cubicBezTo>
                    <a:pt x="3471" y="1336"/>
                    <a:pt x="3539" y="1235"/>
                    <a:pt x="3578" y="1178"/>
                  </a:cubicBezTo>
                  <a:lnTo>
                    <a:pt x="202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5"/>
            <p:cNvSpPr/>
            <p:nvPr/>
          </p:nvSpPr>
          <p:spPr>
            <a:xfrm>
              <a:off x="5297766" y="2639787"/>
              <a:ext cx="193528" cy="199147"/>
            </a:xfrm>
            <a:custGeom>
              <a:rect b="b" l="l" r="r" t="t"/>
              <a:pathLst>
                <a:path extrusionOk="0" h="5068" w="4925">
                  <a:moveTo>
                    <a:pt x="2971" y="1"/>
                  </a:moveTo>
                  <a:cubicBezTo>
                    <a:pt x="2873" y="1"/>
                    <a:pt x="2766" y="14"/>
                    <a:pt x="2649" y="43"/>
                  </a:cubicBezTo>
                  <a:cubicBezTo>
                    <a:pt x="1863" y="236"/>
                    <a:pt x="0" y="3338"/>
                    <a:pt x="0" y="3338"/>
                  </a:cubicBezTo>
                  <a:lnTo>
                    <a:pt x="4174" y="5067"/>
                  </a:lnTo>
                  <a:cubicBezTo>
                    <a:pt x="4174" y="5067"/>
                    <a:pt x="4924" y="2705"/>
                    <a:pt x="4454" y="1761"/>
                  </a:cubicBezTo>
                  <a:cubicBezTo>
                    <a:pt x="4017" y="883"/>
                    <a:pt x="3772" y="1"/>
                    <a:pt x="2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5"/>
            <p:cNvSpPr/>
            <p:nvPr/>
          </p:nvSpPr>
          <p:spPr>
            <a:xfrm>
              <a:off x="5488310" y="2958906"/>
              <a:ext cx="102442" cy="63068"/>
            </a:xfrm>
            <a:custGeom>
              <a:rect b="b" l="l" r="r" t="t"/>
              <a:pathLst>
                <a:path extrusionOk="0" h="1605" w="2607">
                  <a:moveTo>
                    <a:pt x="2606" y="1"/>
                  </a:moveTo>
                  <a:lnTo>
                    <a:pt x="696" y="202"/>
                  </a:lnTo>
                  <a:lnTo>
                    <a:pt x="0" y="765"/>
                  </a:lnTo>
                  <a:cubicBezTo>
                    <a:pt x="312" y="1494"/>
                    <a:pt x="1533" y="1605"/>
                    <a:pt x="1533" y="1605"/>
                  </a:cubicBezTo>
                  <a:lnTo>
                    <a:pt x="2606"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5"/>
            <p:cNvSpPr/>
            <p:nvPr/>
          </p:nvSpPr>
          <p:spPr>
            <a:xfrm>
              <a:off x="5548510" y="2958906"/>
              <a:ext cx="95801" cy="96076"/>
            </a:xfrm>
            <a:custGeom>
              <a:rect b="b" l="l" r="r" t="t"/>
              <a:pathLst>
                <a:path extrusionOk="0" h="2445" w="2438">
                  <a:moveTo>
                    <a:pt x="1074" y="1"/>
                  </a:moveTo>
                  <a:lnTo>
                    <a:pt x="1" y="1605"/>
                  </a:lnTo>
                  <a:lnTo>
                    <a:pt x="970" y="2445"/>
                  </a:lnTo>
                  <a:lnTo>
                    <a:pt x="2438" y="851"/>
                  </a:lnTo>
                  <a:lnTo>
                    <a:pt x="107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5"/>
            <p:cNvSpPr/>
            <p:nvPr/>
          </p:nvSpPr>
          <p:spPr>
            <a:xfrm>
              <a:off x="5395494" y="4767365"/>
              <a:ext cx="39099" cy="18940"/>
            </a:xfrm>
            <a:custGeom>
              <a:rect b="b" l="l" r="r" t="t"/>
              <a:pathLst>
                <a:path extrusionOk="0" h="482" w="995">
                  <a:moveTo>
                    <a:pt x="796" y="88"/>
                  </a:moveTo>
                  <a:cubicBezTo>
                    <a:pt x="818" y="88"/>
                    <a:pt x="836" y="91"/>
                    <a:pt x="851" y="98"/>
                  </a:cubicBezTo>
                  <a:cubicBezTo>
                    <a:pt x="865" y="105"/>
                    <a:pt x="883" y="119"/>
                    <a:pt x="890" y="159"/>
                  </a:cubicBezTo>
                  <a:cubicBezTo>
                    <a:pt x="901" y="227"/>
                    <a:pt x="887" y="281"/>
                    <a:pt x="843" y="316"/>
                  </a:cubicBezTo>
                  <a:cubicBezTo>
                    <a:pt x="789" y="368"/>
                    <a:pt x="685" y="393"/>
                    <a:pt x="545" y="393"/>
                  </a:cubicBezTo>
                  <a:cubicBezTo>
                    <a:pt x="438" y="393"/>
                    <a:pt x="310" y="378"/>
                    <a:pt x="166" y="349"/>
                  </a:cubicBezTo>
                  <a:cubicBezTo>
                    <a:pt x="372" y="227"/>
                    <a:pt x="650" y="88"/>
                    <a:pt x="796" y="88"/>
                  </a:cubicBezTo>
                  <a:close/>
                  <a:moveTo>
                    <a:pt x="792" y="1"/>
                  </a:moveTo>
                  <a:cubicBezTo>
                    <a:pt x="533" y="1"/>
                    <a:pt x="82" y="297"/>
                    <a:pt x="25" y="334"/>
                  </a:cubicBezTo>
                  <a:cubicBezTo>
                    <a:pt x="11" y="342"/>
                    <a:pt x="0" y="359"/>
                    <a:pt x="4" y="378"/>
                  </a:cubicBezTo>
                  <a:cubicBezTo>
                    <a:pt x="7" y="396"/>
                    <a:pt x="22" y="410"/>
                    <a:pt x="40" y="414"/>
                  </a:cubicBezTo>
                  <a:cubicBezTo>
                    <a:pt x="172" y="446"/>
                    <a:pt x="366" y="482"/>
                    <a:pt x="542" y="482"/>
                  </a:cubicBezTo>
                  <a:cubicBezTo>
                    <a:pt x="689" y="482"/>
                    <a:pt x="825" y="457"/>
                    <a:pt x="905" y="385"/>
                  </a:cubicBezTo>
                  <a:cubicBezTo>
                    <a:pt x="969" y="328"/>
                    <a:pt x="994" y="245"/>
                    <a:pt x="980" y="144"/>
                  </a:cubicBezTo>
                  <a:cubicBezTo>
                    <a:pt x="969" y="69"/>
                    <a:pt x="923" y="33"/>
                    <a:pt x="887" y="19"/>
                  </a:cubicBezTo>
                  <a:cubicBezTo>
                    <a:pt x="860" y="7"/>
                    <a:pt x="828" y="1"/>
                    <a:pt x="7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5"/>
            <p:cNvSpPr/>
            <p:nvPr/>
          </p:nvSpPr>
          <p:spPr>
            <a:xfrm>
              <a:off x="5395612" y="4749799"/>
              <a:ext cx="23341" cy="33990"/>
            </a:xfrm>
            <a:custGeom>
              <a:rect b="b" l="l" r="r" t="t"/>
              <a:pathLst>
                <a:path extrusionOk="0" h="865" w="594">
                  <a:moveTo>
                    <a:pt x="385" y="92"/>
                  </a:moveTo>
                  <a:cubicBezTo>
                    <a:pt x="446" y="100"/>
                    <a:pt x="456" y="125"/>
                    <a:pt x="461" y="147"/>
                  </a:cubicBezTo>
                  <a:cubicBezTo>
                    <a:pt x="489" y="279"/>
                    <a:pt x="274" y="588"/>
                    <a:pt x="94" y="731"/>
                  </a:cubicBezTo>
                  <a:cubicBezTo>
                    <a:pt x="101" y="548"/>
                    <a:pt x="144" y="240"/>
                    <a:pt x="267" y="132"/>
                  </a:cubicBezTo>
                  <a:cubicBezTo>
                    <a:pt x="295" y="103"/>
                    <a:pt x="327" y="92"/>
                    <a:pt x="367" y="92"/>
                  </a:cubicBezTo>
                  <a:close/>
                  <a:moveTo>
                    <a:pt x="361" y="0"/>
                  </a:moveTo>
                  <a:cubicBezTo>
                    <a:pt x="303" y="0"/>
                    <a:pt x="250" y="22"/>
                    <a:pt x="206" y="64"/>
                  </a:cubicBezTo>
                  <a:cubicBezTo>
                    <a:pt x="1" y="246"/>
                    <a:pt x="1" y="796"/>
                    <a:pt x="1" y="818"/>
                  </a:cubicBezTo>
                  <a:cubicBezTo>
                    <a:pt x="1" y="836"/>
                    <a:pt x="12" y="849"/>
                    <a:pt x="22" y="857"/>
                  </a:cubicBezTo>
                  <a:cubicBezTo>
                    <a:pt x="30" y="861"/>
                    <a:pt x="37" y="864"/>
                    <a:pt x="47" y="864"/>
                  </a:cubicBezTo>
                  <a:cubicBezTo>
                    <a:pt x="55" y="864"/>
                    <a:pt x="62" y="861"/>
                    <a:pt x="69" y="857"/>
                  </a:cubicBezTo>
                  <a:cubicBezTo>
                    <a:pt x="249" y="756"/>
                    <a:pt x="593" y="344"/>
                    <a:pt x="550" y="128"/>
                  </a:cubicBezTo>
                  <a:cubicBezTo>
                    <a:pt x="542" y="89"/>
                    <a:pt x="511" y="17"/>
                    <a:pt x="396" y="3"/>
                  </a:cubicBezTo>
                  <a:cubicBezTo>
                    <a:pt x="384" y="1"/>
                    <a:pt x="373" y="0"/>
                    <a:pt x="3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5"/>
            <p:cNvSpPr/>
            <p:nvPr/>
          </p:nvSpPr>
          <p:spPr>
            <a:xfrm>
              <a:off x="5732413" y="4767404"/>
              <a:ext cx="46722" cy="19058"/>
            </a:xfrm>
            <a:custGeom>
              <a:rect b="b" l="l" r="r" t="t"/>
              <a:pathLst>
                <a:path extrusionOk="0" h="485" w="1189">
                  <a:moveTo>
                    <a:pt x="977" y="88"/>
                  </a:moveTo>
                  <a:cubicBezTo>
                    <a:pt x="1011" y="88"/>
                    <a:pt x="1039" y="93"/>
                    <a:pt x="1060" y="104"/>
                  </a:cubicBezTo>
                  <a:cubicBezTo>
                    <a:pt x="1081" y="115"/>
                    <a:pt x="1089" y="129"/>
                    <a:pt x="1092" y="154"/>
                  </a:cubicBezTo>
                  <a:cubicBezTo>
                    <a:pt x="1099" y="215"/>
                    <a:pt x="1081" y="262"/>
                    <a:pt x="1042" y="298"/>
                  </a:cubicBezTo>
                  <a:cubicBezTo>
                    <a:pt x="973" y="361"/>
                    <a:pt x="830" y="392"/>
                    <a:pt x="634" y="392"/>
                  </a:cubicBezTo>
                  <a:cubicBezTo>
                    <a:pt x="506" y="392"/>
                    <a:pt x="356" y="378"/>
                    <a:pt x="188" y="352"/>
                  </a:cubicBezTo>
                  <a:cubicBezTo>
                    <a:pt x="449" y="225"/>
                    <a:pt x="798" y="88"/>
                    <a:pt x="977" y="88"/>
                  </a:cubicBezTo>
                  <a:close/>
                  <a:moveTo>
                    <a:pt x="979" y="0"/>
                  </a:moveTo>
                  <a:cubicBezTo>
                    <a:pt x="673" y="0"/>
                    <a:pt x="100" y="293"/>
                    <a:pt x="26" y="330"/>
                  </a:cubicBezTo>
                  <a:cubicBezTo>
                    <a:pt x="12" y="341"/>
                    <a:pt x="1" y="358"/>
                    <a:pt x="4" y="377"/>
                  </a:cubicBezTo>
                  <a:cubicBezTo>
                    <a:pt x="4" y="395"/>
                    <a:pt x="19" y="409"/>
                    <a:pt x="40" y="416"/>
                  </a:cubicBezTo>
                  <a:cubicBezTo>
                    <a:pt x="202" y="449"/>
                    <a:pt x="428" y="484"/>
                    <a:pt x="640" y="484"/>
                  </a:cubicBezTo>
                  <a:cubicBezTo>
                    <a:pt x="830" y="484"/>
                    <a:pt x="1003" y="452"/>
                    <a:pt x="1103" y="366"/>
                  </a:cubicBezTo>
                  <a:cubicBezTo>
                    <a:pt x="1164" y="308"/>
                    <a:pt x="1189" y="237"/>
                    <a:pt x="1182" y="143"/>
                  </a:cubicBezTo>
                  <a:cubicBezTo>
                    <a:pt x="1175" y="93"/>
                    <a:pt x="1150" y="50"/>
                    <a:pt x="1103" y="25"/>
                  </a:cubicBezTo>
                  <a:cubicBezTo>
                    <a:pt x="1070" y="8"/>
                    <a:pt x="1028" y="0"/>
                    <a:pt x="9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5"/>
            <p:cNvSpPr/>
            <p:nvPr/>
          </p:nvSpPr>
          <p:spPr>
            <a:xfrm>
              <a:off x="5732413" y="4749799"/>
              <a:ext cx="29118" cy="33990"/>
            </a:xfrm>
            <a:custGeom>
              <a:rect b="b" l="l" r="r" t="t"/>
              <a:pathLst>
                <a:path extrusionOk="0" h="865" w="741">
                  <a:moveTo>
                    <a:pt x="525" y="92"/>
                  </a:moveTo>
                  <a:cubicBezTo>
                    <a:pt x="607" y="100"/>
                    <a:pt x="612" y="135"/>
                    <a:pt x="615" y="147"/>
                  </a:cubicBezTo>
                  <a:cubicBezTo>
                    <a:pt x="637" y="276"/>
                    <a:pt x="332" y="599"/>
                    <a:pt x="102" y="738"/>
                  </a:cubicBezTo>
                  <a:cubicBezTo>
                    <a:pt x="123" y="588"/>
                    <a:pt x="184" y="279"/>
                    <a:pt x="342" y="150"/>
                  </a:cubicBezTo>
                  <a:cubicBezTo>
                    <a:pt x="389" y="110"/>
                    <a:pt x="439" y="92"/>
                    <a:pt x="496" y="92"/>
                  </a:cubicBezTo>
                  <a:close/>
                  <a:moveTo>
                    <a:pt x="496" y="1"/>
                  </a:moveTo>
                  <a:cubicBezTo>
                    <a:pt x="420" y="1"/>
                    <a:pt x="347" y="29"/>
                    <a:pt x="284" y="82"/>
                  </a:cubicBezTo>
                  <a:cubicBezTo>
                    <a:pt x="44" y="279"/>
                    <a:pt x="4" y="793"/>
                    <a:pt x="4" y="814"/>
                  </a:cubicBezTo>
                  <a:cubicBezTo>
                    <a:pt x="1" y="832"/>
                    <a:pt x="9" y="846"/>
                    <a:pt x="22" y="857"/>
                  </a:cubicBezTo>
                  <a:cubicBezTo>
                    <a:pt x="30" y="861"/>
                    <a:pt x="40" y="864"/>
                    <a:pt x="47" y="864"/>
                  </a:cubicBezTo>
                  <a:cubicBezTo>
                    <a:pt x="55" y="864"/>
                    <a:pt x="62" y="861"/>
                    <a:pt x="65" y="861"/>
                  </a:cubicBezTo>
                  <a:cubicBezTo>
                    <a:pt x="299" y="753"/>
                    <a:pt x="741" y="351"/>
                    <a:pt x="705" y="132"/>
                  </a:cubicBezTo>
                  <a:cubicBezTo>
                    <a:pt x="693" y="78"/>
                    <a:pt x="658" y="14"/>
                    <a:pt x="532" y="3"/>
                  </a:cubicBezTo>
                  <a:cubicBezTo>
                    <a:pt x="520" y="1"/>
                    <a:pt x="508" y="1"/>
                    <a:pt x="4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5"/>
            <p:cNvSpPr/>
            <p:nvPr/>
          </p:nvSpPr>
          <p:spPr>
            <a:xfrm>
              <a:off x="5530867" y="2460324"/>
              <a:ext cx="185944" cy="209207"/>
            </a:xfrm>
            <a:custGeom>
              <a:rect b="b" l="l" r="r" t="t"/>
              <a:pathLst>
                <a:path extrusionOk="0" h="5324" w="4732">
                  <a:moveTo>
                    <a:pt x="44" y="1"/>
                  </a:moveTo>
                  <a:lnTo>
                    <a:pt x="44" y="1"/>
                  </a:lnTo>
                  <a:cubicBezTo>
                    <a:pt x="274" y="1131"/>
                    <a:pt x="787" y="3421"/>
                    <a:pt x="1" y="4179"/>
                  </a:cubicBezTo>
                  <a:cubicBezTo>
                    <a:pt x="1" y="4179"/>
                    <a:pt x="320" y="5324"/>
                    <a:pt x="2420" y="5324"/>
                  </a:cubicBezTo>
                  <a:cubicBezTo>
                    <a:pt x="4732" y="5324"/>
                    <a:pt x="3518" y="4179"/>
                    <a:pt x="3518" y="4179"/>
                  </a:cubicBezTo>
                  <a:cubicBezTo>
                    <a:pt x="2255" y="3877"/>
                    <a:pt x="2280" y="2940"/>
                    <a:pt x="2496" y="2061"/>
                  </a:cubicBezTo>
                  <a:lnTo>
                    <a:pt x="4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5"/>
            <p:cNvSpPr/>
            <p:nvPr/>
          </p:nvSpPr>
          <p:spPr>
            <a:xfrm>
              <a:off x="5716066" y="2364954"/>
              <a:ext cx="35444" cy="16268"/>
            </a:xfrm>
            <a:custGeom>
              <a:rect b="b" l="l" r="r" t="t"/>
              <a:pathLst>
                <a:path extrusionOk="0" h="414" w="902">
                  <a:moveTo>
                    <a:pt x="668" y="0"/>
                  </a:moveTo>
                  <a:cubicBezTo>
                    <a:pt x="514" y="0"/>
                    <a:pt x="268" y="41"/>
                    <a:pt x="37" y="256"/>
                  </a:cubicBezTo>
                  <a:cubicBezTo>
                    <a:pt x="1" y="291"/>
                    <a:pt x="1" y="349"/>
                    <a:pt x="33" y="385"/>
                  </a:cubicBezTo>
                  <a:cubicBezTo>
                    <a:pt x="51" y="403"/>
                    <a:pt x="76" y="414"/>
                    <a:pt x="102" y="414"/>
                  </a:cubicBezTo>
                  <a:cubicBezTo>
                    <a:pt x="123" y="414"/>
                    <a:pt x="145" y="407"/>
                    <a:pt x="162" y="389"/>
                  </a:cubicBezTo>
                  <a:cubicBezTo>
                    <a:pt x="349" y="213"/>
                    <a:pt x="548" y="181"/>
                    <a:pt x="669" y="181"/>
                  </a:cubicBezTo>
                  <a:cubicBezTo>
                    <a:pt x="733" y="181"/>
                    <a:pt x="774" y="190"/>
                    <a:pt x="780" y="192"/>
                  </a:cubicBezTo>
                  <a:cubicBezTo>
                    <a:pt x="786" y="193"/>
                    <a:pt x="793" y="194"/>
                    <a:pt x="800" y="194"/>
                  </a:cubicBezTo>
                  <a:cubicBezTo>
                    <a:pt x="842" y="194"/>
                    <a:pt x="879" y="167"/>
                    <a:pt x="891" y="127"/>
                  </a:cubicBezTo>
                  <a:cubicBezTo>
                    <a:pt x="902" y="76"/>
                    <a:pt x="873" y="26"/>
                    <a:pt x="823" y="16"/>
                  </a:cubicBezTo>
                  <a:cubicBezTo>
                    <a:pt x="817" y="14"/>
                    <a:pt x="758" y="0"/>
                    <a:pt x="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5"/>
            <p:cNvSpPr/>
            <p:nvPr/>
          </p:nvSpPr>
          <p:spPr>
            <a:xfrm>
              <a:off x="5721292" y="2426884"/>
              <a:ext cx="21887" cy="44757"/>
            </a:xfrm>
            <a:custGeom>
              <a:rect b="b" l="l" r="r" t="t"/>
              <a:pathLst>
                <a:path extrusionOk="0" h="1139" w="557">
                  <a:moveTo>
                    <a:pt x="244" y="1"/>
                  </a:moveTo>
                  <a:lnTo>
                    <a:pt x="0" y="1056"/>
                  </a:lnTo>
                  <a:cubicBezTo>
                    <a:pt x="0" y="1056"/>
                    <a:pt x="159" y="1139"/>
                    <a:pt x="336" y="1139"/>
                  </a:cubicBezTo>
                  <a:cubicBezTo>
                    <a:pt x="410" y="1139"/>
                    <a:pt x="487" y="1125"/>
                    <a:pt x="557" y="1084"/>
                  </a:cubicBezTo>
                  <a:cubicBezTo>
                    <a:pt x="348" y="705"/>
                    <a:pt x="244" y="1"/>
                    <a:pt x="244" y="1"/>
                  </a:cubicBez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5"/>
            <p:cNvSpPr/>
            <p:nvPr/>
          </p:nvSpPr>
          <p:spPr>
            <a:xfrm>
              <a:off x="5726637" y="2406332"/>
              <a:ext cx="16543" cy="21691"/>
            </a:xfrm>
            <a:custGeom>
              <a:rect b="b" l="l" r="r" t="t"/>
              <a:pathLst>
                <a:path extrusionOk="0" h="552" w="421">
                  <a:moveTo>
                    <a:pt x="248" y="1"/>
                  </a:moveTo>
                  <a:cubicBezTo>
                    <a:pt x="159" y="1"/>
                    <a:pt x="66" y="99"/>
                    <a:pt x="33" y="233"/>
                  </a:cubicBezTo>
                  <a:cubicBezTo>
                    <a:pt x="1" y="384"/>
                    <a:pt x="51" y="524"/>
                    <a:pt x="148" y="549"/>
                  </a:cubicBezTo>
                  <a:cubicBezTo>
                    <a:pt x="156" y="551"/>
                    <a:pt x="165" y="552"/>
                    <a:pt x="174" y="552"/>
                  </a:cubicBezTo>
                  <a:cubicBezTo>
                    <a:pt x="264" y="552"/>
                    <a:pt x="356" y="453"/>
                    <a:pt x="388" y="320"/>
                  </a:cubicBezTo>
                  <a:cubicBezTo>
                    <a:pt x="421" y="169"/>
                    <a:pt x="371" y="28"/>
                    <a:pt x="274" y="3"/>
                  </a:cubicBezTo>
                  <a:cubicBezTo>
                    <a:pt x="265" y="2"/>
                    <a:pt x="257" y="1"/>
                    <a:pt x="2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5"/>
            <p:cNvSpPr/>
            <p:nvPr/>
          </p:nvSpPr>
          <p:spPr>
            <a:xfrm>
              <a:off x="5735557" y="2405743"/>
              <a:ext cx="15129" cy="4401"/>
            </a:xfrm>
            <a:custGeom>
              <a:rect b="b" l="l" r="r" t="t"/>
              <a:pathLst>
                <a:path extrusionOk="0" h="112" w="385">
                  <a:moveTo>
                    <a:pt x="384" y="0"/>
                  </a:moveTo>
                  <a:lnTo>
                    <a:pt x="0" y="18"/>
                  </a:lnTo>
                  <a:cubicBezTo>
                    <a:pt x="43" y="88"/>
                    <a:pt x="97" y="111"/>
                    <a:pt x="151" y="111"/>
                  </a:cubicBezTo>
                  <a:cubicBezTo>
                    <a:pt x="268" y="111"/>
                    <a:pt x="384" y="0"/>
                    <a:pt x="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5"/>
            <p:cNvSpPr/>
            <p:nvPr/>
          </p:nvSpPr>
          <p:spPr>
            <a:xfrm>
              <a:off x="5651897" y="4608414"/>
              <a:ext cx="78865" cy="173527"/>
            </a:xfrm>
            <a:custGeom>
              <a:rect b="b" l="l" r="r" t="t"/>
              <a:pathLst>
                <a:path extrusionOk="0" h="4416" w="2007">
                  <a:moveTo>
                    <a:pt x="101" y="1"/>
                  </a:moveTo>
                  <a:lnTo>
                    <a:pt x="1" y="4416"/>
                  </a:lnTo>
                  <a:lnTo>
                    <a:pt x="1907" y="4416"/>
                  </a:lnTo>
                  <a:lnTo>
                    <a:pt x="2007"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5"/>
            <p:cNvSpPr/>
            <p:nvPr/>
          </p:nvSpPr>
          <p:spPr>
            <a:xfrm>
              <a:off x="5311559" y="4608414"/>
              <a:ext cx="97923" cy="173527"/>
            </a:xfrm>
            <a:custGeom>
              <a:rect b="b" l="l" r="r" t="t"/>
              <a:pathLst>
                <a:path extrusionOk="0" h="4416" w="2492">
                  <a:moveTo>
                    <a:pt x="586" y="1"/>
                  </a:moveTo>
                  <a:lnTo>
                    <a:pt x="1" y="4416"/>
                  </a:lnTo>
                  <a:lnTo>
                    <a:pt x="1906" y="4416"/>
                  </a:lnTo>
                  <a:lnTo>
                    <a:pt x="2492"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5"/>
            <p:cNvSpPr/>
            <p:nvPr/>
          </p:nvSpPr>
          <p:spPr>
            <a:xfrm>
              <a:off x="5290811" y="4773298"/>
              <a:ext cx="214001" cy="85074"/>
            </a:xfrm>
            <a:custGeom>
              <a:rect b="b" l="l" r="r" t="t"/>
              <a:pathLst>
                <a:path extrusionOk="0" h="2165" w="5446">
                  <a:moveTo>
                    <a:pt x="410" y="1"/>
                  </a:moveTo>
                  <a:cubicBezTo>
                    <a:pt x="331" y="1"/>
                    <a:pt x="270" y="54"/>
                    <a:pt x="259" y="130"/>
                  </a:cubicBezTo>
                  <a:lnTo>
                    <a:pt x="26" y="1824"/>
                  </a:lnTo>
                  <a:cubicBezTo>
                    <a:pt x="1" y="1998"/>
                    <a:pt x="152" y="2161"/>
                    <a:pt x="329" y="2161"/>
                  </a:cubicBezTo>
                  <a:cubicBezTo>
                    <a:pt x="331" y="2161"/>
                    <a:pt x="333" y="2161"/>
                    <a:pt x="335" y="2161"/>
                  </a:cubicBezTo>
                  <a:cubicBezTo>
                    <a:pt x="1082" y="2151"/>
                    <a:pt x="1440" y="2108"/>
                    <a:pt x="2381" y="2108"/>
                  </a:cubicBezTo>
                  <a:cubicBezTo>
                    <a:pt x="2962" y="2108"/>
                    <a:pt x="3809" y="2165"/>
                    <a:pt x="4609" y="2165"/>
                  </a:cubicBezTo>
                  <a:cubicBezTo>
                    <a:pt x="5392" y="2165"/>
                    <a:pt x="5446" y="1376"/>
                    <a:pt x="5112" y="1303"/>
                  </a:cubicBezTo>
                  <a:cubicBezTo>
                    <a:pt x="3615" y="984"/>
                    <a:pt x="3378" y="539"/>
                    <a:pt x="2873" y="115"/>
                  </a:cubicBezTo>
                  <a:cubicBezTo>
                    <a:pt x="2779" y="40"/>
                    <a:pt x="2668" y="1"/>
                    <a:pt x="25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5"/>
            <p:cNvSpPr/>
            <p:nvPr/>
          </p:nvSpPr>
          <p:spPr>
            <a:xfrm>
              <a:off x="5629184" y="4773298"/>
              <a:ext cx="227675" cy="85074"/>
            </a:xfrm>
            <a:custGeom>
              <a:rect b="b" l="l" r="r" t="t"/>
              <a:pathLst>
                <a:path extrusionOk="0" h="2165" w="5794">
                  <a:moveTo>
                    <a:pt x="406" y="1"/>
                  </a:moveTo>
                  <a:cubicBezTo>
                    <a:pt x="331" y="1"/>
                    <a:pt x="267" y="54"/>
                    <a:pt x="255" y="130"/>
                  </a:cubicBezTo>
                  <a:lnTo>
                    <a:pt x="22" y="1824"/>
                  </a:lnTo>
                  <a:cubicBezTo>
                    <a:pt x="1" y="1998"/>
                    <a:pt x="148" y="2161"/>
                    <a:pt x="326" y="2161"/>
                  </a:cubicBezTo>
                  <a:cubicBezTo>
                    <a:pt x="328" y="2161"/>
                    <a:pt x="329" y="2161"/>
                    <a:pt x="331" y="2161"/>
                  </a:cubicBezTo>
                  <a:cubicBezTo>
                    <a:pt x="1077" y="2151"/>
                    <a:pt x="1437" y="2108"/>
                    <a:pt x="2381" y="2108"/>
                  </a:cubicBezTo>
                  <a:cubicBezTo>
                    <a:pt x="2959" y="2108"/>
                    <a:pt x="4157" y="2165"/>
                    <a:pt x="4957" y="2165"/>
                  </a:cubicBezTo>
                  <a:cubicBezTo>
                    <a:pt x="5740" y="2165"/>
                    <a:pt x="5794" y="1376"/>
                    <a:pt x="5460" y="1303"/>
                  </a:cubicBezTo>
                  <a:cubicBezTo>
                    <a:pt x="3967" y="984"/>
                    <a:pt x="3375" y="539"/>
                    <a:pt x="2868" y="115"/>
                  </a:cubicBezTo>
                  <a:cubicBezTo>
                    <a:pt x="2779" y="40"/>
                    <a:pt x="2664" y="1"/>
                    <a:pt x="2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5"/>
            <p:cNvSpPr/>
            <p:nvPr/>
          </p:nvSpPr>
          <p:spPr>
            <a:xfrm>
              <a:off x="5653744" y="4608571"/>
              <a:ext cx="77018" cy="89475"/>
            </a:xfrm>
            <a:custGeom>
              <a:rect b="b" l="l" r="r" t="t"/>
              <a:pathLst>
                <a:path extrusionOk="0" h="2277" w="1960">
                  <a:moveTo>
                    <a:pt x="51" y="0"/>
                  </a:moveTo>
                  <a:lnTo>
                    <a:pt x="0" y="2276"/>
                  </a:lnTo>
                  <a:lnTo>
                    <a:pt x="1910" y="2276"/>
                  </a:lnTo>
                  <a:lnTo>
                    <a:pt x="1960"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5"/>
            <p:cNvSpPr/>
            <p:nvPr/>
          </p:nvSpPr>
          <p:spPr>
            <a:xfrm>
              <a:off x="5322718" y="4608571"/>
              <a:ext cx="86763" cy="89475"/>
            </a:xfrm>
            <a:custGeom>
              <a:rect b="b" l="l" r="r" t="t"/>
              <a:pathLst>
                <a:path extrusionOk="0" h="2277" w="2208">
                  <a:moveTo>
                    <a:pt x="302" y="0"/>
                  </a:moveTo>
                  <a:lnTo>
                    <a:pt x="0" y="2276"/>
                  </a:lnTo>
                  <a:lnTo>
                    <a:pt x="1906" y="2276"/>
                  </a:lnTo>
                  <a:lnTo>
                    <a:pt x="2208"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5"/>
            <p:cNvSpPr/>
            <p:nvPr/>
          </p:nvSpPr>
          <p:spPr>
            <a:xfrm>
              <a:off x="5401860" y="2621986"/>
              <a:ext cx="429730" cy="473741"/>
            </a:xfrm>
            <a:custGeom>
              <a:rect b="b" l="l" r="r" t="t"/>
              <a:pathLst>
                <a:path extrusionOk="0" h="12056" w="10936">
                  <a:moveTo>
                    <a:pt x="5294" y="1"/>
                  </a:moveTo>
                  <a:cubicBezTo>
                    <a:pt x="4661" y="1"/>
                    <a:pt x="4009" y="29"/>
                    <a:pt x="3284" y="65"/>
                  </a:cubicBezTo>
                  <a:cubicBezTo>
                    <a:pt x="1622" y="143"/>
                    <a:pt x="0" y="496"/>
                    <a:pt x="0" y="496"/>
                  </a:cubicBezTo>
                  <a:cubicBezTo>
                    <a:pt x="1551" y="6963"/>
                    <a:pt x="1558" y="8905"/>
                    <a:pt x="1450" y="12056"/>
                  </a:cubicBezTo>
                  <a:lnTo>
                    <a:pt x="9188" y="12056"/>
                  </a:lnTo>
                  <a:cubicBezTo>
                    <a:pt x="10936" y="872"/>
                    <a:pt x="10025" y="552"/>
                    <a:pt x="10025" y="552"/>
                  </a:cubicBezTo>
                  <a:cubicBezTo>
                    <a:pt x="10025" y="552"/>
                    <a:pt x="8313" y="201"/>
                    <a:pt x="6801" y="65"/>
                  </a:cubicBezTo>
                  <a:cubicBezTo>
                    <a:pt x="6292" y="19"/>
                    <a:pt x="5799" y="1"/>
                    <a:pt x="52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5"/>
            <p:cNvSpPr/>
            <p:nvPr/>
          </p:nvSpPr>
          <p:spPr>
            <a:xfrm>
              <a:off x="5744595" y="2726905"/>
              <a:ext cx="303515" cy="331846"/>
            </a:xfrm>
            <a:custGeom>
              <a:rect b="b" l="l" r="r" t="t"/>
              <a:pathLst>
                <a:path extrusionOk="0" h="8445" w="7724">
                  <a:moveTo>
                    <a:pt x="1927" y="1"/>
                  </a:moveTo>
                  <a:lnTo>
                    <a:pt x="0" y="284"/>
                  </a:lnTo>
                  <a:cubicBezTo>
                    <a:pt x="79" y="844"/>
                    <a:pt x="179" y="1364"/>
                    <a:pt x="290" y="1896"/>
                  </a:cubicBezTo>
                  <a:cubicBezTo>
                    <a:pt x="398" y="2426"/>
                    <a:pt x="534" y="2954"/>
                    <a:pt x="682" y="3478"/>
                  </a:cubicBezTo>
                  <a:cubicBezTo>
                    <a:pt x="980" y="4530"/>
                    <a:pt x="1331" y="5578"/>
                    <a:pt x="1895" y="6608"/>
                  </a:cubicBezTo>
                  <a:cubicBezTo>
                    <a:pt x="2038" y="6866"/>
                    <a:pt x="2200" y="7121"/>
                    <a:pt x="2391" y="7376"/>
                  </a:cubicBezTo>
                  <a:cubicBezTo>
                    <a:pt x="2484" y="7502"/>
                    <a:pt x="2595" y="7628"/>
                    <a:pt x="2706" y="7749"/>
                  </a:cubicBezTo>
                  <a:cubicBezTo>
                    <a:pt x="2839" y="7890"/>
                    <a:pt x="2997" y="8026"/>
                    <a:pt x="3180" y="8141"/>
                  </a:cubicBezTo>
                  <a:cubicBezTo>
                    <a:pt x="3481" y="8337"/>
                    <a:pt x="3873" y="8445"/>
                    <a:pt x="4235" y="8445"/>
                  </a:cubicBezTo>
                  <a:cubicBezTo>
                    <a:pt x="4317" y="8445"/>
                    <a:pt x="4398" y="8439"/>
                    <a:pt x="4475" y="8428"/>
                  </a:cubicBezTo>
                  <a:cubicBezTo>
                    <a:pt x="4903" y="8374"/>
                    <a:pt x="5240" y="8213"/>
                    <a:pt x="5524" y="8037"/>
                  </a:cubicBezTo>
                  <a:cubicBezTo>
                    <a:pt x="6087" y="7678"/>
                    <a:pt x="6475" y="7237"/>
                    <a:pt x="6830" y="6791"/>
                  </a:cubicBezTo>
                  <a:cubicBezTo>
                    <a:pt x="7006" y="6569"/>
                    <a:pt x="7167" y="6339"/>
                    <a:pt x="7311" y="6102"/>
                  </a:cubicBezTo>
                  <a:cubicBezTo>
                    <a:pt x="7462" y="5862"/>
                    <a:pt x="7595" y="5632"/>
                    <a:pt x="7724" y="5367"/>
                  </a:cubicBezTo>
                  <a:lnTo>
                    <a:pt x="6909" y="4850"/>
                  </a:lnTo>
                  <a:cubicBezTo>
                    <a:pt x="6755" y="5025"/>
                    <a:pt x="6579" y="5219"/>
                    <a:pt x="6407" y="5398"/>
                  </a:cubicBezTo>
                  <a:cubicBezTo>
                    <a:pt x="6231" y="5574"/>
                    <a:pt x="6052" y="5746"/>
                    <a:pt x="5872" y="5912"/>
                  </a:cubicBezTo>
                  <a:cubicBezTo>
                    <a:pt x="5517" y="6238"/>
                    <a:pt x="5121" y="6522"/>
                    <a:pt x="4770" y="6684"/>
                  </a:cubicBezTo>
                  <a:cubicBezTo>
                    <a:pt x="4608" y="6756"/>
                    <a:pt x="4459" y="6792"/>
                    <a:pt x="4358" y="6792"/>
                  </a:cubicBezTo>
                  <a:cubicBezTo>
                    <a:pt x="4349" y="6792"/>
                    <a:pt x="4340" y="6792"/>
                    <a:pt x="4332" y="6791"/>
                  </a:cubicBezTo>
                  <a:cubicBezTo>
                    <a:pt x="4231" y="6784"/>
                    <a:pt x="4200" y="6755"/>
                    <a:pt x="4131" y="6702"/>
                  </a:cubicBezTo>
                  <a:cubicBezTo>
                    <a:pt x="4095" y="6672"/>
                    <a:pt x="4056" y="6629"/>
                    <a:pt x="4013" y="6576"/>
                  </a:cubicBezTo>
                  <a:cubicBezTo>
                    <a:pt x="3955" y="6497"/>
                    <a:pt x="3894" y="6422"/>
                    <a:pt x="3837" y="6332"/>
                  </a:cubicBezTo>
                  <a:cubicBezTo>
                    <a:pt x="3722" y="6160"/>
                    <a:pt x="3610" y="5966"/>
                    <a:pt x="3514" y="5754"/>
                  </a:cubicBezTo>
                  <a:cubicBezTo>
                    <a:pt x="3305" y="5342"/>
                    <a:pt x="3133" y="4882"/>
                    <a:pt x="2979" y="4415"/>
                  </a:cubicBezTo>
                  <a:cubicBezTo>
                    <a:pt x="2821" y="3949"/>
                    <a:pt x="2681" y="3464"/>
                    <a:pt x="2555" y="2976"/>
                  </a:cubicBezTo>
                  <a:cubicBezTo>
                    <a:pt x="2311" y="1999"/>
                    <a:pt x="2096" y="980"/>
                    <a:pt x="1927"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5"/>
            <p:cNvSpPr/>
            <p:nvPr/>
          </p:nvSpPr>
          <p:spPr>
            <a:xfrm>
              <a:off x="5682076" y="2638490"/>
              <a:ext cx="167161" cy="221034"/>
            </a:xfrm>
            <a:custGeom>
              <a:rect b="b" l="l" r="r" t="t"/>
              <a:pathLst>
                <a:path extrusionOk="0" h="5625" w="4254">
                  <a:moveTo>
                    <a:pt x="2031" y="1"/>
                  </a:moveTo>
                  <a:cubicBezTo>
                    <a:pt x="1432" y="1"/>
                    <a:pt x="1040" y="273"/>
                    <a:pt x="600" y="911"/>
                  </a:cubicBezTo>
                  <a:cubicBezTo>
                    <a:pt x="1" y="1777"/>
                    <a:pt x="1235" y="5624"/>
                    <a:pt x="1235" y="5624"/>
                  </a:cubicBezTo>
                  <a:lnTo>
                    <a:pt x="4254" y="3564"/>
                  </a:lnTo>
                  <a:cubicBezTo>
                    <a:pt x="4254" y="3564"/>
                    <a:pt x="3684" y="330"/>
                    <a:pt x="2894" y="132"/>
                  </a:cubicBezTo>
                  <a:cubicBezTo>
                    <a:pt x="2559" y="47"/>
                    <a:pt x="2278" y="1"/>
                    <a:pt x="2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5"/>
            <p:cNvSpPr/>
            <p:nvPr/>
          </p:nvSpPr>
          <p:spPr>
            <a:xfrm>
              <a:off x="5997618" y="2884126"/>
              <a:ext cx="87038" cy="62676"/>
            </a:xfrm>
            <a:custGeom>
              <a:rect b="b" l="l" r="r" t="t"/>
              <a:pathLst>
                <a:path extrusionOk="0" h="1595" w="2215">
                  <a:moveTo>
                    <a:pt x="423" y="1"/>
                  </a:moveTo>
                  <a:cubicBezTo>
                    <a:pt x="423" y="1"/>
                    <a:pt x="0" y="856"/>
                    <a:pt x="287" y="1595"/>
                  </a:cubicBezTo>
                  <a:lnTo>
                    <a:pt x="1181" y="1513"/>
                  </a:lnTo>
                  <a:lnTo>
                    <a:pt x="2214" y="37"/>
                  </a:lnTo>
                  <a:lnTo>
                    <a:pt x="423"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2" name="Google Shape;1312;p45"/>
            <p:cNvGrpSpPr/>
            <p:nvPr/>
          </p:nvGrpSpPr>
          <p:grpSpPr>
            <a:xfrm>
              <a:off x="5932859" y="2488224"/>
              <a:ext cx="384109" cy="413192"/>
              <a:chOff x="5932859" y="2488224"/>
              <a:chExt cx="384109" cy="413192"/>
            </a:xfrm>
          </p:grpSpPr>
          <p:sp>
            <p:nvSpPr>
              <p:cNvPr id="1313" name="Google Shape;1313;p45"/>
              <p:cNvSpPr/>
              <p:nvPr/>
            </p:nvSpPr>
            <p:spPr>
              <a:xfrm>
                <a:off x="5978835" y="2512234"/>
                <a:ext cx="274515" cy="202880"/>
              </a:xfrm>
              <a:custGeom>
                <a:rect b="b" l="l" r="r" t="t"/>
                <a:pathLst>
                  <a:path extrusionOk="0" h="5163" w="6986">
                    <a:moveTo>
                      <a:pt x="3188" y="0"/>
                    </a:moveTo>
                    <a:cubicBezTo>
                      <a:pt x="1864" y="191"/>
                      <a:pt x="683" y="1088"/>
                      <a:pt x="191" y="2434"/>
                    </a:cubicBezTo>
                    <a:cubicBezTo>
                      <a:pt x="98" y="2689"/>
                      <a:pt x="36" y="2947"/>
                      <a:pt x="0" y="3209"/>
                    </a:cubicBezTo>
                    <a:lnTo>
                      <a:pt x="5718" y="542"/>
                    </a:lnTo>
                    <a:cubicBezTo>
                      <a:pt x="6085" y="772"/>
                      <a:pt x="6404" y="1063"/>
                      <a:pt x="6663" y="1393"/>
                    </a:cubicBezTo>
                    <a:lnTo>
                      <a:pt x="5632" y="1871"/>
                    </a:lnTo>
                    <a:lnTo>
                      <a:pt x="6986" y="1871"/>
                    </a:lnTo>
                    <a:cubicBezTo>
                      <a:pt x="6562" y="1120"/>
                      <a:pt x="5880" y="510"/>
                      <a:pt x="5004" y="194"/>
                    </a:cubicBezTo>
                    <a:cubicBezTo>
                      <a:pt x="4864" y="140"/>
                      <a:pt x="4724" y="101"/>
                      <a:pt x="4584" y="65"/>
                    </a:cubicBezTo>
                    <a:cubicBezTo>
                      <a:pt x="4251" y="40"/>
                      <a:pt x="3916" y="22"/>
                      <a:pt x="3580" y="11"/>
                    </a:cubicBezTo>
                    <a:cubicBezTo>
                      <a:pt x="3450" y="7"/>
                      <a:pt x="3321" y="4"/>
                      <a:pt x="3188" y="0"/>
                    </a:cubicBezTo>
                    <a:close/>
                    <a:moveTo>
                      <a:pt x="3623" y="2810"/>
                    </a:moveTo>
                    <a:lnTo>
                      <a:pt x="40" y="4476"/>
                    </a:lnTo>
                    <a:cubicBezTo>
                      <a:pt x="91" y="4713"/>
                      <a:pt x="162" y="4942"/>
                      <a:pt x="252" y="5162"/>
                    </a:cubicBezTo>
                    <a:lnTo>
                      <a:pt x="3623" y="3593"/>
                    </a:lnTo>
                    <a:lnTo>
                      <a:pt x="3623" y="281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5"/>
              <p:cNvSpPr/>
              <p:nvPr/>
            </p:nvSpPr>
            <p:spPr>
              <a:xfrm>
                <a:off x="6121163" y="2585716"/>
                <a:ext cx="134743" cy="67745"/>
              </a:xfrm>
              <a:custGeom>
                <a:rect b="b" l="l" r="r" t="t"/>
                <a:pathLst>
                  <a:path extrusionOk="0" h="1724" w="3429">
                    <a:moveTo>
                      <a:pt x="2010" y="1"/>
                    </a:moveTo>
                    <a:lnTo>
                      <a:pt x="1" y="940"/>
                    </a:lnTo>
                    <a:lnTo>
                      <a:pt x="1" y="1723"/>
                    </a:lnTo>
                    <a:lnTo>
                      <a:pt x="3428" y="126"/>
                    </a:lnTo>
                    <a:cubicBezTo>
                      <a:pt x="3407" y="83"/>
                      <a:pt x="3385" y="44"/>
                      <a:pt x="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5"/>
              <p:cNvSpPr/>
              <p:nvPr/>
            </p:nvSpPr>
            <p:spPr>
              <a:xfrm>
                <a:off x="6121163" y="2618607"/>
                <a:ext cx="151364" cy="187319"/>
              </a:xfrm>
              <a:custGeom>
                <a:rect b="b" l="l" r="r" t="t"/>
                <a:pathLst>
                  <a:path extrusionOk="0" h="4767" w="3852">
                    <a:moveTo>
                      <a:pt x="3712" y="0"/>
                    </a:moveTo>
                    <a:cubicBezTo>
                      <a:pt x="3731" y="72"/>
                      <a:pt x="3749" y="145"/>
                      <a:pt x="3765" y="218"/>
                    </a:cubicBezTo>
                    <a:lnTo>
                      <a:pt x="3765" y="218"/>
                    </a:lnTo>
                    <a:cubicBezTo>
                      <a:pt x="3749" y="145"/>
                      <a:pt x="3731" y="72"/>
                      <a:pt x="3712" y="0"/>
                    </a:cubicBezTo>
                    <a:close/>
                    <a:moveTo>
                      <a:pt x="3765" y="218"/>
                    </a:moveTo>
                    <a:lnTo>
                      <a:pt x="3765" y="218"/>
                    </a:lnTo>
                    <a:cubicBezTo>
                      <a:pt x="3779" y="286"/>
                      <a:pt x="3792" y="355"/>
                      <a:pt x="3804" y="425"/>
                    </a:cubicBezTo>
                    <a:lnTo>
                      <a:pt x="3804" y="425"/>
                    </a:lnTo>
                    <a:cubicBezTo>
                      <a:pt x="3792" y="355"/>
                      <a:pt x="3779" y="286"/>
                      <a:pt x="3765" y="218"/>
                    </a:cubicBezTo>
                    <a:close/>
                    <a:moveTo>
                      <a:pt x="3804" y="425"/>
                    </a:moveTo>
                    <a:cubicBezTo>
                      <a:pt x="3830" y="593"/>
                      <a:pt x="3846" y="764"/>
                      <a:pt x="3848" y="936"/>
                    </a:cubicBezTo>
                    <a:lnTo>
                      <a:pt x="1" y="2731"/>
                    </a:lnTo>
                    <a:lnTo>
                      <a:pt x="1" y="4763"/>
                    </a:lnTo>
                    <a:cubicBezTo>
                      <a:pt x="32" y="4763"/>
                      <a:pt x="69" y="4766"/>
                      <a:pt x="101" y="4766"/>
                    </a:cubicBezTo>
                    <a:cubicBezTo>
                      <a:pt x="1633" y="4766"/>
                      <a:pt x="3069" y="3819"/>
                      <a:pt x="3622" y="2297"/>
                    </a:cubicBezTo>
                    <a:cubicBezTo>
                      <a:pt x="3776" y="1874"/>
                      <a:pt x="3851" y="1439"/>
                      <a:pt x="3851" y="1012"/>
                    </a:cubicBezTo>
                    <a:cubicBezTo>
                      <a:pt x="3851" y="857"/>
                      <a:pt x="3841" y="706"/>
                      <a:pt x="3823" y="556"/>
                    </a:cubicBezTo>
                    <a:cubicBezTo>
                      <a:pt x="3817" y="512"/>
                      <a:pt x="3811" y="468"/>
                      <a:pt x="3804" y="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5"/>
              <p:cNvSpPr/>
              <p:nvPr/>
            </p:nvSpPr>
            <p:spPr>
              <a:xfrm>
                <a:off x="6121163" y="2585716"/>
                <a:ext cx="79022" cy="36977"/>
              </a:xfrm>
              <a:custGeom>
                <a:rect b="b" l="l" r="r" t="t"/>
                <a:pathLst>
                  <a:path extrusionOk="0" h="941" w="2011">
                    <a:moveTo>
                      <a:pt x="1" y="1"/>
                    </a:moveTo>
                    <a:lnTo>
                      <a:pt x="1" y="940"/>
                    </a:lnTo>
                    <a:lnTo>
                      <a:pt x="20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5"/>
              <p:cNvSpPr/>
              <p:nvPr/>
            </p:nvSpPr>
            <p:spPr>
              <a:xfrm>
                <a:off x="6121163" y="2590667"/>
                <a:ext cx="151207" cy="135253"/>
              </a:xfrm>
              <a:custGeom>
                <a:rect b="b" l="l" r="r" t="t"/>
                <a:pathLst>
                  <a:path extrusionOk="0" h="3442" w="3848">
                    <a:moveTo>
                      <a:pt x="3428" y="0"/>
                    </a:moveTo>
                    <a:lnTo>
                      <a:pt x="1" y="1597"/>
                    </a:lnTo>
                    <a:lnTo>
                      <a:pt x="1" y="3442"/>
                    </a:lnTo>
                    <a:lnTo>
                      <a:pt x="3848" y="1647"/>
                    </a:lnTo>
                    <a:cubicBezTo>
                      <a:pt x="3844" y="1328"/>
                      <a:pt x="3794" y="1016"/>
                      <a:pt x="3712" y="711"/>
                    </a:cubicBezTo>
                    <a:cubicBezTo>
                      <a:pt x="3712" y="711"/>
                      <a:pt x="3708" y="711"/>
                      <a:pt x="3708" y="707"/>
                    </a:cubicBezTo>
                    <a:cubicBezTo>
                      <a:pt x="3640" y="463"/>
                      <a:pt x="3546" y="226"/>
                      <a:pt x="3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5"/>
              <p:cNvSpPr/>
              <p:nvPr/>
            </p:nvSpPr>
            <p:spPr>
              <a:xfrm>
                <a:off x="6027758" y="2725883"/>
                <a:ext cx="93444" cy="79887"/>
              </a:xfrm>
              <a:custGeom>
                <a:rect b="b" l="l" r="r" t="t"/>
                <a:pathLst>
                  <a:path extrusionOk="0" h="2033" w="2378">
                    <a:moveTo>
                      <a:pt x="2378" y="1"/>
                    </a:moveTo>
                    <a:lnTo>
                      <a:pt x="1" y="1107"/>
                    </a:lnTo>
                    <a:cubicBezTo>
                      <a:pt x="342" y="1405"/>
                      <a:pt x="741" y="1645"/>
                      <a:pt x="1189" y="1806"/>
                    </a:cubicBezTo>
                    <a:cubicBezTo>
                      <a:pt x="1581" y="1950"/>
                      <a:pt x="1979" y="2025"/>
                      <a:pt x="2378" y="2033"/>
                    </a:cubicBezTo>
                    <a:lnTo>
                      <a:pt x="2378"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5"/>
              <p:cNvSpPr/>
              <p:nvPr/>
            </p:nvSpPr>
            <p:spPr>
              <a:xfrm>
                <a:off x="5976438" y="2533532"/>
                <a:ext cx="264220" cy="154626"/>
              </a:xfrm>
              <a:custGeom>
                <a:rect b="b" l="l" r="r" t="t"/>
                <a:pathLst>
                  <a:path extrusionOk="0" h="3935" w="6724">
                    <a:moveTo>
                      <a:pt x="5779" y="0"/>
                    </a:moveTo>
                    <a:lnTo>
                      <a:pt x="61" y="2667"/>
                    </a:lnTo>
                    <a:cubicBezTo>
                      <a:pt x="1" y="3095"/>
                      <a:pt x="18" y="3525"/>
                      <a:pt x="101" y="3934"/>
                    </a:cubicBezTo>
                    <a:lnTo>
                      <a:pt x="3684" y="2268"/>
                    </a:lnTo>
                    <a:lnTo>
                      <a:pt x="3684" y="1329"/>
                    </a:lnTo>
                    <a:lnTo>
                      <a:pt x="5693" y="1329"/>
                    </a:lnTo>
                    <a:lnTo>
                      <a:pt x="6724" y="851"/>
                    </a:lnTo>
                    <a:cubicBezTo>
                      <a:pt x="6465" y="521"/>
                      <a:pt x="6146" y="230"/>
                      <a:pt x="57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5"/>
              <p:cNvSpPr/>
              <p:nvPr/>
            </p:nvSpPr>
            <p:spPr>
              <a:xfrm>
                <a:off x="5988698" y="2653422"/>
                <a:ext cx="132503" cy="115960"/>
              </a:xfrm>
              <a:custGeom>
                <a:rect b="b" l="l" r="r" t="t"/>
                <a:pathLst>
                  <a:path extrusionOk="0" h="2951" w="3372">
                    <a:moveTo>
                      <a:pt x="3372" y="0"/>
                    </a:moveTo>
                    <a:lnTo>
                      <a:pt x="1" y="1569"/>
                    </a:lnTo>
                    <a:cubicBezTo>
                      <a:pt x="220" y="2093"/>
                      <a:pt x="561" y="2570"/>
                      <a:pt x="995" y="2951"/>
                    </a:cubicBezTo>
                    <a:lnTo>
                      <a:pt x="3372" y="1845"/>
                    </a:lnTo>
                    <a:lnTo>
                      <a:pt x="33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5"/>
              <p:cNvSpPr/>
              <p:nvPr/>
            </p:nvSpPr>
            <p:spPr>
              <a:xfrm>
                <a:off x="5932859" y="2488224"/>
                <a:ext cx="384109" cy="340295"/>
              </a:xfrm>
              <a:custGeom>
                <a:rect b="b" l="l" r="r" t="t"/>
                <a:pathLst>
                  <a:path extrusionOk="0" h="8660" w="9775">
                    <a:moveTo>
                      <a:pt x="4886" y="914"/>
                    </a:moveTo>
                    <a:cubicBezTo>
                      <a:pt x="5275" y="914"/>
                      <a:pt x="5670" y="981"/>
                      <a:pt x="6055" y="1121"/>
                    </a:cubicBezTo>
                    <a:cubicBezTo>
                      <a:pt x="7829" y="1767"/>
                      <a:pt x="8744" y="3727"/>
                      <a:pt x="8098" y="5500"/>
                    </a:cubicBezTo>
                    <a:cubicBezTo>
                      <a:pt x="7593" y="6887"/>
                      <a:pt x="6284" y="7747"/>
                      <a:pt x="4889" y="7747"/>
                    </a:cubicBezTo>
                    <a:cubicBezTo>
                      <a:pt x="4501" y="7747"/>
                      <a:pt x="4106" y="7680"/>
                      <a:pt x="3719" y="7539"/>
                    </a:cubicBezTo>
                    <a:cubicBezTo>
                      <a:pt x="1946" y="6893"/>
                      <a:pt x="1034" y="4933"/>
                      <a:pt x="1677" y="3160"/>
                    </a:cubicBezTo>
                    <a:cubicBezTo>
                      <a:pt x="2182" y="1773"/>
                      <a:pt x="3493" y="914"/>
                      <a:pt x="4886" y="914"/>
                    </a:cubicBezTo>
                    <a:close/>
                    <a:moveTo>
                      <a:pt x="4886" y="0"/>
                    </a:moveTo>
                    <a:cubicBezTo>
                      <a:pt x="3120" y="0"/>
                      <a:pt x="1459" y="1090"/>
                      <a:pt x="819" y="2848"/>
                    </a:cubicBezTo>
                    <a:cubicBezTo>
                      <a:pt x="0" y="5094"/>
                      <a:pt x="1160" y="7578"/>
                      <a:pt x="3407" y="8396"/>
                    </a:cubicBezTo>
                    <a:cubicBezTo>
                      <a:pt x="3896" y="8575"/>
                      <a:pt x="4397" y="8659"/>
                      <a:pt x="4890" y="8659"/>
                    </a:cubicBezTo>
                    <a:cubicBezTo>
                      <a:pt x="6657" y="8659"/>
                      <a:pt x="8316" y="7570"/>
                      <a:pt x="8956" y="5812"/>
                    </a:cubicBezTo>
                    <a:cubicBezTo>
                      <a:pt x="9774" y="3565"/>
                      <a:pt x="8615" y="1082"/>
                      <a:pt x="6368" y="263"/>
                    </a:cubicBezTo>
                    <a:cubicBezTo>
                      <a:pt x="5879" y="85"/>
                      <a:pt x="5379" y="0"/>
                      <a:pt x="4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5"/>
              <p:cNvSpPr/>
              <p:nvPr/>
            </p:nvSpPr>
            <p:spPr>
              <a:xfrm>
                <a:off x="6008032" y="2844399"/>
                <a:ext cx="85231" cy="57017"/>
              </a:xfrm>
              <a:custGeom>
                <a:rect b="b" l="l" r="r" t="t"/>
                <a:pathLst>
                  <a:path extrusionOk="0" h="1451" w="2169">
                    <a:moveTo>
                      <a:pt x="1854" y="1"/>
                    </a:moveTo>
                    <a:cubicBezTo>
                      <a:pt x="1808" y="1"/>
                      <a:pt x="1763" y="15"/>
                      <a:pt x="1724" y="47"/>
                    </a:cubicBezTo>
                    <a:lnTo>
                      <a:pt x="1217" y="452"/>
                    </a:lnTo>
                    <a:cubicBezTo>
                      <a:pt x="1134" y="519"/>
                      <a:pt x="1033" y="553"/>
                      <a:pt x="932" y="553"/>
                    </a:cubicBezTo>
                    <a:cubicBezTo>
                      <a:pt x="848" y="553"/>
                      <a:pt x="764" y="530"/>
                      <a:pt x="690" y="485"/>
                    </a:cubicBezTo>
                    <a:lnTo>
                      <a:pt x="532" y="309"/>
                    </a:lnTo>
                    <a:cubicBezTo>
                      <a:pt x="498" y="270"/>
                      <a:pt x="453" y="251"/>
                      <a:pt x="408" y="251"/>
                    </a:cubicBezTo>
                    <a:cubicBezTo>
                      <a:pt x="361" y="251"/>
                      <a:pt x="314" y="272"/>
                      <a:pt x="281" y="313"/>
                    </a:cubicBezTo>
                    <a:lnTo>
                      <a:pt x="241" y="359"/>
                    </a:lnTo>
                    <a:cubicBezTo>
                      <a:pt x="158" y="460"/>
                      <a:pt x="108" y="578"/>
                      <a:pt x="90" y="707"/>
                    </a:cubicBezTo>
                    <a:lnTo>
                      <a:pt x="1" y="1450"/>
                    </a:lnTo>
                    <a:lnTo>
                      <a:pt x="381" y="1152"/>
                    </a:lnTo>
                    <a:lnTo>
                      <a:pt x="1949" y="1048"/>
                    </a:lnTo>
                    <a:lnTo>
                      <a:pt x="2097" y="736"/>
                    </a:lnTo>
                    <a:cubicBezTo>
                      <a:pt x="2161" y="592"/>
                      <a:pt x="2169" y="427"/>
                      <a:pt x="2111" y="280"/>
                    </a:cubicBezTo>
                    <a:lnTo>
                      <a:pt x="2053" y="137"/>
                    </a:lnTo>
                    <a:cubicBezTo>
                      <a:pt x="2019" y="51"/>
                      <a:pt x="1937" y="1"/>
                      <a:pt x="1854"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45"/>
            <p:cNvSpPr/>
            <p:nvPr/>
          </p:nvSpPr>
          <p:spPr>
            <a:xfrm>
              <a:off x="5515934" y="2262864"/>
              <a:ext cx="241782" cy="287011"/>
            </a:xfrm>
            <a:custGeom>
              <a:rect b="b" l="l" r="r" t="t"/>
              <a:pathLst>
                <a:path extrusionOk="0" h="7304" w="6153">
                  <a:moveTo>
                    <a:pt x="3019" y="0"/>
                  </a:moveTo>
                  <a:cubicBezTo>
                    <a:pt x="1817" y="0"/>
                    <a:pt x="702" y="866"/>
                    <a:pt x="485" y="2179"/>
                  </a:cubicBezTo>
                  <a:cubicBezTo>
                    <a:pt x="172" y="4046"/>
                    <a:pt x="0" y="4828"/>
                    <a:pt x="711" y="5995"/>
                  </a:cubicBezTo>
                  <a:cubicBezTo>
                    <a:pt x="1245" y="6869"/>
                    <a:pt x="2100" y="7303"/>
                    <a:pt x="2930" y="7303"/>
                  </a:cubicBezTo>
                  <a:cubicBezTo>
                    <a:pt x="3762" y="7303"/>
                    <a:pt x="4569" y="6866"/>
                    <a:pt x="5001" y="5998"/>
                  </a:cubicBezTo>
                  <a:cubicBezTo>
                    <a:pt x="5776" y="4440"/>
                    <a:pt x="6152" y="1648"/>
                    <a:pt x="4523" y="492"/>
                  </a:cubicBezTo>
                  <a:cubicBezTo>
                    <a:pt x="4046" y="154"/>
                    <a:pt x="3525" y="0"/>
                    <a:pt x="3019"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5"/>
            <p:cNvSpPr/>
            <p:nvPr/>
          </p:nvSpPr>
          <p:spPr>
            <a:xfrm>
              <a:off x="5262046" y="2236615"/>
              <a:ext cx="531583" cy="693989"/>
            </a:xfrm>
            <a:custGeom>
              <a:rect b="b" l="l" r="r" t="t"/>
              <a:pathLst>
                <a:path extrusionOk="0" h="17661" w="13528">
                  <a:moveTo>
                    <a:pt x="8819" y="1"/>
                  </a:moveTo>
                  <a:cubicBezTo>
                    <a:pt x="7000" y="1"/>
                    <a:pt x="5307" y="902"/>
                    <a:pt x="5374" y="2937"/>
                  </a:cubicBezTo>
                  <a:cubicBezTo>
                    <a:pt x="5464" y="5665"/>
                    <a:pt x="5374" y="5708"/>
                    <a:pt x="4143" y="7129"/>
                  </a:cubicBezTo>
                  <a:cubicBezTo>
                    <a:pt x="2908" y="8550"/>
                    <a:pt x="1128" y="9746"/>
                    <a:pt x="3156" y="11663"/>
                  </a:cubicBezTo>
                  <a:cubicBezTo>
                    <a:pt x="5184" y="13576"/>
                    <a:pt x="0" y="16217"/>
                    <a:pt x="6088" y="17491"/>
                  </a:cubicBezTo>
                  <a:cubicBezTo>
                    <a:pt x="6643" y="17607"/>
                    <a:pt x="7183" y="17661"/>
                    <a:pt x="7700" y="17661"/>
                  </a:cubicBezTo>
                  <a:cubicBezTo>
                    <a:pt x="11143" y="17661"/>
                    <a:pt x="13527" y="15291"/>
                    <a:pt x="11936" y="13349"/>
                  </a:cubicBezTo>
                  <a:cubicBezTo>
                    <a:pt x="10226" y="11264"/>
                    <a:pt x="11917" y="10578"/>
                    <a:pt x="12093" y="8759"/>
                  </a:cubicBezTo>
                  <a:cubicBezTo>
                    <a:pt x="12269" y="6939"/>
                    <a:pt x="9623" y="6125"/>
                    <a:pt x="10586" y="4793"/>
                  </a:cubicBezTo>
                  <a:cubicBezTo>
                    <a:pt x="11548" y="3461"/>
                    <a:pt x="12315" y="870"/>
                    <a:pt x="10647" y="302"/>
                  </a:cubicBezTo>
                  <a:cubicBezTo>
                    <a:pt x="10065" y="104"/>
                    <a:pt x="9435" y="1"/>
                    <a:pt x="88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5"/>
            <p:cNvSpPr/>
            <p:nvPr/>
          </p:nvSpPr>
          <p:spPr>
            <a:xfrm>
              <a:off x="5622425" y="2234728"/>
              <a:ext cx="139969" cy="168772"/>
            </a:xfrm>
            <a:custGeom>
              <a:rect b="b" l="l" r="r" t="t"/>
              <a:pathLst>
                <a:path extrusionOk="0" h="4295" w="3562">
                  <a:moveTo>
                    <a:pt x="1043" y="0"/>
                  </a:moveTo>
                  <a:cubicBezTo>
                    <a:pt x="721" y="0"/>
                    <a:pt x="372" y="24"/>
                    <a:pt x="0" y="63"/>
                  </a:cubicBezTo>
                  <a:lnTo>
                    <a:pt x="1167" y="4295"/>
                  </a:lnTo>
                  <a:cubicBezTo>
                    <a:pt x="1167" y="4295"/>
                    <a:pt x="3561" y="3347"/>
                    <a:pt x="3411" y="1728"/>
                  </a:cubicBezTo>
                  <a:cubicBezTo>
                    <a:pt x="3285" y="416"/>
                    <a:pt x="2408" y="0"/>
                    <a:pt x="10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5"/>
            <p:cNvSpPr/>
            <p:nvPr/>
          </p:nvSpPr>
          <p:spPr>
            <a:xfrm>
              <a:off x="5652761" y="2389278"/>
              <a:ext cx="53756" cy="71281"/>
            </a:xfrm>
            <a:custGeom>
              <a:rect b="b" l="l" r="r" t="t"/>
              <a:pathLst>
                <a:path extrusionOk="0" h="1814" w="1368">
                  <a:moveTo>
                    <a:pt x="664" y="0"/>
                  </a:moveTo>
                  <a:cubicBezTo>
                    <a:pt x="357" y="0"/>
                    <a:pt x="94" y="250"/>
                    <a:pt x="50" y="592"/>
                  </a:cubicBezTo>
                  <a:cubicBezTo>
                    <a:pt x="0" y="979"/>
                    <a:pt x="133" y="1357"/>
                    <a:pt x="334" y="1611"/>
                  </a:cubicBezTo>
                  <a:cubicBezTo>
                    <a:pt x="446" y="1751"/>
                    <a:pt x="575" y="1813"/>
                    <a:pt x="702" y="1813"/>
                  </a:cubicBezTo>
                  <a:cubicBezTo>
                    <a:pt x="918" y="1813"/>
                    <a:pt x="1126" y="1634"/>
                    <a:pt x="1221" y="1360"/>
                  </a:cubicBezTo>
                  <a:cubicBezTo>
                    <a:pt x="1360" y="969"/>
                    <a:pt x="1368" y="301"/>
                    <a:pt x="951" y="75"/>
                  </a:cubicBezTo>
                  <a:cubicBezTo>
                    <a:pt x="855" y="24"/>
                    <a:pt x="757" y="0"/>
                    <a:pt x="664"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5"/>
            <p:cNvSpPr/>
            <p:nvPr/>
          </p:nvSpPr>
          <p:spPr>
            <a:xfrm>
              <a:off x="5313405" y="3095694"/>
              <a:ext cx="369137" cy="1584964"/>
            </a:xfrm>
            <a:custGeom>
              <a:rect b="b" l="l" r="r" t="t"/>
              <a:pathLst>
                <a:path extrusionOk="0" h="40335" w="9394">
                  <a:moveTo>
                    <a:pt x="3701" y="1"/>
                  </a:moveTo>
                  <a:cubicBezTo>
                    <a:pt x="1242" y="3458"/>
                    <a:pt x="2979" y="5726"/>
                    <a:pt x="1885" y="20632"/>
                  </a:cubicBezTo>
                  <a:cubicBezTo>
                    <a:pt x="1454" y="26523"/>
                    <a:pt x="0" y="40334"/>
                    <a:pt x="0" y="40334"/>
                  </a:cubicBezTo>
                  <a:lnTo>
                    <a:pt x="2599" y="40334"/>
                  </a:lnTo>
                  <a:cubicBezTo>
                    <a:pt x="2599" y="40334"/>
                    <a:pt x="6020" y="26046"/>
                    <a:pt x="6910" y="20090"/>
                  </a:cubicBezTo>
                  <a:cubicBezTo>
                    <a:pt x="7006" y="19426"/>
                    <a:pt x="7107" y="18723"/>
                    <a:pt x="7208" y="17991"/>
                  </a:cubicBezTo>
                  <a:cubicBezTo>
                    <a:pt x="7614" y="15087"/>
                    <a:pt x="8033" y="11716"/>
                    <a:pt x="8399" y="8684"/>
                  </a:cubicBezTo>
                  <a:cubicBezTo>
                    <a:pt x="8966" y="3932"/>
                    <a:pt x="9393" y="1"/>
                    <a:pt x="93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5"/>
            <p:cNvSpPr/>
            <p:nvPr/>
          </p:nvSpPr>
          <p:spPr>
            <a:xfrm>
              <a:off x="5296587" y="4630420"/>
              <a:ext cx="147042" cy="51948"/>
            </a:xfrm>
            <a:custGeom>
              <a:rect b="b" l="l" r="r" t="t"/>
              <a:pathLst>
                <a:path extrusionOk="0" h="1322" w="3742">
                  <a:moveTo>
                    <a:pt x="3741" y="1"/>
                  </a:moveTo>
                  <a:lnTo>
                    <a:pt x="62" y="94"/>
                  </a:lnTo>
                  <a:lnTo>
                    <a:pt x="1" y="1321"/>
                  </a:lnTo>
                  <a:lnTo>
                    <a:pt x="3454" y="1321"/>
                  </a:lnTo>
                  <a:lnTo>
                    <a:pt x="374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5"/>
            <p:cNvSpPr/>
            <p:nvPr/>
          </p:nvSpPr>
          <p:spPr>
            <a:xfrm>
              <a:off x="5519157" y="3329738"/>
              <a:ext cx="124329" cy="472955"/>
            </a:xfrm>
            <a:custGeom>
              <a:rect b="b" l="l" r="r" t="t"/>
              <a:pathLst>
                <a:path extrusionOk="0" h="12036" w="3164">
                  <a:moveTo>
                    <a:pt x="2148" y="0"/>
                  </a:moveTo>
                  <a:cubicBezTo>
                    <a:pt x="1" y="1328"/>
                    <a:pt x="1365" y="8952"/>
                    <a:pt x="1972" y="12035"/>
                  </a:cubicBezTo>
                  <a:cubicBezTo>
                    <a:pt x="2378" y="9131"/>
                    <a:pt x="2797" y="5760"/>
                    <a:pt x="3163" y="2728"/>
                  </a:cubicBezTo>
                  <a:cubicBezTo>
                    <a:pt x="2984" y="1637"/>
                    <a:pt x="2664" y="682"/>
                    <a:pt x="2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5"/>
            <p:cNvSpPr/>
            <p:nvPr/>
          </p:nvSpPr>
          <p:spPr>
            <a:xfrm>
              <a:off x="5540180" y="3095694"/>
              <a:ext cx="271293" cy="1584964"/>
            </a:xfrm>
            <a:custGeom>
              <a:rect b="b" l="l" r="r" t="t"/>
              <a:pathLst>
                <a:path extrusionOk="0" h="40335" w="6904">
                  <a:moveTo>
                    <a:pt x="1" y="1"/>
                  </a:moveTo>
                  <a:cubicBezTo>
                    <a:pt x="1" y="1"/>
                    <a:pt x="1785" y="14118"/>
                    <a:pt x="2075" y="20594"/>
                  </a:cubicBezTo>
                  <a:cubicBezTo>
                    <a:pt x="2341" y="26530"/>
                    <a:pt x="2621" y="40334"/>
                    <a:pt x="2621" y="40334"/>
                  </a:cubicBezTo>
                  <a:lnTo>
                    <a:pt x="5202" y="40334"/>
                  </a:lnTo>
                  <a:cubicBezTo>
                    <a:pt x="5202" y="40334"/>
                    <a:pt x="6723" y="26178"/>
                    <a:pt x="6813" y="20130"/>
                  </a:cubicBezTo>
                  <a:cubicBezTo>
                    <a:pt x="6903" y="14319"/>
                    <a:pt x="5668" y="1"/>
                    <a:pt x="5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5"/>
            <p:cNvSpPr/>
            <p:nvPr/>
          </p:nvSpPr>
          <p:spPr>
            <a:xfrm>
              <a:off x="5624115" y="4630420"/>
              <a:ext cx="146885" cy="51948"/>
            </a:xfrm>
            <a:custGeom>
              <a:rect b="b" l="l" r="r" t="t"/>
              <a:pathLst>
                <a:path extrusionOk="0" h="1322" w="3738">
                  <a:moveTo>
                    <a:pt x="3737" y="1"/>
                  </a:moveTo>
                  <a:lnTo>
                    <a:pt x="0" y="94"/>
                  </a:lnTo>
                  <a:lnTo>
                    <a:pt x="61" y="1321"/>
                  </a:lnTo>
                  <a:lnTo>
                    <a:pt x="3449" y="1321"/>
                  </a:lnTo>
                  <a:lnTo>
                    <a:pt x="37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5"/>
            <p:cNvSpPr/>
            <p:nvPr/>
          </p:nvSpPr>
          <p:spPr>
            <a:xfrm>
              <a:off x="5439505" y="3075574"/>
              <a:ext cx="333025" cy="33872"/>
            </a:xfrm>
            <a:custGeom>
              <a:rect b="b" l="l" r="r" t="t"/>
              <a:pathLst>
                <a:path extrusionOk="0" h="862" w="8475">
                  <a:moveTo>
                    <a:pt x="495" y="0"/>
                  </a:moveTo>
                  <a:cubicBezTo>
                    <a:pt x="438" y="0"/>
                    <a:pt x="388" y="25"/>
                    <a:pt x="370" y="57"/>
                  </a:cubicBezTo>
                  <a:lnTo>
                    <a:pt x="25" y="750"/>
                  </a:lnTo>
                  <a:cubicBezTo>
                    <a:pt x="0" y="804"/>
                    <a:pt x="65" y="862"/>
                    <a:pt x="154" y="862"/>
                  </a:cubicBezTo>
                  <a:lnTo>
                    <a:pt x="8273" y="862"/>
                  </a:lnTo>
                  <a:cubicBezTo>
                    <a:pt x="8341" y="862"/>
                    <a:pt x="8399" y="826"/>
                    <a:pt x="8402" y="783"/>
                  </a:cubicBezTo>
                  <a:lnTo>
                    <a:pt x="8470" y="90"/>
                  </a:lnTo>
                  <a:cubicBezTo>
                    <a:pt x="8475" y="39"/>
                    <a:pt x="8414" y="0"/>
                    <a:pt x="8338"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5"/>
            <p:cNvSpPr/>
            <p:nvPr/>
          </p:nvSpPr>
          <p:spPr>
            <a:xfrm>
              <a:off x="5484459" y="3073177"/>
              <a:ext cx="18115" cy="39216"/>
            </a:xfrm>
            <a:custGeom>
              <a:rect b="b" l="l" r="r" t="t"/>
              <a:pathLst>
                <a:path extrusionOk="0" h="998" w="461">
                  <a:moveTo>
                    <a:pt x="177" y="0"/>
                  </a:moveTo>
                  <a:cubicBezTo>
                    <a:pt x="138" y="0"/>
                    <a:pt x="102" y="22"/>
                    <a:pt x="98" y="47"/>
                  </a:cubicBezTo>
                  <a:lnTo>
                    <a:pt x="4" y="948"/>
                  </a:lnTo>
                  <a:cubicBezTo>
                    <a:pt x="1" y="976"/>
                    <a:pt x="34" y="998"/>
                    <a:pt x="77" y="998"/>
                  </a:cubicBezTo>
                  <a:lnTo>
                    <a:pt x="284" y="998"/>
                  </a:lnTo>
                  <a:cubicBezTo>
                    <a:pt x="327" y="998"/>
                    <a:pt x="364" y="976"/>
                    <a:pt x="367" y="948"/>
                  </a:cubicBezTo>
                  <a:lnTo>
                    <a:pt x="461" y="47"/>
                  </a:lnTo>
                  <a:cubicBezTo>
                    <a:pt x="461" y="22"/>
                    <a:pt x="432" y="0"/>
                    <a:pt x="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5"/>
            <p:cNvSpPr/>
            <p:nvPr/>
          </p:nvSpPr>
          <p:spPr>
            <a:xfrm>
              <a:off x="5684512" y="3073177"/>
              <a:ext cx="18076" cy="39216"/>
            </a:xfrm>
            <a:custGeom>
              <a:rect b="b" l="l" r="r" t="t"/>
              <a:pathLst>
                <a:path extrusionOk="0" h="998" w="460">
                  <a:moveTo>
                    <a:pt x="176" y="0"/>
                  </a:moveTo>
                  <a:cubicBezTo>
                    <a:pt x="136" y="0"/>
                    <a:pt x="97" y="22"/>
                    <a:pt x="97" y="47"/>
                  </a:cubicBezTo>
                  <a:lnTo>
                    <a:pt x="4" y="948"/>
                  </a:lnTo>
                  <a:cubicBezTo>
                    <a:pt x="0" y="976"/>
                    <a:pt x="32" y="998"/>
                    <a:pt x="75" y="998"/>
                  </a:cubicBezTo>
                  <a:lnTo>
                    <a:pt x="283" y="998"/>
                  </a:lnTo>
                  <a:cubicBezTo>
                    <a:pt x="327" y="998"/>
                    <a:pt x="362" y="976"/>
                    <a:pt x="366" y="948"/>
                  </a:cubicBezTo>
                  <a:lnTo>
                    <a:pt x="459" y="47"/>
                  </a:lnTo>
                  <a:cubicBezTo>
                    <a:pt x="459" y="22"/>
                    <a:pt x="426" y="0"/>
                    <a:pt x="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38" name="Shape 1338"/>
        <p:cNvGrpSpPr/>
        <p:nvPr/>
      </p:nvGrpSpPr>
      <p:grpSpPr>
        <a:xfrm>
          <a:off x="0" y="0"/>
          <a:ext cx="0" cy="0"/>
          <a:chOff x="0" y="0"/>
          <a:chExt cx="0" cy="0"/>
        </a:xfrm>
      </p:grpSpPr>
      <p:pic>
        <p:nvPicPr>
          <p:cNvPr id="1339" name="Google Shape;1339;p46"/>
          <p:cNvPicPr preferRelativeResize="0"/>
          <p:nvPr/>
        </p:nvPicPr>
        <p:blipFill>
          <a:blip r:embed="rId3">
            <a:alphaModFix/>
          </a:blip>
          <a:stretch>
            <a:fillRect/>
          </a:stretch>
        </p:blipFill>
        <p:spPr>
          <a:xfrm>
            <a:off x="0" y="-92371"/>
            <a:ext cx="9143999" cy="3540621"/>
          </a:xfrm>
          <a:prstGeom prst="rect">
            <a:avLst/>
          </a:prstGeom>
          <a:noFill/>
          <a:ln>
            <a:noFill/>
          </a:ln>
        </p:spPr>
      </p:pic>
      <p:sp>
        <p:nvSpPr>
          <p:cNvPr id="1340" name="Google Shape;1340;p46"/>
          <p:cNvSpPr txBox="1"/>
          <p:nvPr/>
        </p:nvSpPr>
        <p:spPr>
          <a:xfrm>
            <a:off x="333700" y="2187000"/>
            <a:ext cx="7108200" cy="32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400">
                <a:solidFill>
                  <a:schemeClr val="accent3"/>
                </a:solidFill>
                <a:latin typeface="Staatliches"/>
                <a:ea typeface="Staatliches"/>
                <a:cs typeface="Staatliches"/>
                <a:sym typeface="Staatliches"/>
              </a:rPr>
              <a:t>How are you preparing for your financial future? </a:t>
            </a:r>
            <a:endParaRPr sz="6400">
              <a:solidFill>
                <a:schemeClr val="accent3"/>
              </a:solidFill>
              <a:latin typeface="Staatliches"/>
              <a:ea typeface="Staatliches"/>
              <a:cs typeface="Staatliches"/>
              <a:sym typeface="Staatliche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4" name="Shape 1344"/>
        <p:cNvGrpSpPr/>
        <p:nvPr/>
      </p:nvGrpSpPr>
      <p:grpSpPr>
        <a:xfrm>
          <a:off x="0" y="0"/>
          <a:ext cx="0" cy="0"/>
          <a:chOff x="0" y="0"/>
          <a:chExt cx="0" cy="0"/>
        </a:xfrm>
      </p:grpSpPr>
      <p:sp>
        <p:nvSpPr>
          <p:cNvPr id="1345" name="Google Shape;1345;p47"/>
          <p:cNvSpPr/>
          <p:nvPr/>
        </p:nvSpPr>
        <p:spPr>
          <a:xfrm>
            <a:off x="490400" y="1919400"/>
            <a:ext cx="2306400" cy="20217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7"/>
          <p:cNvSpPr txBox="1"/>
          <p:nvPr>
            <p:ph idx="3" type="subTitle"/>
          </p:nvPr>
        </p:nvSpPr>
        <p:spPr>
          <a:xfrm>
            <a:off x="342325" y="1919388"/>
            <a:ext cx="2404200" cy="1878300"/>
          </a:xfrm>
          <a:prstGeom prst="rect">
            <a:avLst/>
          </a:prstGeom>
        </p:spPr>
        <p:txBody>
          <a:bodyPr anchorCtr="0" anchor="t" bIns="91425" lIns="91425" spcFirstLastPara="1" rIns="91425" wrap="square" tIns="91425">
            <a:noAutofit/>
          </a:bodyPr>
          <a:lstStyle/>
          <a:p>
            <a:pPr indent="-330200" lvl="0" marL="457200" rtl="0" algn="ctr">
              <a:spcBef>
                <a:spcPts val="0"/>
              </a:spcBef>
              <a:spcAft>
                <a:spcPts val="0"/>
              </a:spcAft>
              <a:buSzPts val="1600"/>
              <a:buFont typeface="Abel"/>
              <a:buChar char="●"/>
            </a:pPr>
            <a:r>
              <a:rPr lang="en" sz="1400">
                <a:latin typeface="Abel"/>
                <a:ea typeface="Abel"/>
                <a:cs typeface="Abel"/>
                <a:sym typeface="Abel"/>
              </a:rPr>
              <a:t>Open a bank account</a:t>
            </a:r>
            <a:endParaRPr sz="1400">
              <a:latin typeface="Abel"/>
              <a:ea typeface="Abel"/>
              <a:cs typeface="Abel"/>
              <a:sym typeface="Abel"/>
            </a:endParaRPr>
          </a:p>
          <a:p>
            <a:pPr indent="-330200" lvl="0" marL="457200" rtl="0" algn="ctr">
              <a:spcBef>
                <a:spcPts val="0"/>
              </a:spcBef>
              <a:spcAft>
                <a:spcPts val="0"/>
              </a:spcAft>
              <a:buSzPts val="1600"/>
              <a:buFont typeface="Abel"/>
              <a:buChar char="●"/>
            </a:pPr>
            <a:r>
              <a:rPr lang="en" sz="1400">
                <a:latin typeface="Abel"/>
                <a:ea typeface="Abel"/>
                <a:cs typeface="Abel"/>
                <a:sym typeface="Abel"/>
              </a:rPr>
              <a:t>Start building credit</a:t>
            </a:r>
            <a:endParaRPr sz="1400">
              <a:latin typeface="Abel"/>
              <a:ea typeface="Abel"/>
              <a:cs typeface="Abel"/>
              <a:sym typeface="Abel"/>
            </a:endParaRPr>
          </a:p>
          <a:p>
            <a:pPr indent="-330200" lvl="0" marL="457200" rtl="0" algn="ctr">
              <a:spcBef>
                <a:spcPts val="0"/>
              </a:spcBef>
              <a:spcAft>
                <a:spcPts val="0"/>
              </a:spcAft>
              <a:buSzPts val="1600"/>
              <a:buFont typeface="Abel"/>
              <a:buChar char="●"/>
            </a:pPr>
            <a:r>
              <a:rPr lang="en" sz="1400">
                <a:latin typeface="Abel"/>
                <a:ea typeface="Abel"/>
                <a:cs typeface="Abel"/>
                <a:sym typeface="Abel"/>
              </a:rPr>
              <a:t>Learn about personal</a:t>
            </a:r>
            <a:r>
              <a:rPr lang="en" sz="1400">
                <a:latin typeface="Abel"/>
                <a:ea typeface="Abel"/>
                <a:cs typeface="Abel"/>
                <a:sym typeface="Abel"/>
              </a:rPr>
              <a:t> </a:t>
            </a:r>
            <a:r>
              <a:rPr lang="en" sz="1400">
                <a:latin typeface="Abel"/>
                <a:ea typeface="Abel"/>
                <a:cs typeface="Abel"/>
                <a:sym typeface="Abel"/>
              </a:rPr>
              <a:t>finance</a:t>
            </a:r>
            <a:endParaRPr sz="1400">
              <a:latin typeface="Abel"/>
              <a:ea typeface="Abel"/>
              <a:cs typeface="Abel"/>
              <a:sym typeface="Abel"/>
            </a:endParaRPr>
          </a:p>
          <a:p>
            <a:pPr indent="-330200" lvl="0" marL="457200" rtl="0" algn="ctr">
              <a:spcBef>
                <a:spcPts val="0"/>
              </a:spcBef>
              <a:spcAft>
                <a:spcPts val="0"/>
              </a:spcAft>
              <a:buSzPts val="1600"/>
              <a:buFont typeface="Abel"/>
              <a:buChar char="●"/>
            </a:pPr>
            <a:r>
              <a:rPr lang="en" sz="1400">
                <a:latin typeface="Abel"/>
                <a:ea typeface="Abel"/>
                <a:cs typeface="Abel"/>
                <a:sym typeface="Abel"/>
              </a:rPr>
              <a:t>Pay for education</a:t>
            </a:r>
            <a:endParaRPr sz="1400">
              <a:latin typeface="Abel"/>
              <a:ea typeface="Abel"/>
              <a:cs typeface="Abel"/>
              <a:sym typeface="Abel"/>
            </a:endParaRPr>
          </a:p>
        </p:txBody>
      </p:sp>
      <p:sp>
        <p:nvSpPr>
          <p:cNvPr id="1347" name="Google Shape;1347;p47"/>
          <p:cNvSpPr/>
          <p:nvPr/>
        </p:nvSpPr>
        <p:spPr>
          <a:xfrm>
            <a:off x="6592438" y="1919400"/>
            <a:ext cx="2133600" cy="20217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7"/>
          <p:cNvSpPr/>
          <p:nvPr/>
        </p:nvSpPr>
        <p:spPr>
          <a:xfrm>
            <a:off x="3567631" y="1919400"/>
            <a:ext cx="2306400" cy="20217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7"/>
          <p:cNvSpPr txBox="1"/>
          <p:nvPr>
            <p:ph idx="2" type="title"/>
          </p:nvPr>
        </p:nvSpPr>
        <p:spPr>
          <a:xfrm>
            <a:off x="662750" y="1278801"/>
            <a:ext cx="1961700" cy="512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600"/>
              <a:t>Early life</a:t>
            </a:r>
            <a:endParaRPr sz="1600"/>
          </a:p>
        </p:txBody>
      </p:sp>
      <p:sp>
        <p:nvSpPr>
          <p:cNvPr id="1350" name="Google Shape;1350;p47"/>
          <p:cNvSpPr txBox="1"/>
          <p:nvPr>
            <p:ph idx="4" type="title"/>
          </p:nvPr>
        </p:nvSpPr>
        <p:spPr>
          <a:xfrm>
            <a:off x="6722938" y="1267551"/>
            <a:ext cx="1872600" cy="534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600"/>
              <a:t>retirement </a:t>
            </a:r>
            <a:endParaRPr sz="1600"/>
          </a:p>
        </p:txBody>
      </p:sp>
      <p:sp>
        <p:nvSpPr>
          <p:cNvPr id="1351" name="Google Shape;1351;p47"/>
          <p:cNvSpPr txBox="1"/>
          <p:nvPr>
            <p:ph type="title"/>
          </p:nvPr>
        </p:nvSpPr>
        <p:spPr>
          <a:xfrm>
            <a:off x="3739981" y="1331101"/>
            <a:ext cx="1961700" cy="512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1600"/>
              <a:t>Working years/ wealth accumulation</a:t>
            </a:r>
            <a:endParaRPr sz="1600"/>
          </a:p>
        </p:txBody>
      </p:sp>
      <p:sp>
        <p:nvSpPr>
          <p:cNvPr id="1352" name="Google Shape;1352;p47"/>
          <p:cNvSpPr/>
          <p:nvPr/>
        </p:nvSpPr>
        <p:spPr>
          <a:xfrm>
            <a:off x="2947750" y="121700"/>
            <a:ext cx="4773600" cy="7359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7"/>
          <p:cNvSpPr/>
          <p:nvPr/>
        </p:nvSpPr>
        <p:spPr>
          <a:xfrm>
            <a:off x="7156950" y="4173078"/>
            <a:ext cx="792357" cy="594186"/>
          </a:xfrm>
          <a:custGeom>
            <a:rect b="b" l="l" r="r" t="t"/>
            <a:pathLst>
              <a:path extrusionOk="0" h="11181" w="13086">
                <a:moveTo>
                  <a:pt x="7620" y="1430"/>
                </a:moveTo>
                <a:lnTo>
                  <a:pt x="7620" y="1989"/>
                </a:lnTo>
                <a:lnTo>
                  <a:pt x="5453" y="1989"/>
                </a:lnTo>
                <a:lnTo>
                  <a:pt x="5453" y="1430"/>
                </a:lnTo>
                <a:close/>
                <a:moveTo>
                  <a:pt x="7608" y="406"/>
                </a:moveTo>
                <a:cubicBezTo>
                  <a:pt x="8168" y="406"/>
                  <a:pt x="8632" y="858"/>
                  <a:pt x="8632" y="1430"/>
                </a:cubicBezTo>
                <a:lnTo>
                  <a:pt x="8632" y="1989"/>
                </a:lnTo>
                <a:lnTo>
                  <a:pt x="7989" y="1989"/>
                </a:lnTo>
                <a:lnTo>
                  <a:pt x="7989" y="1430"/>
                </a:lnTo>
                <a:cubicBezTo>
                  <a:pt x="7989" y="1215"/>
                  <a:pt x="7811" y="1037"/>
                  <a:pt x="7608" y="1037"/>
                </a:cubicBezTo>
                <a:lnTo>
                  <a:pt x="5453" y="1037"/>
                </a:lnTo>
                <a:cubicBezTo>
                  <a:pt x="5239" y="1037"/>
                  <a:pt x="5060" y="1215"/>
                  <a:pt x="5060" y="1430"/>
                </a:cubicBezTo>
                <a:lnTo>
                  <a:pt x="5060" y="1989"/>
                </a:lnTo>
                <a:lnTo>
                  <a:pt x="4417" y="1989"/>
                </a:lnTo>
                <a:lnTo>
                  <a:pt x="4417" y="1430"/>
                </a:lnTo>
                <a:cubicBezTo>
                  <a:pt x="4417" y="858"/>
                  <a:pt x="4882" y="406"/>
                  <a:pt x="5453" y="406"/>
                </a:cubicBezTo>
                <a:close/>
                <a:moveTo>
                  <a:pt x="2929" y="2096"/>
                </a:moveTo>
                <a:cubicBezTo>
                  <a:pt x="3013" y="2096"/>
                  <a:pt x="3072" y="2156"/>
                  <a:pt x="3072" y="2227"/>
                </a:cubicBezTo>
                <a:lnTo>
                  <a:pt x="3072" y="3299"/>
                </a:lnTo>
                <a:cubicBezTo>
                  <a:pt x="3072" y="3382"/>
                  <a:pt x="3132" y="3454"/>
                  <a:pt x="3203" y="3478"/>
                </a:cubicBezTo>
                <a:cubicBezTo>
                  <a:pt x="3224" y="3486"/>
                  <a:pt x="3246" y="3490"/>
                  <a:pt x="3267" y="3490"/>
                </a:cubicBezTo>
                <a:cubicBezTo>
                  <a:pt x="3365" y="3490"/>
                  <a:pt x="3453" y="3406"/>
                  <a:pt x="3453" y="3299"/>
                </a:cubicBezTo>
                <a:lnTo>
                  <a:pt x="3453" y="2358"/>
                </a:lnTo>
                <a:lnTo>
                  <a:pt x="9632" y="2358"/>
                </a:lnTo>
                <a:lnTo>
                  <a:pt x="9632" y="10502"/>
                </a:lnTo>
                <a:lnTo>
                  <a:pt x="3453" y="10502"/>
                </a:lnTo>
                <a:lnTo>
                  <a:pt x="3453" y="4073"/>
                </a:lnTo>
                <a:cubicBezTo>
                  <a:pt x="3453" y="3978"/>
                  <a:pt x="3370" y="3882"/>
                  <a:pt x="3263" y="3882"/>
                </a:cubicBezTo>
                <a:cubicBezTo>
                  <a:pt x="3155" y="3882"/>
                  <a:pt x="3072" y="3978"/>
                  <a:pt x="3072" y="4073"/>
                </a:cubicBezTo>
                <a:lnTo>
                  <a:pt x="3072" y="10657"/>
                </a:lnTo>
                <a:cubicBezTo>
                  <a:pt x="3072" y="10728"/>
                  <a:pt x="3013" y="10788"/>
                  <a:pt x="2929" y="10788"/>
                </a:cubicBezTo>
                <a:lnTo>
                  <a:pt x="2310" y="10788"/>
                </a:lnTo>
                <a:cubicBezTo>
                  <a:pt x="2239" y="10788"/>
                  <a:pt x="2179" y="10728"/>
                  <a:pt x="2179" y="10657"/>
                </a:cubicBezTo>
                <a:lnTo>
                  <a:pt x="2179" y="2227"/>
                </a:lnTo>
                <a:cubicBezTo>
                  <a:pt x="2179" y="2156"/>
                  <a:pt x="2239" y="2096"/>
                  <a:pt x="2310" y="2096"/>
                </a:cubicBezTo>
                <a:close/>
                <a:moveTo>
                  <a:pt x="10775" y="2096"/>
                </a:moveTo>
                <a:cubicBezTo>
                  <a:pt x="10847" y="2096"/>
                  <a:pt x="10906" y="2156"/>
                  <a:pt x="10906" y="2227"/>
                </a:cubicBezTo>
                <a:lnTo>
                  <a:pt x="10906" y="10657"/>
                </a:lnTo>
                <a:cubicBezTo>
                  <a:pt x="10906" y="10728"/>
                  <a:pt x="10847" y="10788"/>
                  <a:pt x="10775" y="10788"/>
                </a:cubicBezTo>
                <a:lnTo>
                  <a:pt x="10156" y="10788"/>
                </a:lnTo>
                <a:cubicBezTo>
                  <a:pt x="10073" y="10788"/>
                  <a:pt x="10013" y="10728"/>
                  <a:pt x="10013" y="10657"/>
                </a:cubicBezTo>
                <a:lnTo>
                  <a:pt x="10013" y="2227"/>
                </a:lnTo>
                <a:cubicBezTo>
                  <a:pt x="10013" y="2156"/>
                  <a:pt x="10073" y="2096"/>
                  <a:pt x="10156" y="2096"/>
                </a:cubicBezTo>
                <a:close/>
                <a:moveTo>
                  <a:pt x="5465" y="1"/>
                </a:moveTo>
                <a:cubicBezTo>
                  <a:pt x="4691" y="1"/>
                  <a:pt x="4048" y="644"/>
                  <a:pt x="4048" y="1418"/>
                </a:cubicBezTo>
                <a:lnTo>
                  <a:pt x="4048" y="1977"/>
                </a:lnTo>
                <a:lnTo>
                  <a:pt x="3394" y="1977"/>
                </a:lnTo>
                <a:cubicBezTo>
                  <a:pt x="3310" y="1811"/>
                  <a:pt x="3132" y="1692"/>
                  <a:pt x="2929" y="1692"/>
                </a:cubicBezTo>
                <a:lnTo>
                  <a:pt x="2310" y="1692"/>
                </a:lnTo>
                <a:cubicBezTo>
                  <a:pt x="2096" y="1692"/>
                  <a:pt x="1941" y="1811"/>
                  <a:pt x="1846" y="1977"/>
                </a:cubicBezTo>
                <a:lnTo>
                  <a:pt x="1310" y="1977"/>
                </a:lnTo>
                <a:cubicBezTo>
                  <a:pt x="596" y="1977"/>
                  <a:pt x="0" y="2561"/>
                  <a:pt x="0" y="3287"/>
                </a:cubicBezTo>
                <a:lnTo>
                  <a:pt x="0" y="7990"/>
                </a:lnTo>
                <a:cubicBezTo>
                  <a:pt x="0" y="8097"/>
                  <a:pt x="96" y="8180"/>
                  <a:pt x="191" y="8180"/>
                </a:cubicBezTo>
                <a:cubicBezTo>
                  <a:pt x="298" y="8180"/>
                  <a:pt x="393" y="8097"/>
                  <a:pt x="393" y="7990"/>
                </a:cubicBezTo>
                <a:lnTo>
                  <a:pt x="393" y="3287"/>
                </a:lnTo>
                <a:cubicBezTo>
                  <a:pt x="393" y="2787"/>
                  <a:pt x="810" y="2370"/>
                  <a:pt x="1310" y="2370"/>
                </a:cubicBezTo>
                <a:lnTo>
                  <a:pt x="1786" y="2370"/>
                </a:lnTo>
                <a:lnTo>
                  <a:pt x="1786" y="10502"/>
                </a:lnTo>
                <a:lnTo>
                  <a:pt x="1310" y="10502"/>
                </a:lnTo>
                <a:cubicBezTo>
                  <a:pt x="810" y="10502"/>
                  <a:pt x="393" y="10085"/>
                  <a:pt x="393" y="9585"/>
                </a:cubicBezTo>
                <a:lnTo>
                  <a:pt x="393" y="8764"/>
                </a:lnTo>
                <a:cubicBezTo>
                  <a:pt x="393" y="8657"/>
                  <a:pt x="298" y="8573"/>
                  <a:pt x="191" y="8573"/>
                </a:cubicBezTo>
                <a:cubicBezTo>
                  <a:pt x="96" y="8573"/>
                  <a:pt x="0" y="8657"/>
                  <a:pt x="0" y="8764"/>
                </a:cubicBezTo>
                <a:lnTo>
                  <a:pt x="0" y="9585"/>
                </a:lnTo>
                <a:cubicBezTo>
                  <a:pt x="0" y="10300"/>
                  <a:pt x="584" y="10895"/>
                  <a:pt x="1310" y="10895"/>
                </a:cubicBezTo>
                <a:lnTo>
                  <a:pt x="1846" y="10895"/>
                </a:lnTo>
                <a:cubicBezTo>
                  <a:pt x="1941" y="11062"/>
                  <a:pt x="2120" y="11181"/>
                  <a:pt x="2310" y="11181"/>
                </a:cubicBezTo>
                <a:lnTo>
                  <a:pt x="2929" y="11181"/>
                </a:lnTo>
                <a:cubicBezTo>
                  <a:pt x="3144" y="11181"/>
                  <a:pt x="3310" y="11062"/>
                  <a:pt x="3394" y="10895"/>
                </a:cubicBezTo>
                <a:lnTo>
                  <a:pt x="9692" y="10895"/>
                </a:lnTo>
                <a:cubicBezTo>
                  <a:pt x="9775" y="11062"/>
                  <a:pt x="9954" y="11181"/>
                  <a:pt x="10156" y="11181"/>
                </a:cubicBezTo>
                <a:lnTo>
                  <a:pt x="10775" y="11181"/>
                </a:lnTo>
                <a:cubicBezTo>
                  <a:pt x="10978" y="11181"/>
                  <a:pt x="11145" y="11062"/>
                  <a:pt x="11240" y="10895"/>
                </a:cubicBezTo>
                <a:lnTo>
                  <a:pt x="11776" y="10895"/>
                </a:lnTo>
                <a:cubicBezTo>
                  <a:pt x="12490" y="10895"/>
                  <a:pt x="13085" y="10312"/>
                  <a:pt x="13085" y="9585"/>
                </a:cubicBezTo>
                <a:lnTo>
                  <a:pt x="13085" y="4894"/>
                </a:lnTo>
                <a:cubicBezTo>
                  <a:pt x="13085" y="4787"/>
                  <a:pt x="12990" y="4704"/>
                  <a:pt x="12883" y="4704"/>
                </a:cubicBezTo>
                <a:cubicBezTo>
                  <a:pt x="12788" y="4704"/>
                  <a:pt x="12692" y="4787"/>
                  <a:pt x="12692" y="4894"/>
                </a:cubicBezTo>
                <a:lnTo>
                  <a:pt x="12692" y="9585"/>
                </a:lnTo>
                <a:cubicBezTo>
                  <a:pt x="12692" y="10085"/>
                  <a:pt x="12276" y="10502"/>
                  <a:pt x="11776" y="10502"/>
                </a:cubicBezTo>
                <a:lnTo>
                  <a:pt x="11299" y="10502"/>
                </a:lnTo>
                <a:lnTo>
                  <a:pt x="11299" y="2370"/>
                </a:lnTo>
                <a:lnTo>
                  <a:pt x="11776" y="2370"/>
                </a:lnTo>
                <a:cubicBezTo>
                  <a:pt x="12276" y="2370"/>
                  <a:pt x="12692" y="2787"/>
                  <a:pt x="12692" y="3287"/>
                </a:cubicBezTo>
                <a:lnTo>
                  <a:pt x="12692" y="4120"/>
                </a:lnTo>
                <a:cubicBezTo>
                  <a:pt x="12692" y="4240"/>
                  <a:pt x="12788" y="4311"/>
                  <a:pt x="12895" y="4311"/>
                </a:cubicBezTo>
                <a:cubicBezTo>
                  <a:pt x="12990" y="4311"/>
                  <a:pt x="13085" y="4228"/>
                  <a:pt x="13085" y="4120"/>
                </a:cubicBezTo>
                <a:lnTo>
                  <a:pt x="13085" y="3287"/>
                </a:lnTo>
                <a:cubicBezTo>
                  <a:pt x="13085" y="2573"/>
                  <a:pt x="12502" y="1977"/>
                  <a:pt x="11776" y="1977"/>
                </a:cubicBezTo>
                <a:lnTo>
                  <a:pt x="11240" y="1977"/>
                </a:lnTo>
                <a:cubicBezTo>
                  <a:pt x="11145" y="1811"/>
                  <a:pt x="10966" y="1692"/>
                  <a:pt x="10775" y="1692"/>
                </a:cubicBezTo>
                <a:lnTo>
                  <a:pt x="10156" y="1692"/>
                </a:lnTo>
                <a:cubicBezTo>
                  <a:pt x="9942" y="1692"/>
                  <a:pt x="9775" y="1811"/>
                  <a:pt x="9692" y="1977"/>
                </a:cubicBezTo>
                <a:lnTo>
                  <a:pt x="9037" y="1977"/>
                </a:lnTo>
                <a:lnTo>
                  <a:pt x="9037" y="1418"/>
                </a:lnTo>
                <a:cubicBezTo>
                  <a:pt x="9037" y="644"/>
                  <a:pt x="8394" y="1"/>
                  <a:pt x="7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7"/>
          <p:cNvSpPr/>
          <p:nvPr/>
        </p:nvSpPr>
        <p:spPr>
          <a:xfrm>
            <a:off x="1142400" y="4146467"/>
            <a:ext cx="786417" cy="647408"/>
          </a:xfrm>
          <a:custGeom>
            <a:rect b="b" l="l" r="r" t="t"/>
            <a:pathLst>
              <a:path extrusionOk="0" h="9734" w="11943">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7"/>
          <p:cNvSpPr/>
          <p:nvPr/>
        </p:nvSpPr>
        <p:spPr>
          <a:xfrm>
            <a:off x="3122950" y="216050"/>
            <a:ext cx="4423200" cy="547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7"/>
          <p:cNvSpPr txBox="1"/>
          <p:nvPr/>
        </p:nvSpPr>
        <p:spPr>
          <a:xfrm>
            <a:off x="3604375" y="165950"/>
            <a:ext cx="3915000" cy="6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434343"/>
                </a:solidFill>
                <a:latin typeface="Staatliches"/>
                <a:ea typeface="Staatliches"/>
                <a:cs typeface="Staatliches"/>
                <a:sym typeface="Staatliches"/>
              </a:rPr>
              <a:t>PERSONAL FINANCE LIFE CYCLE</a:t>
            </a:r>
            <a:endParaRPr sz="2800">
              <a:solidFill>
                <a:srgbClr val="434343"/>
              </a:solidFill>
              <a:latin typeface="Staatliches"/>
              <a:ea typeface="Staatliches"/>
              <a:cs typeface="Staatliches"/>
              <a:sym typeface="Staatliches"/>
            </a:endParaRPr>
          </a:p>
        </p:txBody>
      </p:sp>
      <p:sp>
        <p:nvSpPr>
          <p:cNvPr id="1357" name="Google Shape;1357;p47"/>
          <p:cNvSpPr txBox="1"/>
          <p:nvPr>
            <p:ph idx="1" type="subTitle"/>
          </p:nvPr>
        </p:nvSpPr>
        <p:spPr>
          <a:xfrm>
            <a:off x="3580681" y="1919400"/>
            <a:ext cx="2280300" cy="192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bel"/>
              <a:buChar char="●"/>
            </a:pPr>
            <a:r>
              <a:rPr lang="en" sz="1400">
                <a:latin typeface="Abel"/>
                <a:ea typeface="Abel"/>
                <a:cs typeface="Abel"/>
                <a:sym typeface="Abel"/>
              </a:rPr>
              <a:t>Utilize employer insurance/retirement benefits</a:t>
            </a:r>
            <a:endParaRPr sz="1400">
              <a:latin typeface="Abel"/>
              <a:ea typeface="Abel"/>
              <a:cs typeface="Abel"/>
              <a:sym typeface="Abel"/>
            </a:endParaRPr>
          </a:p>
          <a:p>
            <a:pPr indent="-317500" lvl="0" marL="457200" rtl="0" algn="l">
              <a:spcBef>
                <a:spcPts val="0"/>
              </a:spcBef>
              <a:spcAft>
                <a:spcPts val="0"/>
              </a:spcAft>
              <a:buSzPts val="1400"/>
              <a:buFont typeface="Abel"/>
              <a:buChar char="●"/>
            </a:pPr>
            <a:r>
              <a:rPr lang="en" sz="1400">
                <a:latin typeface="Abel"/>
                <a:ea typeface="Abel"/>
                <a:cs typeface="Abel"/>
                <a:sym typeface="Abel"/>
              </a:rPr>
              <a:t>Begin investing in a retirement account</a:t>
            </a:r>
            <a:endParaRPr sz="1400">
              <a:latin typeface="Abel"/>
              <a:ea typeface="Abel"/>
              <a:cs typeface="Abel"/>
              <a:sym typeface="Abel"/>
            </a:endParaRPr>
          </a:p>
          <a:p>
            <a:pPr indent="-317500" lvl="0" marL="457200" rtl="0" algn="l">
              <a:spcBef>
                <a:spcPts val="0"/>
              </a:spcBef>
              <a:spcAft>
                <a:spcPts val="0"/>
              </a:spcAft>
              <a:buSzPts val="1400"/>
              <a:buFont typeface="Abel"/>
              <a:buChar char="●"/>
            </a:pPr>
            <a:r>
              <a:rPr lang="en" sz="1400">
                <a:latin typeface="Abel"/>
                <a:ea typeface="Abel"/>
                <a:cs typeface="Abel"/>
                <a:sym typeface="Abel"/>
              </a:rPr>
              <a:t>Buy a home</a:t>
            </a:r>
            <a:endParaRPr sz="1400">
              <a:latin typeface="Abel"/>
              <a:ea typeface="Abel"/>
              <a:cs typeface="Abel"/>
              <a:sym typeface="Abel"/>
            </a:endParaRPr>
          </a:p>
        </p:txBody>
      </p:sp>
      <p:sp>
        <p:nvSpPr>
          <p:cNvPr id="1358" name="Google Shape;1358;p47"/>
          <p:cNvSpPr txBox="1"/>
          <p:nvPr>
            <p:ph idx="5" type="subTitle"/>
          </p:nvPr>
        </p:nvSpPr>
        <p:spPr>
          <a:xfrm>
            <a:off x="6641488" y="1975675"/>
            <a:ext cx="2035500" cy="1304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bel"/>
              <a:buChar char="●"/>
            </a:pPr>
            <a:r>
              <a:rPr lang="en" sz="1400">
                <a:latin typeface="Abel"/>
                <a:ea typeface="Abel"/>
                <a:cs typeface="Abel"/>
                <a:sym typeface="Abel"/>
              </a:rPr>
              <a:t>Plan for future generations</a:t>
            </a:r>
            <a:endParaRPr sz="1400">
              <a:latin typeface="Abel"/>
              <a:ea typeface="Abel"/>
              <a:cs typeface="Abel"/>
              <a:sym typeface="Abel"/>
            </a:endParaRPr>
          </a:p>
          <a:p>
            <a:pPr indent="-317500" lvl="0" marL="457200" rtl="0" algn="l">
              <a:spcBef>
                <a:spcPts val="0"/>
              </a:spcBef>
              <a:spcAft>
                <a:spcPts val="0"/>
              </a:spcAft>
              <a:buSzPts val="1400"/>
              <a:buFont typeface="Abel"/>
              <a:buChar char="●"/>
            </a:pPr>
            <a:r>
              <a:rPr lang="en" sz="1400">
                <a:latin typeface="Abel"/>
                <a:ea typeface="Abel"/>
                <a:cs typeface="Abel"/>
                <a:sym typeface="Abel"/>
              </a:rPr>
              <a:t>Spend money that has been </a:t>
            </a:r>
            <a:r>
              <a:rPr lang="en" sz="1400">
                <a:latin typeface="Abel"/>
                <a:ea typeface="Abel"/>
                <a:cs typeface="Abel"/>
                <a:sym typeface="Abel"/>
              </a:rPr>
              <a:t>accumulating</a:t>
            </a:r>
            <a:r>
              <a:rPr lang="en" sz="1400">
                <a:latin typeface="Abel"/>
                <a:ea typeface="Abel"/>
                <a:cs typeface="Abel"/>
                <a:sym typeface="Abel"/>
              </a:rPr>
              <a:t> in retirement accounts</a:t>
            </a:r>
            <a:endParaRPr sz="1400">
              <a:latin typeface="Abel"/>
              <a:ea typeface="Abel"/>
              <a:cs typeface="Abel"/>
              <a:sym typeface="Abel"/>
            </a:endParaRPr>
          </a:p>
          <a:p>
            <a:pPr indent="0" lvl="0" marL="457200" rtl="0" algn="l">
              <a:spcBef>
                <a:spcPts val="1600"/>
              </a:spcBef>
              <a:spcAft>
                <a:spcPts val="1600"/>
              </a:spcAft>
              <a:buNone/>
            </a:pPr>
            <a:r>
              <a:t/>
            </a:r>
            <a:endParaRPr sz="1400">
              <a:latin typeface="Abel"/>
              <a:ea typeface="Abel"/>
              <a:cs typeface="Abel"/>
              <a:sym typeface="Abel"/>
            </a:endParaRPr>
          </a:p>
        </p:txBody>
      </p:sp>
      <p:grpSp>
        <p:nvGrpSpPr>
          <p:cNvPr id="1359" name="Google Shape;1359;p47"/>
          <p:cNvGrpSpPr/>
          <p:nvPr/>
        </p:nvGrpSpPr>
        <p:grpSpPr>
          <a:xfrm>
            <a:off x="4321521" y="4144894"/>
            <a:ext cx="792360" cy="650554"/>
            <a:chOff x="1421638" y="4125629"/>
            <a:chExt cx="374709" cy="374010"/>
          </a:xfrm>
        </p:grpSpPr>
        <p:sp>
          <p:nvSpPr>
            <p:cNvPr id="1360" name="Google Shape;1360;p47"/>
            <p:cNvSpPr/>
            <p:nvPr/>
          </p:nvSpPr>
          <p:spPr>
            <a:xfrm>
              <a:off x="1421638" y="4265954"/>
              <a:ext cx="374709" cy="233685"/>
            </a:xfrm>
            <a:custGeom>
              <a:rect b="b" l="l" r="r" t="t"/>
              <a:pathLst>
                <a:path extrusionOk="0" h="7359" w="1180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7"/>
            <p:cNvSpPr/>
            <p:nvPr/>
          </p:nvSpPr>
          <p:spPr>
            <a:xfrm>
              <a:off x="1428052" y="4125629"/>
              <a:ext cx="356958" cy="215585"/>
            </a:xfrm>
            <a:custGeom>
              <a:rect b="b" l="l" r="r" t="t"/>
              <a:pathLst>
                <a:path extrusionOk="0" h="6789" w="11241">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5" name="Shape 1365"/>
        <p:cNvGrpSpPr/>
        <p:nvPr/>
      </p:nvGrpSpPr>
      <p:grpSpPr>
        <a:xfrm>
          <a:off x="0" y="0"/>
          <a:ext cx="0" cy="0"/>
          <a:chOff x="0" y="0"/>
          <a:chExt cx="0" cy="0"/>
        </a:xfrm>
      </p:grpSpPr>
      <p:sp>
        <p:nvSpPr>
          <p:cNvPr id="1366" name="Google Shape;1366;p4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retirement accounts?</a:t>
            </a:r>
            <a:endParaRPr/>
          </a:p>
        </p:txBody>
      </p:sp>
      <p:sp>
        <p:nvSpPr>
          <p:cNvPr id="1367" name="Google Shape;1367;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your working years, you pay for your expenses with your paycheck. To pay for expenses when you are retired and no longer working, you use the money that you have saved up throughout your career. The money you and your employer put in your retirement account earn interest over time and grow. </a:t>
            </a:r>
            <a:endParaRPr/>
          </a:p>
          <a:p>
            <a:pPr indent="0" lvl="0" marL="0" rtl="0" algn="l">
              <a:spcBef>
                <a:spcPts val="1600"/>
              </a:spcBef>
              <a:spcAft>
                <a:spcPts val="0"/>
              </a:spcAft>
              <a:buNone/>
            </a:pPr>
            <a:r>
              <a:rPr lang="en"/>
              <a:t>You and often times your employer will contribute to a retirement account. These accounts are typically a 401(k), IRA, and/or 403(b) accounts. Within your account, you choose what you invest in. </a:t>
            </a:r>
            <a:endParaRPr/>
          </a:p>
          <a:p>
            <a:pPr indent="0" lvl="0" marL="0" rtl="0" algn="l">
              <a:spcBef>
                <a:spcPts val="1600"/>
              </a:spcBef>
              <a:spcAft>
                <a:spcPts val="1600"/>
              </a:spcAft>
              <a:buNone/>
            </a:pPr>
            <a:r>
              <a:rPr lang="en"/>
              <a:t> </a:t>
            </a:r>
            <a:endParaRPr/>
          </a:p>
        </p:txBody>
      </p:sp>
      <p:pic>
        <p:nvPicPr>
          <p:cNvPr id="1368" name="Google Shape;1368;p48"/>
          <p:cNvPicPr preferRelativeResize="0"/>
          <p:nvPr/>
        </p:nvPicPr>
        <p:blipFill>
          <a:blip r:embed="rId3">
            <a:alphaModFix/>
          </a:blip>
          <a:stretch>
            <a:fillRect/>
          </a:stretch>
        </p:blipFill>
        <p:spPr>
          <a:xfrm>
            <a:off x="371600" y="3102625"/>
            <a:ext cx="3097375" cy="1863925"/>
          </a:xfrm>
          <a:prstGeom prst="rect">
            <a:avLst/>
          </a:prstGeom>
          <a:noFill/>
          <a:ln>
            <a:noFill/>
          </a:ln>
        </p:spPr>
      </p:pic>
      <p:pic>
        <p:nvPicPr>
          <p:cNvPr id="1369" name="Google Shape;1369;p48"/>
          <p:cNvPicPr preferRelativeResize="0"/>
          <p:nvPr/>
        </p:nvPicPr>
        <p:blipFill>
          <a:blip r:embed="rId4">
            <a:alphaModFix/>
          </a:blip>
          <a:stretch>
            <a:fillRect/>
          </a:stretch>
        </p:blipFill>
        <p:spPr>
          <a:xfrm>
            <a:off x="3845825" y="4185801"/>
            <a:ext cx="2112000" cy="718075"/>
          </a:xfrm>
          <a:prstGeom prst="rect">
            <a:avLst/>
          </a:prstGeom>
          <a:noFill/>
          <a:ln>
            <a:noFill/>
          </a:ln>
        </p:spPr>
      </p:pic>
      <p:pic>
        <p:nvPicPr>
          <p:cNvPr id="1370" name="Google Shape;1370;p48"/>
          <p:cNvPicPr preferRelativeResize="0"/>
          <p:nvPr/>
        </p:nvPicPr>
        <p:blipFill>
          <a:blip r:embed="rId5">
            <a:alphaModFix/>
          </a:blip>
          <a:stretch>
            <a:fillRect/>
          </a:stretch>
        </p:blipFill>
        <p:spPr>
          <a:xfrm>
            <a:off x="5957825" y="3406500"/>
            <a:ext cx="2968000" cy="985475"/>
          </a:xfrm>
          <a:prstGeom prst="rect">
            <a:avLst/>
          </a:prstGeom>
          <a:noFill/>
          <a:ln>
            <a:noFill/>
          </a:ln>
        </p:spPr>
      </p:pic>
      <p:pic>
        <p:nvPicPr>
          <p:cNvPr id="1371" name="Google Shape;1371;p48"/>
          <p:cNvPicPr preferRelativeResize="0"/>
          <p:nvPr/>
        </p:nvPicPr>
        <p:blipFill>
          <a:blip r:embed="rId6">
            <a:alphaModFix/>
          </a:blip>
          <a:stretch>
            <a:fillRect/>
          </a:stretch>
        </p:blipFill>
        <p:spPr>
          <a:xfrm>
            <a:off x="3723000" y="2583550"/>
            <a:ext cx="2579850" cy="1354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5" name="Shape 1375"/>
        <p:cNvGrpSpPr/>
        <p:nvPr/>
      </p:nvGrpSpPr>
      <p:grpSpPr>
        <a:xfrm>
          <a:off x="0" y="0"/>
          <a:ext cx="0" cy="0"/>
          <a:chOff x="0" y="0"/>
          <a:chExt cx="0" cy="0"/>
        </a:xfrm>
      </p:grpSpPr>
      <p:sp>
        <p:nvSpPr>
          <p:cNvPr id="1376" name="Google Shape;1376;p4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a:t>
            </a:r>
            <a:endParaRPr/>
          </a:p>
        </p:txBody>
      </p:sp>
      <p:sp>
        <p:nvSpPr>
          <p:cNvPr id="1377" name="Google Shape;1377;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bel"/>
                <a:ea typeface="Abel"/>
                <a:cs typeface="Abel"/>
                <a:sym typeface="Abel"/>
              </a:rPr>
              <a:t>Rebecca earned her </a:t>
            </a:r>
            <a:r>
              <a:rPr b="1" lang="en" sz="1500">
                <a:latin typeface="Abel"/>
                <a:ea typeface="Abel"/>
                <a:cs typeface="Abel"/>
                <a:sym typeface="Abel"/>
              </a:rPr>
              <a:t>Bachelor’s degree </a:t>
            </a:r>
            <a:r>
              <a:rPr lang="en" sz="1500">
                <a:latin typeface="Abel"/>
                <a:ea typeface="Abel"/>
                <a:cs typeface="Abel"/>
                <a:sym typeface="Abel"/>
              </a:rPr>
              <a:t>from the University of Utah. To pay for her Bachelor’s degree, she received </a:t>
            </a:r>
            <a:r>
              <a:rPr b="1" lang="en" sz="1500">
                <a:latin typeface="Abel"/>
                <a:ea typeface="Abel"/>
                <a:cs typeface="Abel"/>
                <a:sym typeface="Abel"/>
              </a:rPr>
              <a:t>$6,000 each semester from a Pell grant</a:t>
            </a:r>
            <a:r>
              <a:rPr lang="en" sz="1500">
                <a:latin typeface="Abel"/>
                <a:ea typeface="Abel"/>
                <a:cs typeface="Abel"/>
                <a:sym typeface="Abel"/>
              </a:rPr>
              <a:t>. She also received $3,000 in scholarships each semester to help cover her living expenses. Rebecca also </a:t>
            </a:r>
            <a:r>
              <a:rPr lang="en" sz="1500">
                <a:latin typeface="Abel"/>
                <a:ea typeface="Abel"/>
                <a:cs typeface="Abel"/>
                <a:sym typeface="Abel"/>
              </a:rPr>
              <a:t>participated</a:t>
            </a:r>
            <a:r>
              <a:rPr lang="en" sz="1500">
                <a:latin typeface="Abel"/>
                <a:ea typeface="Abel"/>
                <a:cs typeface="Abel"/>
                <a:sym typeface="Abel"/>
              </a:rPr>
              <a:t> in work study while in school. Because of her pell grant, scholarships, and work-study Rebecca was able to graduate debt free! </a:t>
            </a:r>
            <a:endParaRPr sz="1500">
              <a:latin typeface="Abel"/>
              <a:ea typeface="Abel"/>
              <a:cs typeface="Abel"/>
              <a:sym typeface="Abel"/>
            </a:endParaRPr>
          </a:p>
          <a:p>
            <a:pPr indent="0" lvl="0" marL="0" rtl="0" algn="l">
              <a:spcBef>
                <a:spcPts val="1600"/>
              </a:spcBef>
              <a:spcAft>
                <a:spcPts val="0"/>
              </a:spcAft>
              <a:buNone/>
            </a:pPr>
            <a:r>
              <a:rPr lang="en" sz="1500">
                <a:latin typeface="Abel"/>
                <a:ea typeface="Abel"/>
                <a:cs typeface="Abel"/>
                <a:sym typeface="Abel"/>
              </a:rPr>
              <a:t>She earns $45,000 per year. </a:t>
            </a:r>
            <a:r>
              <a:rPr lang="en" sz="1500">
                <a:latin typeface="Abel"/>
                <a:ea typeface="Abel"/>
                <a:cs typeface="Abel"/>
                <a:sym typeface="Abel"/>
              </a:rPr>
              <a:t>Now that Rebecca is working, she is able to start saving money each month  and build an emergency fund. Rebecca would like to buy her first home, so she has also opened a savings account for a down payment on a home. Rebecca saves 15% of her paycheck each month into her 401(k) retirement account offered through her employer. </a:t>
            </a:r>
            <a:endParaRPr sz="1500">
              <a:latin typeface="Abel"/>
              <a:ea typeface="Abel"/>
              <a:cs typeface="Abel"/>
              <a:sym typeface="Abel"/>
            </a:endParaRPr>
          </a:p>
          <a:p>
            <a:pPr indent="0" lvl="0" marL="0" rtl="0" algn="l">
              <a:spcBef>
                <a:spcPts val="1600"/>
              </a:spcBef>
              <a:spcAft>
                <a:spcPts val="1600"/>
              </a:spcAft>
              <a:buNone/>
            </a:pPr>
            <a:r>
              <a:t/>
            </a:r>
            <a:endParaRPr sz="1500">
              <a:latin typeface="Abel"/>
              <a:ea typeface="Abel"/>
              <a:cs typeface="Abel"/>
              <a:sym typeface="A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1" name="Shape 1381"/>
        <p:cNvGrpSpPr/>
        <p:nvPr/>
      </p:nvGrpSpPr>
      <p:grpSpPr>
        <a:xfrm>
          <a:off x="0" y="0"/>
          <a:ext cx="0" cy="0"/>
          <a:chOff x="0" y="0"/>
          <a:chExt cx="0" cy="0"/>
        </a:xfrm>
      </p:grpSpPr>
      <p:sp>
        <p:nvSpPr>
          <p:cNvPr id="1382" name="Google Shape;1382;p50"/>
          <p:cNvSpPr txBox="1"/>
          <p:nvPr>
            <p:ph idx="2" type="ctrTitle"/>
          </p:nvPr>
        </p:nvSpPr>
        <p:spPr>
          <a:xfrm>
            <a:off x="1023925" y="3279150"/>
            <a:ext cx="35358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Consumer financial protection bureau (CFPB) </a:t>
            </a:r>
            <a:endParaRPr sz="2500"/>
          </a:p>
        </p:txBody>
      </p:sp>
      <p:sp>
        <p:nvSpPr>
          <p:cNvPr id="1383" name="Google Shape;1383;p50"/>
          <p:cNvSpPr txBox="1"/>
          <p:nvPr>
            <p:ph idx="1" type="subTitle"/>
          </p:nvPr>
        </p:nvSpPr>
        <p:spPr>
          <a:xfrm>
            <a:off x="1023925" y="1700050"/>
            <a:ext cx="2907900" cy="974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400"/>
              <a:t>Workshops &amp; Webinars</a:t>
            </a:r>
            <a:endParaRPr sz="1400"/>
          </a:p>
          <a:p>
            <a:pPr indent="-304800" lvl="0" marL="457200" rtl="0" algn="l">
              <a:spcBef>
                <a:spcPts val="0"/>
              </a:spcBef>
              <a:spcAft>
                <a:spcPts val="0"/>
              </a:spcAft>
              <a:buSzPts val="1200"/>
              <a:buChar char="●"/>
            </a:pPr>
            <a:r>
              <a:rPr lang="en" sz="1400"/>
              <a:t>Financial Counseling</a:t>
            </a:r>
            <a:endParaRPr sz="1400"/>
          </a:p>
          <a:p>
            <a:pPr indent="-304800" lvl="0" marL="457200" rtl="0" algn="l">
              <a:spcBef>
                <a:spcPts val="0"/>
              </a:spcBef>
              <a:spcAft>
                <a:spcPts val="0"/>
              </a:spcAft>
              <a:buSzPts val="1200"/>
              <a:buChar char="●"/>
            </a:pPr>
            <a:r>
              <a:rPr lang="en" sz="1400"/>
              <a:t>Monthly newsletters</a:t>
            </a:r>
            <a:endParaRPr sz="1400"/>
          </a:p>
        </p:txBody>
      </p:sp>
      <p:sp>
        <p:nvSpPr>
          <p:cNvPr id="1384" name="Google Shape;1384;p50"/>
          <p:cNvSpPr txBox="1"/>
          <p:nvPr>
            <p:ph type="ctrTitle"/>
          </p:nvPr>
        </p:nvSpPr>
        <p:spPr>
          <a:xfrm>
            <a:off x="951750" y="1309975"/>
            <a:ext cx="3413100" cy="48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Utilize campus resources!</a:t>
            </a:r>
            <a:endParaRPr sz="2500"/>
          </a:p>
        </p:txBody>
      </p:sp>
      <p:sp>
        <p:nvSpPr>
          <p:cNvPr id="1385" name="Google Shape;1385;p50"/>
          <p:cNvSpPr txBox="1"/>
          <p:nvPr>
            <p:ph idx="3" type="subTitle"/>
          </p:nvPr>
        </p:nvSpPr>
        <p:spPr>
          <a:xfrm>
            <a:off x="951750" y="3855453"/>
            <a:ext cx="2907900" cy="97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The CFPB is a great place to learn about the basics of personal finance </a:t>
            </a:r>
            <a:endParaRPr sz="1500"/>
          </a:p>
        </p:txBody>
      </p:sp>
      <p:sp>
        <p:nvSpPr>
          <p:cNvPr id="1386" name="Google Shape;1386;p50"/>
          <p:cNvSpPr txBox="1"/>
          <p:nvPr>
            <p:ph idx="6" type="ctrTitle"/>
          </p:nvPr>
        </p:nvSpPr>
        <p:spPr>
          <a:xfrm>
            <a:off x="5048918" y="1214875"/>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Social media</a:t>
            </a:r>
            <a:endParaRPr sz="2500"/>
          </a:p>
        </p:txBody>
      </p:sp>
      <p:sp>
        <p:nvSpPr>
          <p:cNvPr id="1387" name="Google Shape;1387;p50"/>
          <p:cNvSpPr txBox="1"/>
          <p:nvPr>
            <p:ph idx="7" type="subTitle"/>
          </p:nvPr>
        </p:nvSpPr>
        <p:spPr>
          <a:xfrm>
            <a:off x="4963601" y="1791175"/>
            <a:ext cx="3323700" cy="97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Follow us on social media!</a:t>
            </a:r>
            <a:endParaRPr sz="1500"/>
          </a:p>
          <a:p>
            <a:pPr indent="-323850" lvl="1" marL="914400" rtl="0" algn="l">
              <a:spcBef>
                <a:spcPts val="0"/>
              </a:spcBef>
              <a:spcAft>
                <a:spcPts val="0"/>
              </a:spcAft>
              <a:buSzPts val="1500"/>
              <a:buChar char="○"/>
            </a:pPr>
            <a:r>
              <a:rPr lang="en" sz="1500"/>
              <a:t>Instagram: @uofu_financialwellness</a:t>
            </a:r>
            <a:endParaRPr sz="1500"/>
          </a:p>
          <a:p>
            <a:pPr indent="-323850" lvl="1" marL="914400" rtl="0" algn="l">
              <a:spcBef>
                <a:spcPts val="0"/>
              </a:spcBef>
              <a:spcAft>
                <a:spcPts val="0"/>
              </a:spcAft>
              <a:buSzPts val="1500"/>
              <a:buChar char="○"/>
            </a:pPr>
            <a:r>
              <a:rPr lang="en" sz="1500"/>
              <a:t>Twitter:  @uofu_mone</a:t>
            </a:r>
            <a:r>
              <a:rPr lang="en" sz="1500"/>
              <a:t>y</a:t>
            </a:r>
            <a:endParaRPr sz="1500"/>
          </a:p>
          <a:p>
            <a:pPr indent="0" lvl="0" marL="0" rtl="0" algn="l">
              <a:spcBef>
                <a:spcPts val="0"/>
              </a:spcBef>
              <a:spcAft>
                <a:spcPts val="0"/>
              </a:spcAft>
              <a:buNone/>
            </a:pPr>
            <a:r>
              <a:t/>
            </a:r>
            <a:endParaRPr sz="500"/>
          </a:p>
          <a:p>
            <a:pPr indent="-323850" lvl="0" marL="457200" rtl="0" algn="l">
              <a:spcBef>
                <a:spcPts val="0"/>
              </a:spcBef>
              <a:spcAft>
                <a:spcPts val="0"/>
              </a:spcAft>
              <a:buSzPts val="1500"/>
              <a:buChar char="●"/>
            </a:pPr>
            <a:r>
              <a:rPr lang="en" sz="1500"/>
              <a:t>There are many other influencers who share real tips about money on social media </a:t>
            </a:r>
            <a:endParaRPr sz="1500"/>
          </a:p>
          <a:p>
            <a:pPr indent="-323850" lvl="1" marL="914400" rtl="0" algn="l">
              <a:spcBef>
                <a:spcPts val="0"/>
              </a:spcBef>
              <a:spcAft>
                <a:spcPts val="0"/>
              </a:spcAft>
              <a:buSzPts val="1500"/>
              <a:buChar char="○"/>
            </a:pPr>
            <a:r>
              <a:rPr lang="en" sz="1500"/>
              <a:t>Dave Ramsey</a:t>
            </a:r>
            <a:endParaRPr sz="1500"/>
          </a:p>
          <a:p>
            <a:pPr indent="-323850" lvl="1" marL="914400" rtl="0" algn="l">
              <a:spcBef>
                <a:spcPts val="0"/>
              </a:spcBef>
              <a:spcAft>
                <a:spcPts val="0"/>
              </a:spcAft>
              <a:buSzPts val="1500"/>
              <a:buChar char="○"/>
            </a:pPr>
            <a:r>
              <a:rPr lang="en" sz="1500"/>
              <a:t>The Money Guy Show</a:t>
            </a:r>
            <a:endParaRPr sz="1500"/>
          </a:p>
          <a:p>
            <a:pPr indent="-323850" lvl="1" marL="914400" rtl="0" algn="l">
              <a:spcBef>
                <a:spcPts val="0"/>
              </a:spcBef>
              <a:spcAft>
                <a:spcPts val="0"/>
              </a:spcAft>
              <a:buSzPts val="1500"/>
              <a:buChar char="○"/>
            </a:pPr>
            <a:r>
              <a:rPr lang="en" sz="1500"/>
              <a:t>Clark Howard</a:t>
            </a:r>
            <a:endParaRPr sz="1500"/>
          </a:p>
          <a:p>
            <a:pPr indent="-323850" lvl="1" marL="914400" rtl="0" algn="l">
              <a:spcBef>
                <a:spcPts val="0"/>
              </a:spcBef>
              <a:spcAft>
                <a:spcPts val="0"/>
              </a:spcAft>
              <a:buSzPts val="1500"/>
              <a:buChar char="○"/>
            </a:pPr>
            <a:r>
              <a:rPr lang="en" sz="1500"/>
              <a:t>Janae Talks Money</a:t>
            </a:r>
            <a:endParaRPr sz="1500"/>
          </a:p>
          <a:p>
            <a:pPr indent="-323850" lvl="1" marL="914400" rtl="0" algn="l">
              <a:spcBef>
                <a:spcPts val="0"/>
              </a:spcBef>
              <a:spcAft>
                <a:spcPts val="0"/>
              </a:spcAft>
              <a:buSzPts val="1500"/>
              <a:buChar char="○"/>
            </a:pPr>
            <a:r>
              <a:rPr lang="en" sz="1500"/>
              <a:t>The Budget Mom</a:t>
            </a:r>
            <a:endParaRPr sz="1500"/>
          </a:p>
          <a:p>
            <a:pPr indent="-323850" lvl="1" marL="914400" rtl="0" algn="l">
              <a:spcBef>
                <a:spcPts val="0"/>
              </a:spcBef>
              <a:spcAft>
                <a:spcPts val="0"/>
              </a:spcAft>
              <a:buSzPts val="1500"/>
              <a:buChar char="○"/>
            </a:pPr>
            <a:r>
              <a:rPr lang="en" sz="1500"/>
              <a:t>Fun Cheap or Free</a:t>
            </a:r>
            <a:endParaRPr sz="1500"/>
          </a:p>
        </p:txBody>
      </p:sp>
      <p:sp>
        <p:nvSpPr>
          <p:cNvPr id="1388" name="Google Shape;1388;p50"/>
          <p:cNvSpPr txBox="1"/>
          <p:nvPr>
            <p:ph idx="8" type="ctrTitle"/>
          </p:nvPr>
        </p:nvSpPr>
        <p:spPr>
          <a:xfrm>
            <a:off x="3148875" y="457300"/>
            <a:ext cx="59121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200"/>
              <a:t>Personal finance for first gen students</a:t>
            </a:r>
            <a:endParaRPr sz="2200"/>
          </a:p>
        </p:txBody>
      </p:sp>
      <p:grpSp>
        <p:nvGrpSpPr>
          <p:cNvPr id="1389" name="Google Shape;1389;p50"/>
          <p:cNvGrpSpPr/>
          <p:nvPr/>
        </p:nvGrpSpPr>
        <p:grpSpPr>
          <a:xfrm>
            <a:off x="7804974" y="3027329"/>
            <a:ext cx="1332192" cy="2062636"/>
            <a:chOff x="7042300" y="1388275"/>
            <a:chExt cx="1255127" cy="3173775"/>
          </a:xfrm>
        </p:grpSpPr>
        <p:sp>
          <p:nvSpPr>
            <p:cNvPr id="1390" name="Google Shape;1390;p50"/>
            <p:cNvSpPr/>
            <p:nvPr/>
          </p:nvSpPr>
          <p:spPr>
            <a:xfrm>
              <a:off x="8053138" y="4183691"/>
              <a:ext cx="244288" cy="328700"/>
            </a:xfrm>
            <a:custGeom>
              <a:rect b="b" l="l" r="r" t="t"/>
              <a:pathLst>
                <a:path extrusionOk="0" h="6686" w="4969">
                  <a:moveTo>
                    <a:pt x="2823" y="1"/>
                  </a:moveTo>
                  <a:lnTo>
                    <a:pt x="109" y="2736"/>
                  </a:lnTo>
                  <a:lnTo>
                    <a:pt x="1560" y="4196"/>
                  </a:lnTo>
                  <a:cubicBezTo>
                    <a:pt x="1560" y="4196"/>
                    <a:pt x="0" y="6686"/>
                    <a:pt x="396" y="6686"/>
                  </a:cubicBezTo>
                  <a:cubicBezTo>
                    <a:pt x="423" y="6686"/>
                    <a:pt x="460" y="6674"/>
                    <a:pt x="507" y="6649"/>
                  </a:cubicBezTo>
                  <a:cubicBezTo>
                    <a:pt x="1163" y="6294"/>
                    <a:pt x="4103" y="3091"/>
                    <a:pt x="4811" y="2291"/>
                  </a:cubicBezTo>
                  <a:lnTo>
                    <a:pt x="4969" y="2112"/>
                  </a:lnTo>
                  <a:lnTo>
                    <a:pt x="28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0"/>
            <p:cNvSpPr/>
            <p:nvPr/>
          </p:nvSpPr>
          <p:spPr>
            <a:xfrm>
              <a:off x="8234451" y="4248390"/>
              <a:ext cx="60863" cy="86870"/>
            </a:xfrm>
            <a:custGeom>
              <a:rect b="b" l="l" r="r" t="t"/>
              <a:pathLst>
                <a:path extrusionOk="0" h="1767" w="1238">
                  <a:moveTo>
                    <a:pt x="472" y="0"/>
                  </a:moveTo>
                  <a:cubicBezTo>
                    <a:pt x="224" y="214"/>
                    <a:pt x="75" y="516"/>
                    <a:pt x="36" y="839"/>
                  </a:cubicBezTo>
                  <a:cubicBezTo>
                    <a:pt x="0" y="1163"/>
                    <a:pt x="84" y="1499"/>
                    <a:pt x="276" y="1766"/>
                  </a:cubicBezTo>
                  <a:lnTo>
                    <a:pt x="1238" y="761"/>
                  </a:lnTo>
                  <a:lnTo>
                    <a:pt x="4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0"/>
            <p:cNvSpPr/>
            <p:nvPr/>
          </p:nvSpPr>
          <p:spPr>
            <a:xfrm>
              <a:off x="8060857" y="4284672"/>
              <a:ext cx="236570" cy="228704"/>
            </a:xfrm>
            <a:custGeom>
              <a:rect b="b" l="l" r="r" t="t"/>
              <a:pathLst>
                <a:path extrusionOk="0" h="4652" w="4812">
                  <a:moveTo>
                    <a:pt x="4747" y="1"/>
                  </a:moveTo>
                  <a:lnTo>
                    <a:pt x="1163" y="3681"/>
                  </a:lnTo>
                  <a:cubicBezTo>
                    <a:pt x="1163" y="3681"/>
                    <a:pt x="909" y="3524"/>
                    <a:pt x="717" y="3524"/>
                  </a:cubicBezTo>
                  <a:cubicBezTo>
                    <a:pt x="661" y="3524"/>
                    <a:pt x="611" y="3537"/>
                    <a:pt x="573" y="3572"/>
                  </a:cubicBezTo>
                  <a:cubicBezTo>
                    <a:pt x="573" y="3572"/>
                    <a:pt x="1" y="4621"/>
                    <a:pt x="237" y="4651"/>
                  </a:cubicBezTo>
                  <a:cubicBezTo>
                    <a:pt x="238" y="4651"/>
                    <a:pt x="239" y="4651"/>
                    <a:pt x="240" y="4651"/>
                  </a:cubicBezTo>
                  <a:cubicBezTo>
                    <a:pt x="498" y="4651"/>
                    <a:pt x="3573" y="1550"/>
                    <a:pt x="4812" y="58"/>
                  </a:cubicBezTo>
                  <a:lnTo>
                    <a:pt x="47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0"/>
            <p:cNvSpPr/>
            <p:nvPr/>
          </p:nvSpPr>
          <p:spPr>
            <a:xfrm>
              <a:off x="8070099" y="4282558"/>
              <a:ext cx="226049" cy="228655"/>
            </a:xfrm>
            <a:custGeom>
              <a:rect b="b" l="l" r="r" t="t"/>
              <a:pathLst>
                <a:path extrusionOk="0" h="4651" w="4598">
                  <a:moveTo>
                    <a:pt x="4598" y="1"/>
                  </a:moveTo>
                  <a:cubicBezTo>
                    <a:pt x="4597" y="1"/>
                    <a:pt x="4581" y="13"/>
                    <a:pt x="4549" y="44"/>
                  </a:cubicBezTo>
                  <a:cubicBezTo>
                    <a:pt x="4510" y="88"/>
                    <a:pt x="4466" y="132"/>
                    <a:pt x="4418" y="184"/>
                  </a:cubicBezTo>
                  <a:cubicBezTo>
                    <a:pt x="4287" y="319"/>
                    <a:pt x="4126" y="489"/>
                    <a:pt x="3938" y="691"/>
                  </a:cubicBezTo>
                  <a:cubicBezTo>
                    <a:pt x="3527" y="1119"/>
                    <a:pt x="2963" y="1713"/>
                    <a:pt x="2330" y="2351"/>
                  </a:cubicBezTo>
                  <a:cubicBezTo>
                    <a:pt x="1691" y="2994"/>
                    <a:pt x="1110" y="3567"/>
                    <a:pt x="682" y="3982"/>
                  </a:cubicBezTo>
                  <a:cubicBezTo>
                    <a:pt x="485" y="4174"/>
                    <a:pt x="319" y="4335"/>
                    <a:pt x="180" y="4467"/>
                  </a:cubicBezTo>
                  <a:cubicBezTo>
                    <a:pt x="132" y="4519"/>
                    <a:pt x="88" y="4563"/>
                    <a:pt x="45" y="4602"/>
                  </a:cubicBezTo>
                  <a:cubicBezTo>
                    <a:pt x="13" y="4632"/>
                    <a:pt x="0" y="4650"/>
                    <a:pt x="0" y="4650"/>
                  </a:cubicBezTo>
                  <a:cubicBezTo>
                    <a:pt x="0" y="4650"/>
                    <a:pt x="18" y="4638"/>
                    <a:pt x="53" y="4606"/>
                  </a:cubicBezTo>
                  <a:cubicBezTo>
                    <a:pt x="92" y="4571"/>
                    <a:pt x="140" y="4527"/>
                    <a:pt x="192" y="4480"/>
                  </a:cubicBezTo>
                  <a:cubicBezTo>
                    <a:pt x="333" y="4353"/>
                    <a:pt x="503" y="4192"/>
                    <a:pt x="708" y="4003"/>
                  </a:cubicBezTo>
                  <a:cubicBezTo>
                    <a:pt x="1136" y="3597"/>
                    <a:pt x="1727" y="3029"/>
                    <a:pt x="2360" y="2387"/>
                  </a:cubicBezTo>
                  <a:cubicBezTo>
                    <a:pt x="2998" y="1744"/>
                    <a:pt x="3558" y="1150"/>
                    <a:pt x="3960" y="713"/>
                  </a:cubicBezTo>
                  <a:cubicBezTo>
                    <a:pt x="4148" y="511"/>
                    <a:pt x="4305" y="337"/>
                    <a:pt x="4432" y="197"/>
                  </a:cubicBezTo>
                  <a:cubicBezTo>
                    <a:pt x="4480" y="140"/>
                    <a:pt x="4519" y="96"/>
                    <a:pt x="4559" y="53"/>
                  </a:cubicBezTo>
                  <a:cubicBezTo>
                    <a:pt x="4585" y="17"/>
                    <a:pt x="4597" y="1"/>
                    <a:pt x="459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0"/>
            <p:cNvSpPr/>
            <p:nvPr/>
          </p:nvSpPr>
          <p:spPr>
            <a:xfrm>
              <a:off x="8086077" y="4457431"/>
              <a:ext cx="34758" cy="10177"/>
            </a:xfrm>
            <a:custGeom>
              <a:rect b="b" l="l" r="r" t="t"/>
              <a:pathLst>
                <a:path extrusionOk="0" h="207" w="707">
                  <a:moveTo>
                    <a:pt x="223" y="1"/>
                  </a:moveTo>
                  <a:cubicBezTo>
                    <a:pt x="92" y="1"/>
                    <a:pt x="1" y="38"/>
                    <a:pt x="8" y="44"/>
                  </a:cubicBezTo>
                  <a:cubicBezTo>
                    <a:pt x="9" y="46"/>
                    <a:pt x="13" y="47"/>
                    <a:pt x="22" y="47"/>
                  </a:cubicBezTo>
                  <a:cubicBezTo>
                    <a:pt x="44" y="47"/>
                    <a:pt x="92" y="42"/>
                    <a:pt x="155" y="42"/>
                  </a:cubicBezTo>
                  <a:cubicBezTo>
                    <a:pt x="215" y="42"/>
                    <a:pt x="288" y="47"/>
                    <a:pt x="366" y="66"/>
                  </a:cubicBezTo>
                  <a:cubicBezTo>
                    <a:pt x="547" y="108"/>
                    <a:pt x="670" y="207"/>
                    <a:pt x="691" y="207"/>
                  </a:cubicBezTo>
                  <a:cubicBezTo>
                    <a:pt x="692" y="207"/>
                    <a:pt x="693" y="207"/>
                    <a:pt x="694" y="206"/>
                  </a:cubicBezTo>
                  <a:cubicBezTo>
                    <a:pt x="706" y="202"/>
                    <a:pt x="585" y="66"/>
                    <a:pt x="375" y="18"/>
                  </a:cubicBezTo>
                  <a:cubicBezTo>
                    <a:pt x="321" y="5"/>
                    <a:pt x="269" y="1"/>
                    <a:pt x="22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0"/>
            <p:cNvSpPr/>
            <p:nvPr/>
          </p:nvSpPr>
          <p:spPr>
            <a:xfrm>
              <a:off x="8120983" y="4403647"/>
              <a:ext cx="18583" cy="4523"/>
            </a:xfrm>
            <a:custGeom>
              <a:rect b="b" l="l" r="r" t="t"/>
              <a:pathLst>
                <a:path extrusionOk="0" h="92" w="378">
                  <a:moveTo>
                    <a:pt x="30" y="0"/>
                  </a:moveTo>
                  <a:cubicBezTo>
                    <a:pt x="15" y="0"/>
                    <a:pt x="6" y="2"/>
                    <a:pt x="6" y="7"/>
                  </a:cubicBezTo>
                  <a:cubicBezTo>
                    <a:pt x="1" y="19"/>
                    <a:pt x="85" y="45"/>
                    <a:pt x="184" y="67"/>
                  </a:cubicBezTo>
                  <a:cubicBezTo>
                    <a:pt x="256" y="82"/>
                    <a:pt x="318" y="91"/>
                    <a:pt x="351" y="91"/>
                  </a:cubicBezTo>
                  <a:cubicBezTo>
                    <a:pt x="367" y="91"/>
                    <a:pt x="376" y="89"/>
                    <a:pt x="377" y="85"/>
                  </a:cubicBezTo>
                  <a:cubicBezTo>
                    <a:pt x="377" y="72"/>
                    <a:pt x="299" y="45"/>
                    <a:pt x="194" y="24"/>
                  </a:cubicBezTo>
                  <a:cubicBezTo>
                    <a:pt x="125" y="9"/>
                    <a:pt x="63" y="0"/>
                    <a:pt x="3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0"/>
            <p:cNvSpPr/>
            <p:nvPr/>
          </p:nvSpPr>
          <p:spPr>
            <a:xfrm>
              <a:off x="8128505" y="4390520"/>
              <a:ext cx="15978" cy="2556"/>
            </a:xfrm>
            <a:custGeom>
              <a:rect b="b" l="l" r="r" t="t"/>
              <a:pathLst>
                <a:path extrusionOk="0" h="52" w="325">
                  <a:moveTo>
                    <a:pt x="227" y="1"/>
                  </a:moveTo>
                  <a:cubicBezTo>
                    <a:pt x="207" y="1"/>
                    <a:pt x="185" y="2"/>
                    <a:pt x="162" y="3"/>
                  </a:cubicBezTo>
                  <a:cubicBezTo>
                    <a:pt x="71" y="7"/>
                    <a:pt x="1" y="20"/>
                    <a:pt x="1" y="33"/>
                  </a:cubicBezTo>
                  <a:cubicBezTo>
                    <a:pt x="1" y="44"/>
                    <a:pt x="49" y="52"/>
                    <a:pt x="114" y="52"/>
                  </a:cubicBezTo>
                  <a:cubicBezTo>
                    <a:pt x="129" y="52"/>
                    <a:pt x="146" y="51"/>
                    <a:pt x="162" y="50"/>
                  </a:cubicBezTo>
                  <a:cubicBezTo>
                    <a:pt x="255" y="42"/>
                    <a:pt x="325" y="29"/>
                    <a:pt x="325" y="16"/>
                  </a:cubicBezTo>
                  <a:cubicBezTo>
                    <a:pt x="325" y="6"/>
                    <a:pt x="284" y="1"/>
                    <a:pt x="2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0"/>
            <p:cNvSpPr/>
            <p:nvPr/>
          </p:nvSpPr>
          <p:spPr>
            <a:xfrm>
              <a:off x="8124424" y="4371691"/>
              <a:ext cx="14650" cy="14503"/>
            </a:xfrm>
            <a:custGeom>
              <a:rect b="b" l="l" r="r" t="t"/>
              <a:pathLst>
                <a:path extrusionOk="0" h="295" w="298">
                  <a:moveTo>
                    <a:pt x="287" y="0"/>
                  </a:moveTo>
                  <a:cubicBezTo>
                    <a:pt x="272" y="0"/>
                    <a:pt x="206" y="58"/>
                    <a:pt x="132" y="132"/>
                  </a:cubicBezTo>
                  <a:cubicBezTo>
                    <a:pt x="53" y="211"/>
                    <a:pt x="1" y="285"/>
                    <a:pt x="9" y="294"/>
                  </a:cubicBezTo>
                  <a:cubicBezTo>
                    <a:pt x="10" y="294"/>
                    <a:pt x="11" y="294"/>
                    <a:pt x="12" y="294"/>
                  </a:cubicBezTo>
                  <a:cubicBezTo>
                    <a:pt x="28" y="294"/>
                    <a:pt x="93" y="240"/>
                    <a:pt x="167" y="163"/>
                  </a:cubicBezTo>
                  <a:cubicBezTo>
                    <a:pt x="241" y="84"/>
                    <a:pt x="298" y="9"/>
                    <a:pt x="289" y="1"/>
                  </a:cubicBezTo>
                  <a:cubicBezTo>
                    <a:pt x="289" y="1"/>
                    <a:pt x="288" y="0"/>
                    <a:pt x="28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0"/>
            <p:cNvSpPr/>
            <p:nvPr/>
          </p:nvSpPr>
          <p:spPr>
            <a:xfrm>
              <a:off x="8116903" y="4360531"/>
              <a:ext cx="15732" cy="17305"/>
            </a:xfrm>
            <a:custGeom>
              <a:rect b="b" l="l" r="r" t="t"/>
              <a:pathLst>
                <a:path extrusionOk="0" h="352" w="320">
                  <a:moveTo>
                    <a:pt x="306" y="0"/>
                  </a:moveTo>
                  <a:cubicBezTo>
                    <a:pt x="291" y="0"/>
                    <a:pt x="239" y="85"/>
                    <a:pt x="158" y="176"/>
                  </a:cubicBezTo>
                  <a:cubicBezTo>
                    <a:pt x="79" y="272"/>
                    <a:pt x="1" y="337"/>
                    <a:pt x="10" y="351"/>
                  </a:cubicBezTo>
                  <a:cubicBezTo>
                    <a:pt x="11" y="351"/>
                    <a:pt x="12" y="352"/>
                    <a:pt x="13" y="352"/>
                  </a:cubicBezTo>
                  <a:cubicBezTo>
                    <a:pt x="31" y="352"/>
                    <a:pt x="116" y="300"/>
                    <a:pt x="194" y="206"/>
                  </a:cubicBezTo>
                  <a:cubicBezTo>
                    <a:pt x="281" y="105"/>
                    <a:pt x="320" y="5"/>
                    <a:pt x="307" y="0"/>
                  </a:cubicBezTo>
                  <a:cubicBezTo>
                    <a:pt x="307" y="0"/>
                    <a:pt x="306" y="0"/>
                    <a:pt x="30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0"/>
            <p:cNvSpPr/>
            <p:nvPr/>
          </p:nvSpPr>
          <p:spPr>
            <a:xfrm>
              <a:off x="8088781" y="4399222"/>
              <a:ext cx="35495" cy="20845"/>
            </a:xfrm>
            <a:custGeom>
              <a:rect b="b" l="l" r="r" t="t"/>
              <a:pathLst>
                <a:path extrusionOk="0" h="424" w="722">
                  <a:moveTo>
                    <a:pt x="447" y="37"/>
                  </a:moveTo>
                  <a:cubicBezTo>
                    <a:pt x="462" y="37"/>
                    <a:pt x="476" y="38"/>
                    <a:pt x="490" y="40"/>
                  </a:cubicBezTo>
                  <a:cubicBezTo>
                    <a:pt x="556" y="44"/>
                    <a:pt x="607" y="58"/>
                    <a:pt x="645" y="73"/>
                  </a:cubicBezTo>
                  <a:lnTo>
                    <a:pt x="645" y="73"/>
                  </a:lnTo>
                  <a:cubicBezTo>
                    <a:pt x="612" y="100"/>
                    <a:pt x="564" y="138"/>
                    <a:pt x="504" y="179"/>
                  </a:cubicBezTo>
                  <a:cubicBezTo>
                    <a:pt x="442" y="223"/>
                    <a:pt x="367" y="272"/>
                    <a:pt x="276" y="315"/>
                  </a:cubicBezTo>
                  <a:cubicBezTo>
                    <a:pt x="232" y="337"/>
                    <a:pt x="184" y="363"/>
                    <a:pt x="137" y="371"/>
                  </a:cubicBezTo>
                  <a:cubicBezTo>
                    <a:pt x="127" y="374"/>
                    <a:pt x="118" y="375"/>
                    <a:pt x="109" y="375"/>
                  </a:cubicBezTo>
                  <a:cubicBezTo>
                    <a:pt x="73" y="375"/>
                    <a:pt x="46" y="353"/>
                    <a:pt x="53" y="315"/>
                  </a:cubicBezTo>
                  <a:cubicBezTo>
                    <a:pt x="75" y="219"/>
                    <a:pt x="167" y="135"/>
                    <a:pt x="246" y="92"/>
                  </a:cubicBezTo>
                  <a:cubicBezTo>
                    <a:pt x="312" y="54"/>
                    <a:pt x="384" y="37"/>
                    <a:pt x="447" y="37"/>
                  </a:cubicBezTo>
                  <a:close/>
                  <a:moveTo>
                    <a:pt x="444" y="1"/>
                  </a:moveTo>
                  <a:cubicBezTo>
                    <a:pt x="293" y="1"/>
                    <a:pt x="76" y="84"/>
                    <a:pt x="5" y="311"/>
                  </a:cubicBezTo>
                  <a:cubicBezTo>
                    <a:pt x="0" y="345"/>
                    <a:pt x="14" y="389"/>
                    <a:pt x="48" y="407"/>
                  </a:cubicBezTo>
                  <a:cubicBezTo>
                    <a:pt x="69" y="420"/>
                    <a:pt x="89" y="423"/>
                    <a:pt x="108" y="423"/>
                  </a:cubicBezTo>
                  <a:cubicBezTo>
                    <a:pt x="123" y="423"/>
                    <a:pt x="136" y="421"/>
                    <a:pt x="149" y="420"/>
                  </a:cubicBezTo>
                  <a:cubicBezTo>
                    <a:pt x="206" y="403"/>
                    <a:pt x="250" y="377"/>
                    <a:pt x="298" y="355"/>
                  </a:cubicBezTo>
                  <a:cubicBezTo>
                    <a:pt x="389" y="306"/>
                    <a:pt x="464" y="254"/>
                    <a:pt x="525" y="210"/>
                  </a:cubicBezTo>
                  <a:cubicBezTo>
                    <a:pt x="588" y="159"/>
                    <a:pt x="635" y="113"/>
                    <a:pt x="664" y="81"/>
                  </a:cubicBezTo>
                  <a:lnTo>
                    <a:pt x="664" y="81"/>
                  </a:lnTo>
                  <a:cubicBezTo>
                    <a:pt x="695" y="94"/>
                    <a:pt x="714" y="106"/>
                    <a:pt x="720" y="106"/>
                  </a:cubicBezTo>
                  <a:cubicBezTo>
                    <a:pt x="721" y="106"/>
                    <a:pt x="721" y="106"/>
                    <a:pt x="722" y="105"/>
                  </a:cubicBezTo>
                  <a:cubicBezTo>
                    <a:pt x="722" y="105"/>
                    <a:pt x="706" y="90"/>
                    <a:pt x="674" y="69"/>
                  </a:cubicBezTo>
                  <a:lnTo>
                    <a:pt x="674" y="69"/>
                  </a:lnTo>
                  <a:cubicBezTo>
                    <a:pt x="693" y="48"/>
                    <a:pt x="701" y="36"/>
                    <a:pt x="700" y="36"/>
                  </a:cubicBezTo>
                  <a:cubicBezTo>
                    <a:pt x="699" y="35"/>
                    <a:pt x="699" y="35"/>
                    <a:pt x="698" y="35"/>
                  </a:cubicBezTo>
                  <a:cubicBezTo>
                    <a:pt x="694" y="35"/>
                    <a:pt x="681" y="45"/>
                    <a:pt x="661" y="61"/>
                  </a:cubicBezTo>
                  <a:lnTo>
                    <a:pt x="661" y="61"/>
                  </a:lnTo>
                  <a:cubicBezTo>
                    <a:pt x="625" y="40"/>
                    <a:pt x="567" y="13"/>
                    <a:pt x="494" y="4"/>
                  </a:cubicBezTo>
                  <a:cubicBezTo>
                    <a:pt x="478" y="2"/>
                    <a:pt x="462" y="1"/>
                    <a:pt x="44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0"/>
            <p:cNvSpPr/>
            <p:nvPr/>
          </p:nvSpPr>
          <p:spPr>
            <a:xfrm>
              <a:off x="8109184" y="4377590"/>
              <a:ext cx="14208" cy="26007"/>
            </a:xfrm>
            <a:custGeom>
              <a:rect b="b" l="l" r="r" t="t"/>
              <a:pathLst>
                <a:path extrusionOk="0" h="529" w="289">
                  <a:moveTo>
                    <a:pt x="131" y="0"/>
                  </a:moveTo>
                  <a:cubicBezTo>
                    <a:pt x="113" y="0"/>
                    <a:pt x="95" y="5"/>
                    <a:pt x="79" y="16"/>
                  </a:cubicBezTo>
                  <a:cubicBezTo>
                    <a:pt x="0" y="87"/>
                    <a:pt x="18" y="182"/>
                    <a:pt x="27" y="252"/>
                  </a:cubicBezTo>
                  <a:cubicBezTo>
                    <a:pt x="40" y="323"/>
                    <a:pt x="71" y="383"/>
                    <a:pt x="105" y="427"/>
                  </a:cubicBezTo>
                  <a:cubicBezTo>
                    <a:pt x="170" y="507"/>
                    <a:pt x="237" y="529"/>
                    <a:pt x="248" y="529"/>
                  </a:cubicBezTo>
                  <a:cubicBezTo>
                    <a:pt x="250" y="529"/>
                    <a:pt x="250" y="529"/>
                    <a:pt x="250" y="528"/>
                  </a:cubicBezTo>
                  <a:cubicBezTo>
                    <a:pt x="254" y="519"/>
                    <a:pt x="188" y="493"/>
                    <a:pt x="132" y="405"/>
                  </a:cubicBezTo>
                  <a:cubicBezTo>
                    <a:pt x="105" y="366"/>
                    <a:pt x="79" y="309"/>
                    <a:pt x="67" y="244"/>
                  </a:cubicBezTo>
                  <a:cubicBezTo>
                    <a:pt x="57" y="182"/>
                    <a:pt x="57" y="95"/>
                    <a:pt x="105" y="56"/>
                  </a:cubicBezTo>
                  <a:cubicBezTo>
                    <a:pt x="115" y="49"/>
                    <a:pt x="124" y="46"/>
                    <a:pt x="134" y="46"/>
                  </a:cubicBezTo>
                  <a:cubicBezTo>
                    <a:pt x="176" y="46"/>
                    <a:pt x="213" y="110"/>
                    <a:pt x="224" y="161"/>
                  </a:cubicBezTo>
                  <a:cubicBezTo>
                    <a:pt x="241" y="226"/>
                    <a:pt x="250" y="287"/>
                    <a:pt x="254" y="339"/>
                  </a:cubicBezTo>
                  <a:cubicBezTo>
                    <a:pt x="263" y="444"/>
                    <a:pt x="254" y="510"/>
                    <a:pt x="259" y="510"/>
                  </a:cubicBezTo>
                  <a:cubicBezTo>
                    <a:pt x="267" y="510"/>
                    <a:pt x="289" y="450"/>
                    <a:pt x="289" y="339"/>
                  </a:cubicBezTo>
                  <a:cubicBezTo>
                    <a:pt x="289" y="283"/>
                    <a:pt x="281" y="218"/>
                    <a:pt x="263" y="152"/>
                  </a:cubicBezTo>
                  <a:cubicBezTo>
                    <a:pt x="254" y="117"/>
                    <a:pt x="241" y="77"/>
                    <a:pt x="214" y="43"/>
                  </a:cubicBezTo>
                  <a:cubicBezTo>
                    <a:pt x="200" y="19"/>
                    <a:pt x="166" y="0"/>
                    <a:pt x="1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0"/>
            <p:cNvSpPr/>
            <p:nvPr/>
          </p:nvSpPr>
          <p:spPr>
            <a:xfrm>
              <a:off x="8230813" y="4248783"/>
              <a:ext cx="26056" cy="85592"/>
            </a:xfrm>
            <a:custGeom>
              <a:rect b="b" l="l" r="r" t="t"/>
              <a:pathLst>
                <a:path extrusionOk="0" h="1741" w="530">
                  <a:moveTo>
                    <a:pt x="524" y="1"/>
                  </a:moveTo>
                  <a:cubicBezTo>
                    <a:pt x="519" y="1"/>
                    <a:pt x="494" y="17"/>
                    <a:pt x="459" y="40"/>
                  </a:cubicBezTo>
                  <a:cubicBezTo>
                    <a:pt x="420" y="71"/>
                    <a:pt x="363" y="119"/>
                    <a:pt x="306" y="189"/>
                  </a:cubicBezTo>
                  <a:cubicBezTo>
                    <a:pt x="188" y="325"/>
                    <a:pt x="62" y="552"/>
                    <a:pt x="31" y="827"/>
                  </a:cubicBezTo>
                  <a:cubicBezTo>
                    <a:pt x="1" y="1103"/>
                    <a:pt x="79" y="1352"/>
                    <a:pt x="162" y="1509"/>
                  </a:cubicBezTo>
                  <a:cubicBezTo>
                    <a:pt x="205" y="1588"/>
                    <a:pt x="249" y="1648"/>
                    <a:pt x="280" y="1684"/>
                  </a:cubicBezTo>
                  <a:cubicBezTo>
                    <a:pt x="315" y="1723"/>
                    <a:pt x="336" y="1741"/>
                    <a:pt x="336" y="1741"/>
                  </a:cubicBezTo>
                  <a:cubicBezTo>
                    <a:pt x="346" y="1732"/>
                    <a:pt x="271" y="1654"/>
                    <a:pt x="193" y="1491"/>
                  </a:cubicBezTo>
                  <a:cubicBezTo>
                    <a:pt x="118" y="1339"/>
                    <a:pt x="48" y="1098"/>
                    <a:pt x="74" y="831"/>
                  </a:cubicBezTo>
                  <a:cubicBezTo>
                    <a:pt x="106" y="565"/>
                    <a:pt x="223" y="347"/>
                    <a:pt x="332" y="211"/>
                  </a:cubicBezTo>
                  <a:cubicBezTo>
                    <a:pt x="441" y="71"/>
                    <a:pt x="529" y="6"/>
                    <a:pt x="525" y="2"/>
                  </a:cubicBezTo>
                  <a:cubicBezTo>
                    <a:pt x="525" y="1"/>
                    <a:pt x="525" y="1"/>
                    <a:pt x="52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0"/>
            <p:cNvSpPr/>
            <p:nvPr/>
          </p:nvSpPr>
          <p:spPr>
            <a:xfrm>
              <a:off x="8186321" y="4207289"/>
              <a:ext cx="56979" cy="54030"/>
            </a:xfrm>
            <a:custGeom>
              <a:rect b="b" l="l" r="r" t="t"/>
              <a:pathLst>
                <a:path extrusionOk="0" h="1099" w="1159">
                  <a:moveTo>
                    <a:pt x="10" y="1"/>
                  </a:moveTo>
                  <a:cubicBezTo>
                    <a:pt x="10" y="1"/>
                    <a:pt x="9" y="1"/>
                    <a:pt x="9" y="1"/>
                  </a:cubicBezTo>
                  <a:cubicBezTo>
                    <a:pt x="1" y="11"/>
                    <a:pt x="250" y="264"/>
                    <a:pt x="565" y="566"/>
                  </a:cubicBezTo>
                  <a:cubicBezTo>
                    <a:pt x="873" y="866"/>
                    <a:pt x="1132" y="1099"/>
                    <a:pt x="1149" y="1099"/>
                  </a:cubicBezTo>
                  <a:cubicBezTo>
                    <a:pt x="1150" y="1099"/>
                    <a:pt x="1150" y="1099"/>
                    <a:pt x="1150" y="1098"/>
                  </a:cubicBezTo>
                  <a:cubicBezTo>
                    <a:pt x="1158" y="1090"/>
                    <a:pt x="910" y="836"/>
                    <a:pt x="595" y="535"/>
                  </a:cubicBezTo>
                  <a:cubicBezTo>
                    <a:pt x="288" y="237"/>
                    <a:pt x="32" y="1"/>
                    <a:pt x="1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0"/>
            <p:cNvSpPr/>
            <p:nvPr/>
          </p:nvSpPr>
          <p:spPr>
            <a:xfrm>
              <a:off x="8178995" y="4339243"/>
              <a:ext cx="39625" cy="39625"/>
            </a:xfrm>
            <a:custGeom>
              <a:rect b="b" l="l" r="r" t="t"/>
              <a:pathLst>
                <a:path extrusionOk="0" h="806" w="806">
                  <a:moveTo>
                    <a:pt x="795" y="1"/>
                  </a:moveTo>
                  <a:cubicBezTo>
                    <a:pt x="775" y="1"/>
                    <a:pt x="616" y="190"/>
                    <a:pt x="403" y="407"/>
                  </a:cubicBezTo>
                  <a:cubicBezTo>
                    <a:pt x="189" y="631"/>
                    <a:pt x="1" y="796"/>
                    <a:pt x="10" y="805"/>
                  </a:cubicBezTo>
                  <a:cubicBezTo>
                    <a:pt x="10" y="805"/>
                    <a:pt x="11" y="806"/>
                    <a:pt x="12" y="806"/>
                  </a:cubicBezTo>
                  <a:cubicBezTo>
                    <a:pt x="35" y="806"/>
                    <a:pt x="229" y="652"/>
                    <a:pt x="438" y="438"/>
                  </a:cubicBezTo>
                  <a:cubicBezTo>
                    <a:pt x="656" y="215"/>
                    <a:pt x="805" y="6"/>
                    <a:pt x="797" y="1"/>
                  </a:cubicBezTo>
                  <a:cubicBezTo>
                    <a:pt x="796" y="1"/>
                    <a:pt x="796" y="1"/>
                    <a:pt x="79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0"/>
            <p:cNvSpPr/>
            <p:nvPr/>
          </p:nvSpPr>
          <p:spPr>
            <a:xfrm>
              <a:off x="8243104" y="4312843"/>
              <a:ext cx="5801" cy="11062"/>
            </a:xfrm>
            <a:custGeom>
              <a:rect b="b" l="l" r="r" t="t"/>
              <a:pathLst>
                <a:path extrusionOk="0" h="225" w="118">
                  <a:moveTo>
                    <a:pt x="20" y="0"/>
                  </a:moveTo>
                  <a:lnTo>
                    <a:pt x="20" y="0"/>
                  </a:lnTo>
                  <a:cubicBezTo>
                    <a:pt x="7" y="0"/>
                    <a:pt x="0" y="59"/>
                    <a:pt x="25" y="127"/>
                  </a:cubicBezTo>
                  <a:cubicBezTo>
                    <a:pt x="49" y="187"/>
                    <a:pt x="91" y="225"/>
                    <a:pt x="105" y="225"/>
                  </a:cubicBezTo>
                  <a:cubicBezTo>
                    <a:pt x="106" y="225"/>
                    <a:pt x="108" y="224"/>
                    <a:pt x="108" y="224"/>
                  </a:cubicBezTo>
                  <a:cubicBezTo>
                    <a:pt x="118" y="214"/>
                    <a:pt x="92" y="171"/>
                    <a:pt x="70" y="109"/>
                  </a:cubicBezTo>
                  <a:cubicBezTo>
                    <a:pt x="43" y="49"/>
                    <a:pt x="34" y="0"/>
                    <a:pt x="21" y="0"/>
                  </a:cubicBezTo>
                  <a:cubicBezTo>
                    <a:pt x="21" y="0"/>
                    <a:pt x="20" y="0"/>
                    <a:pt x="2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0"/>
            <p:cNvSpPr/>
            <p:nvPr/>
          </p:nvSpPr>
          <p:spPr>
            <a:xfrm>
              <a:off x="8240449" y="4290522"/>
              <a:ext cx="2458" cy="10127"/>
            </a:xfrm>
            <a:custGeom>
              <a:rect b="b" l="l" r="r" t="t"/>
              <a:pathLst>
                <a:path extrusionOk="0" h="206" w="50">
                  <a:moveTo>
                    <a:pt x="23" y="0"/>
                  </a:moveTo>
                  <a:cubicBezTo>
                    <a:pt x="9" y="0"/>
                    <a:pt x="1" y="48"/>
                    <a:pt x="1" y="105"/>
                  </a:cubicBezTo>
                  <a:cubicBezTo>
                    <a:pt x="1" y="162"/>
                    <a:pt x="14" y="206"/>
                    <a:pt x="27" y="206"/>
                  </a:cubicBezTo>
                  <a:cubicBezTo>
                    <a:pt x="41" y="206"/>
                    <a:pt x="49" y="162"/>
                    <a:pt x="49" y="105"/>
                  </a:cubicBezTo>
                  <a:cubicBezTo>
                    <a:pt x="49" y="48"/>
                    <a:pt x="35" y="0"/>
                    <a:pt x="2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0"/>
            <p:cNvSpPr/>
            <p:nvPr/>
          </p:nvSpPr>
          <p:spPr>
            <a:xfrm>
              <a:off x="8243792" y="4270562"/>
              <a:ext cx="6637" cy="10324"/>
            </a:xfrm>
            <a:custGeom>
              <a:rect b="b" l="l" r="r" t="t"/>
              <a:pathLst>
                <a:path extrusionOk="0" h="210" w="135">
                  <a:moveTo>
                    <a:pt x="121" y="1"/>
                  </a:moveTo>
                  <a:cubicBezTo>
                    <a:pt x="102" y="1"/>
                    <a:pt x="58" y="28"/>
                    <a:pt x="29" y="83"/>
                  </a:cubicBezTo>
                  <a:cubicBezTo>
                    <a:pt x="0" y="150"/>
                    <a:pt x="14" y="209"/>
                    <a:pt x="24" y="209"/>
                  </a:cubicBezTo>
                  <a:cubicBezTo>
                    <a:pt x="24" y="209"/>
                    <a:pt x="25" y="209"/>
                    <a:pt x="25" y="209"/>
                  </a:cubicBezTo>
                  <a:cubicBezTo>
                    <a:pt x="38" y="209"/>
                    <a:pt x="46" y="157"/>
                    <a:pt x="72" y="104"/>
                  </a:cubicBezTo>
                  <a:cubicBezTo>
                    <a:pt x="99" y="52"/>
                    <a:pt x="134" y="13"/>
                    <a:pt x="130" y="4"/>
                  </a:cubicBezTo>
                  <a:cubicBezTo>
                    <a:pt x="128" y="2"/>
                    <a:pt x="125" y="1"/>
                    <a:pt x="12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0"/>
            <p:cNvSpPr/>
            <p:nvPr/>
          </p:nvSpPr>
          <p:spPr>
            <a:xfrm>
              <a:off x="8254460" y="4257829"/>
              <a:ext cx="3687" cy="5900"/>
            </a:xfrm>
            <a:custGeom>
              <a:rect b="b" l="l" r="r" t="t"/>
              <a:pathLst>
                <a:path extrusionOk="0" h="120" w="75">
                  <a:moveTo>
                    <a:pt x="57" y="0"/>
                  </a:moveTo>
                  <a:cubicBezTo>
                    <a:pt x="44" y="0"/>
                    <a:pt x="25" y="21"/>
                    <a:pt x="13" y="48"/>
                  </a:cubicBezTo>
                  <a:cubicBezTo>
                    <a:pt x="0" y="84"/>
                    <a:pt x="0" y="110"/>
                    <a:pt x="8" y="119"/>
                  </a:cubicBezTo>
                  <a:cubicBezTo>
                    <a:pt x="10" y="119"/>
                    <a:pt x="11" y="119"/>
                    <a:pt x="12" y="119"/>
                  </a:cubicBezTo>
                  <a:cubicBezTo>
                    <a:pt x="26" y="119"/>
                    <a:pt x="45" y="98"/>
                    <a:pt x="57" y="70"/>
                  </a:cubicBezTo>
                  <a:cubicBezTo>
                    <a:pt x="70" y="36"/>
                    <a:pt x="75" y="10"/>
                    <a:pt x="61" y="1"/>
                  </a:cubicBezTo>
                  <a:cubicBezTo>
                    <a:pt x="60" y="1"/>
                    <a:pt x="58" y="0"/>
                    <a:pt x="5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0"/>
            <p:cNvSpPr/>
            <p:nvPr/>
          </p:nvSpPr>
          <p:spPr>
            <a:xfrm>
              <a:off x="7422083" y="4407383"/>
              <a:ext cx="353478" cy="154370"/>
            </a:xfrm>
            <a:custGeom>
              <a:rect b="b" l="l" r="r" t="t"/>
              <a:pathLst>
                <a:path extrusionOk="0" h="3140" w="7190">
                  <a:moveTo>
                    <a:pt x="3340" y="1"/>
                  </a:moveTo>
                  <a:lnTo>
                    <a:pt x="3288" y="2054"/>
                  </a:lnTo>
                  <a:cubicBezTo>
                    <a:pt x="3288" y="2054"/>
                    <a:pt x="1" y="2736"/>
                    <a:pt x="787" y="2990"/>
                  </a:cubicBezTo>
                  <a:cubicBezTo>
                    <a:pt x="1150" y="3106"/>
                    <a:pt x="2468" y="3140"/>
                    <a:pt x="3810" y="3140"/>
                  </a:cubicBezTo>
                  <a:cubicBezTo>
                    <a:pt x="5090" y="3140"/>
                    <a:pt x="6392" y="3109"/>
                    <a:pt x="6911" y="3090"/>
                  </a:cubicBezTo>
                  <a:lnTo>
                    <a:pt x="7151" y="3077"/>
                  </a:lnTo>
                  <a:lnTo>
                    <a:pt x="7189" y="66"/>
                  </a:lnTo>
                  <a:lnTo>
                    <a:pt x="334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0"/>
            <p:cNvSpPr/>
            <p:nvPr/>
          </p:nvSpPr>
          <p:spPr>
            <a:xfrm>
              <a:off x="7704868" y="4502711"/>
              <a:ext cx="69663" cy="53390"/>
            </a:xfrm>
            <a:custGeom>
              <a:rect b="b" l="l" r="r" t="t"/>
              <a:pathLst>
                <a:path extrusionOk="0" h="1086" w="1417">
                  <a:moveTo>
                    <a:pt x="1300" y="1"/>
                  </a:moveTo>
                  <a:cubicBezTo>
                    <a:pt x="1013" y="1"/>
                    <a:pt x="738" y="99"/>
                    <a:pt x="507" y="273"/>
                  </a:cubicBezTo>
                  <a:cubicBezTo>
                    <a:pt x="249" y="465"/>
                    <a:pt x="61" y="763"/>
                    <a:pt x="1" y="1086"/>
                  </a:cubicBezTo>
                  <a:lnTo>
                    <a:pt x="1394" y="1086"/>
                  </a:lnTo>
                  <a:lnTo>
                    <a:pt x="1417" y="6"/>
                  </a:lnTo>
                  <a:cubicBezTo>
                    <a:pt x="1378" y="3"/>
                    <a:pt x="1339" y="1"/>
                    <a:pt x="13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0"/>
            <p:cNvSpPr/>
            <p:nvPr/>
          </p:nvSpPr>
          <p:spPr>
            <a:xfrm>
              <a:off x="7448091" y="4527489"/>
              <a:ext cx="325554" cy="34561"/>
            </a:xfrm>
            <a:custGeom>
              <a:rect b="b" l="l" r="r" t="t"/>
              <a:pathLst>
                <a:path extrusionOk="0" h="703" w="6622">
                  <a:moveTo>
                    <a:pt x="1150" y="1"/>
                  </a:moveTo>
                  <a:cubicBezTo>
                    <a:pt x="1150" y="1"/>
                    <a:pt x="0" y="311"/>
                    <a:pt x="141" y="503"/>
                  </a:cubicBezTo>
                  <a:cubicBezTo>
                    <a:pt x="229" y="628"/>
                    <a:pt x="2123" y="703"/>
                    <a:pt x="3971" y="703"/>
                  </a:cubicBezTo>
                  <a:cubicBezTo>
                    <a:pt x="4963" y="703"/>
                    <a:pt x="5942" y="681"/>
                    <a:pt x="6622" y="634"/>
                  </a:cubicBezTo>
                  <a:lnTo>
                    <a:pt x="6617" y="547"/>
                  </a:lnTo>
                  <a:lnTo>
                    <a:pt x="1482" y="503"/>
                  </a:lnTo>
                  <a:cubicBezTo>
                    <a:pt x="1482" y="503"/>
                    <a:pt x="1378" y="13"/>
                    <a:pt x="11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0"/>
            <p:cNvSpPr/>
            <p:nvPr/>
          </p:nvSpPr>
          <p:spPr>
            <a:xfrm>
              <a:off x="7502907" y="4525276"/>
              <a:ext cx="19321" cy="29940"/>
            </a:xfrm>
            <a:custGeom>
              <a:rect b="b" l="l" r="r" t="t"/>
              <a:pathLst>
                <a:path extrusionOk="0" h="609" w="393">
                  <a:moveTo>
                    <a:pt x="12" y="0"/>
                  </a:moveTo>
                  <a:cubicBezTo>
                    <a:pt x="10" y="0"/>
                    <a:pt x="9" y="1"/>
                    <a:pt x="9" y="2"/>
                  </a:cubicBezTo>
                  <a:cubicBezTo>
                    <a:pt x="0" y="10"/>
                    <a:pt x="144" y="102"/>
                    <a:pt x="245" y="272"/>
                  </a:cubicBezTo>
                  <a:cubicBezTo>
                    <a:pt x="345" y="443"/>
                    <a:pt x="354" y="609"/>
                    <a:pt x="367" y="609"/>
                  </a:cubicBezTo>
                  <a:cubicBezTo>
                    <a:pt x="368" y="609"/>
                    <a:pt x="368" y="609"/>
                    <a:pt x="368" y="609"/>
                  </a:cubicBezTo>
                  <a:cubicBezTo>
                    <a:pt x="380" y="609"/>
                    <a:pt x="392" y="427"/>
                    <a:pt x="285" y="251"/>
                  </a:cubicBezTo>
                  <a:cubicBezTo>
                    <a:pt x="183" y="76"/>
                    <a:pt x="36" y="0"/>
                    <a:pt x="1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0"/>
            <p:cNvSpPr/>
            <p:nvPr/>
          </p:nvSpPr>
          <p:spPr>
            <a:xfrm>
              <a:off x="7567163" y="4511806"/>
              <a:ext cx="10767" cy="15978"/>
            </a:xfrm>
            <a:custGeom>
              <a:rect b="b" l="l" r="r" t="t"/>
              <a:pathLst>
                <a:path extrusionOk="0" h="325" w="219">
                  <a:moveTo>
                    <a:pt x="14" y="0"/>
                  </a:moveTo>
                  <a:cubicBezTo>
                    <a:pt x="14" y="0"/>
                    <a:pt x="13" y="1"/>
                    <a:pt x="13" y="1"/>
                  </a:cubicBezTo>
                  <a:cubicBezTo>
                    <a:pt x="0" y="9"/>
                    <a:pt x="35" y="88"/>
                    <a:pt x="91" y="175"/>
                  </a:cubicBezTo>
                  <a:cubicBezTo>
                    <a:pt x="141" y="262"/>
                    <a:pt x="190" y="324"/>
                    <a:pt x="207" y="324"/>
                  </a:cubicBezTo>
                  <a:cubicBezTo>
                    <a:pt x="208" y="324"/>
                    <a:pt x="209" y="324"/>
                    <a:pt x="210" y="324"/>
                  </a:cubicBezTo>
                  <a:cubicBezTo>
                    <a:pt x="218" y="320"/>
                    <a:pt x="184" y="241"/>
                    <a:pt x="131" y="153"/>
                  </a:cubicBezTo>
                  <a:cubicBezTo>
                    <a:pt x="77" y="65"/>
                    <a:pt x="26" y="0"/>
                    <a:pt x="1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0"/>
            <p:cNvSpPr/>
            <p:nvPr/>
          </p:nvSpPr>
          <p:spPr>
            <a:xfrm>
              <a:off x="7580879" y="4509102"/>
              <a:ext cx="12487" cy="10963"/>
            </a:xfrm>
            <a:custGeom>
              <a:rect b="b" l="l" r="r" t="t"/>
              <a:pathLst>
                <a:path extrusionOk="0" h="223" w="254">
                  <a:moveTo>
                    <a:pt x="15" y="1"/>
                  </a:moveTo>
                  <a:cubicBezTo>
                    <a:pt x="12" y="1"/>
                    <a:pt x="11" y="2"/>
                    <a:pt x="10" y="3"/>
                  </a:cubicBezTo>
                  <a:cubicBezTo>
                    <a:pt x="0" y="12"/>
                    <a:pt x="44" y="68"/>
                    <a:pt x="110" y="129"/>
                  </a:cubicBezTo>
                  <a:cubicBezTo>
                    <a:pt x="169" y="185"/>
                    <a:pt x="225" y="223"/>
                    <a:pt x="242" y="223"/>
                  </a:cubicBezTo>
                  <a:cubicBezTo>
                    <a:pt x="243" y="223"/>
                    <a:pt x="245" y="222"/>
                    <a:pt x="246" y="221"/>
                  </a:cubicBezTo>
                  <a:cubicBezTo>
                    <a:pt x="254" y="213"/>
                    <a:pt x="206" y="155"/>
                    <a:pt x="145" y="95"/>
                  </a:cubicBezTo>
                  <a:cubicBezTo>
                    <a:pt x="87" y="41"/>
                    <a:pt x="33" y="1"/>
                    <a:pt x="1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0"/>
            <p:cNvSpPr/>
            <p:nvPr/>
          </p:nvSpPr>
          <p:spPr>
            <a:xfrm>
              <a:off x="7583043" y="4501039"/>
              <a:ext cx="20058" cy="2409"/>
            </a:xfrm>
            <a:custGeom>
              <a:rect b="b" l="l" r="r" t="t"/>
              <a:pathLst>
                <a:path extrusionOk="0" h="49" w="408">
                  <a:moveTo>
                    <a:pt x="202" y="1"/>
                  </a:moveTo>
                  <a:cubicBezTo>
                    <a:pt x="93" y="1"/>
                    <a:pt x="0" y="10"/>
                    <a:pt x="0" y="23"/>
                  </a:cubicBezTo>
                  <a:cubicBezTo>
                    <a:pt x="0" y="36"/>
                    <a:pt x="93" y="45"/>
                    <a:pt x="202" y="49"/>
                  </a:cubicBezTo>
                  <a:cubicBezTo>
                    <a:pt x="315" y="49"/>
                    <a:pt x="407" y="36"/>
                    <a:pt x="407" y="23"/>
                  </a:cubicBezTo>
                  <a:cubicBezTo>
                    <a:pt x="407" y="14"/>
                    <a:pt x="315" y="1"/>
                    <a:pt x="2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0"/>
            <p:cNvSpPr/>
            <p:nvPr/>
          </p:nvSpPr>
          <p:spPr>
            <a:xfrm>
              <a:off x="7583928" y="4489437"/>
              <a:ext cx="22762" cy="3392"/>
            </a:xfrm>
            <a:custGeom>
              <a:rect b="b" l="l" r="r" t="t"/>
              <a:pathLst>
                <a:path extrusionOk="0" h="69" w="463">
                  <a:moveTo>
                    <a:pt x="443" y="1"/>
                  </a:moveTo>
                  <a:cubicBezTo>
                    <a:pt x="409" y="1"/>
                    <a:pt x="327" y="15"/>
                    <a:pt x="232" y="18"/>
                  </a:cubicBezTo>
                  <a:cubicBezTo>
                    <a:pt x="105" y="27"/>
                    <a:pt x="4" y="18"/>
                    <a:pt x="4" y="31"/>
                  </a:cubicBezTo>
                  <a:cubicBezTo>
                    <a:pt x="1" y="43"/>
                    <a:pt x="78" y="68"/>
                    <a:pt x="187" y="68"/>
                  </a:cubicBezTo>
                  <a:cubicBezTo>
                    <a:pt x="201" y="68"/>
                    <a:pt x="216" y="68"/>
                    <a:pt x="232" y="67"/>
                  </a:cubicBezTo>
                  <a:cubicBezTo>
                    <a:pt x="363" y="57"/>
                    <a:pt x="463" y="18"/>
                    <a:pt x="458" y="5"/>
                  </a:cubicBezTo>
                  <a:cubicBezTo>
                    <a:pt x="457" y="2"/>
                    <a:pt x="452" y="1"/>
                    <a:pt x="443"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0"/>
            <p:cNvSpPr/>
            <p:nvPr/>
          </p:nvSpPr>
          <p:spPr>
            <a:xfrm>
              <a:off x="7535355" y="4493665"/>
              <a:ext cx="35938" cy="20796"/>
            </a:xfrm>
            <a:custGeom>
              <a:rect b="b" l="l" r="r" t="t"/>
              <a:pathLst>
                <a:path extrusionOk="0" h="423" w="731">
                  <a:moveTo>
                    <a:pt x="235" y="47"/>
                  </a:moveTo>
                  <a:cubicBezTo>
                    <a:pt x="285" y="47"/>
                    <a:pt x="335" y="55"/>
                    <a:pt x="376" y="68"/>
                  </a:cubicBezTo>
                  <a:cubicBezTo>
                    <a:pt x="468" y="98"/>
                    <a:pt x="538" y="155"/>
                    <a:pt x="585" y="207"/>
                  </a:cubicBezTo>
                  <a:cubicBezTo>
                    <a:pt x="626" y="259"/>
                    <a:pt x="650" y="307"/>
                    <a:pt x="665" y="345"/>
                  </a:cubicBezTo>
                  <a:lnTo>
                    <a:pt x="665" y="345"/>
                  </a:lnTo>
                  <a:cubicBezTo>
                    <a:pt x="624" y="340"/>
                    <a:pt x="564" y="332"/>
                    <a:pt x="490" y="317"/>
                  </a:cubicBezTo>
                  <a:cubicBezTo>
                    <a:pt x="415" y="304"/>
                    <a:pt x="328" y="282"/>
                    <a:pt x="236" y="247"/>
                  </a:cubicBezTo>
                  <a:cubicBezTo>
                    <a:pt x="188" y="229"/>
                    <a:pt x="135" y="212"/>
                    <a:pt x="97" y="186"/>
                  </a:cubicBezTo>
                  <a:cubicBezTo>
                    <a:pt x="52" y="160"/>
                    <a:pt x="40" y="112"/>
                    <a:pt x="79" y="85"/>
                  </a:cubicBezTo>
                  <a:cubicBezTo>
                    <a:pt x="123" y="58"/>
                    <a:pt x="179" y="47"/>
                    <a:pt x="235" y="47"/>
                  </a:cubicBezTo>
                  <a:close/>
                  <a:moveTo>
                    <a:pt x="241" y="1"/>
                  </a:moveTo>
                  <a:cubicBezTo>
                    <a:pt x="180" y="1"/>
                    <a:pt x="116" y="14"/>
                    <a:pt x="52" y="46"/>
                  </a:cubicBezTo>
                  <a:cubicBezTo>
                    <a:pt x="22" y="68"/>
                    <a:pt x="0" y="108"/>
                    <a:pt x="14" y="146"/>
                  </a:cubicBezTo>
                  <a:cubicBezTo>
                    <a:pt x="22" y="181"/>
                    <a:pt x="48" y="207"/>
                    <a:pt x="70" y="225"/>
                  </a:cubicBezTo>
                  <a:cubicBezTo>
                    <a:pt x="123" y="255"/>
                    <a:pt x="175" y="269"/>
                    <a:pt x="223" y="286"/>
                  </a:cubicBezTo>
                  <a:cubicBezTo>
                    <a:pt x="319" y="321"/>
                    <a:pt x="407" y="338"/>
                    <a:pt x="486" y="352"/>
                  </a:cubicBezTo>
                  <a:cubicBezTo>
                    <a:pt x="550" y="361"/>
                    <a:pt x="603" y="364"/>
                    <a:pt x="643" y="364"/>
                  </a:cubicBezTo>
                  <a:cubicBezTo>
                    <a:pt x="654" y="364"/>
                    <a:pt x="664" y="364"/>
                    <a:pt x="673" y="364"/>
                  </a:cubicBezTo>
                  <a:lnTo>
                    <a:pt x="673" y="364"/>
                  </a:lnTo>
                  <a:cubicBezTo>
                    <a:pt x="686" y="400"/>
                    <a:pt x="690" y="422"/>
                    <a:pt x="695" y="422"/>
                  </a:cubicBezTo>
                  <a:cubicBezTo>
                    <a:pt x="695" y="422"/>
                    <a:pt x="695" y="422"/>
                    <a:pt x="695" y="422"/>
                  </a:cubicBezTo>
                  <a:cubicBezTo>
                    <a:pt x="695" y="422"/>
                    <a:pt x="695" y="402"/>
                    <a:pt x="687" y="363"/>
                  </a:cubicBezTo>
                  <a:lnTo>
                    <a:pt x="687" y="363"/>
                  </a:lnTo>
                  <a:cubicBezTo>
                    <a:pt x="715" y="361"/>
                    <a:pt x="730" y="358"/>
                    <a:pt x="730" y="356"/>
                  </a:cubicBezTo>
                  <a:cubicBezTo>
                    <a:pt x="730" y="353"/>
                    <a:pt x="714" y="351"/>
                    <a:pt x="684" y="347"/>
                  </a:cubicBezTo>
                  <a:lnTo>
                    <a:pt x="684" y="347"/>
                  </a:lnTo>
                  <a:cubicBezTo>
                    <a:pt x="675" y="304"/>
                    <a:pt x="653" y="247"/>
                    <a:pt x="612" y="190"/>
                  </a:cubicBezTo>
                  <a:cubicBezTo>
                    <a:pt x="548" y="98"/>
                    <a:pt x="405" y="1"/>
                    <a:pt x="24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0"/>
            <p:cNvSpPr/>
            <p:nvPr/>
          </p:nvSpPr>
          <p:spPr>
            <a:xfrm>
              <a:off x="7566278" y="4488306"/>
              <a:ext cx="18485" cy="23549"/>
            </a:xfrm>
            <a:custGeom>
              <a:rect b="b" l="l" r="r" t="t"/>
              <a:pathLst>
                <a:path extrusionOk="0" h="479" w="376">
                  <a:moveTo>
                    <a:pt x="277" y="1"/>
                  </a:moveTo>
                  <a:cubicBezTo>
                    <a:pt x="178" y="1"/>
                    <a:pt x="125" y="74"/>
                    <a:pt x="83" y="124"/>
                  </a:cubicBezTo>
                  <a:cubicBezTo>
                    <a:pt x="40" y="185"/>
                    <a:pt x="18" y="251"/>
                    <a:pt x="14" y="304"/>
                  </a:cubicBezTo>
                  <a:cubicBezTo>
                    <a:pt x="0" y="417"/>
                    <a:pt x="35" y="479"/>
                    <a:pt x="40" y="479"/>
                  </a:cubicBezTo>
                  <a:cubicBezTo>
                    <a:pt x="44" y="473"/>
                    <a:pt x="22" y="408"/>
                    <a:pt x="44" y="308"/>
                  </a:cubicBezTo>
                  <a:cubicBezTo>
                    <a:pt x="57" y="260"/>
                    <a:pt x="79" y="203"/>
                    <a:pt x="119" y="150"/>
                  </a:cubicBezTo>
                  <a:cubicBezTo>
                    <a:pt x="156" y="104"/>
                    <a:pt x="215" y="45"/>
                    <a:pt x="278" y="45"/>
                  </a:cubicBezTo>
                  <a:cubicBezTo>
                    <a:pt x="280" y="45"/>
                    <a:pt x="282" y="45"/>
                    <a:pt x="285" y="46"/>
                  </a:cubicBezTo>
                  <a:cubicBezTo>
                    <a:pt x="345" y="59"/>
                    <a:pt x="319" y="155"/>
                    <a:pt x="285" y="203"/>
                  </a:cubicBezTo>
                  <a:cubicBezTo>
                    <a:pt x="250" y="264"/>
                    <a:pt x="214" y="312"/>
                    <a:pt x="180" y="352"/>
                  </a:cubicBezTo>
                  <a:cubicBezTo>
                    <a:pt x="109" y="430"/>
                    <a:pt x="53" y="465"/>
                    <a:pt x="57" y="473"/>
                  </a:cubicBezTo>
                  <a:cubicBezTo>
                    <a:pt x="57" y="474"/>
                    <a:pt x="58" y="474"/>
                    <a:pt x="59" y="474"/>
                  </a:cubicBezTo>
                  <a:cubicBezTo>
                    <a:pt x="70" y="474"/>
                    <a:pt x="129" y="442"/>
                    <a:pt x="202" y="374"/>
                  </a:cubicBezTo>
                  <a:cubicBezTo>
                    <a:pt x="241" y="338"/>
                    <a:pt x="285" y="290"/>
                    <a:pt x="323" y="229"/>
                  </a:cubicBezTo>
                  <a:cubicBezTo>
                    <a:pt x="341" y="199"/>
                    <a:pt x="359" y="159"/>
                    <a:pt x="367" y="116"/>
                  </a:cubicBezTo>
                  <a:cubicBezTo>
                    <a:pt x="376" y="76"/>
                    <a:pt x="350" y="11"/>
                    <a:pt x="293" y="2"/>
                  </a:cubicBezTo>
                  <a:cubicBezTo>
                    <a:pt x="288" y="1"/>
                    <a:pt x="282" y="1"/>
                    <a:pt x="27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0"/>
            <p:cNvSpPr/>
            <p:nvPr/>
          </p:nvSpPr>
          <p:spPr>
            <a:xfrm>
              <a:off x="7705065" y="4500941"/>
              <a:ext cx="68385" cy="54079"/>
            </a:xfrm>
            <a:custGeom>
              <a:rect b="b" l="l" r="r" t="t"/>
              <a:pathLst>
                <a:path extrusionOk="0" h="1100" w="1391">
                  <a:moveTo>
                    <a:pt x="1170" y="1"/>
                  </a:moveTo>
                  <a:cubicBezTo>
                    <a:pt x="1149" y="1"/>
                    <a:pt x="1126" y="1"/>
                    <a:pt x="1102" y="3"/>
                  </a:cubicBezTo>
                  <a:cubicBezTo>
                    <a:pt x="923" y="12"/>
                    <a:pt x="673" y="77"/>
                    <a:pt x="451" y="243"/>
                  </a:cubicBezTo>
                  <a:cubicBezTo>
                    <a:pt x="233" y="414"/>
                    <a:pt x="106" y="641"/>
                    <a:pt x="53" y="811"/>
                  </a:cubicBezTo>
                  <a:cubicBezTo>
                    <a:pt x="23" y="898"/>
                    <a:pt x="9" y="968"/>
                    <a:pt x="5" y="1021"/>
                  </a:cubicBezTo>
                  <a:cubicBezTo>
                    <a:pt x="1" y="1069"/>
                    <a:pt x="1" y="1095"/>
                    <a:pt x="5" y="1100"/>
                  </a:cubicBezTo>
                  <a:cubicBezTo>
                    <a:pt x="13" y="1100"/>
                    <a:pt x="23" y="986"/>
                    <a:pt x="84" y="825"/>
                  </a:cubicBezTo>
                  <a:cubicBezTo>
                    <a:pt x="140" y="662"/>
                    <a:pt x="267" y="444"/>
                    <a:pt x="481" y="283"/>
                  </a:cubicBezTo>
                  <a:cubicBezTo>
                    <a:pt x="691" y="121"/>
                    <a:pt x="931" y="51"/>
                    <a:pt x="1106" y="38"/>
                  </a:cubicBezTo>
                  <a:cubicBezTo>
                    <a:pt x="1160" y="33"/>
                    <a:pt x="1208" y="31"/>
                    <a:pt x="1249" y="31"/>
                  </a:cubicBezTo>
                  <a:cubicBezTo>
                    <a:pt x="1314" y="31"/>
                    <a:pt x="1359" y="35"/>
                    <a:pt x="1379" y="35"/>
                  </a:cubicBezTo>
                  <a:cubicBezTo>
                    <a:pt x="1386" y="35"/>
                    <a:pt x="1390" y="35"/>
                    <a:pt x="1390" y="33"/>
                  </a:cubicBezTo>
                  <a:cubicBezTo>
                    <a:pt x="1390" y="29"/>
                    <a:pt x="1364" y="20"/>
                    <a:pt x="1316" y="12"/>
                  </a:cubicBezTo>
                  <a:cubicBezTo>
                    <a:pt x="1277" y="5"/>
                    <a:pt x="1229" y="1"/>
                    <a:pt x="117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0"/>
            <p:cNvSpPr/>
            <p:nvPr/>
          </p:nvSpPr>
          <p:spPr>
            <a:xfrm>
              <a:off x="7753589" y="4423263"/>
              <a:ext cx="2655" cy="77824"/>
            </a:xfrm>
            <a:custGeom>
              <a:rect b="b" l="l" r="r" t="t"/>
              <a:pathLst>
                <a:path extrusionOk="0" h="1583" w="54">
                  <a:moveTo>
                    <a:pt x="32" y="1"/>
                  </a:moveTo>
                  <a:cubicBezTo>
                    <a:pt x="19" y="1"/>
                    <a:pt x="6" y="354"/>
                    <a:pt x="6" y="792"/>
                  </a:cubicBezTo>
                  <a:cubicBezTo>
                    <a:pt x="1" y="1229"/>
                    <a:pt x="10" y="1583"/>
                    <a:pt x="23" y="1583"/>
                  </a:cubicBezTo>
                  <a:cubicBezTo>
                    <a:pt x="23" y="1583"/>
                    <a:pt x="23" y="1583"/>
                    <a:pt x="23" y="1583"/>
                  </a:cubicBezTo>
                  <a:cubicBezTo>
                    <a:pt x="37" y="1583"/>
                    <a:pt x="49" y="1227"/>
                    <a:pt x="49" y="792"/>
                  </a:cubicBezTo>
                  <a:cubicBezTo>
                    <a:pt x="53" y="354"/>
                    <a:pt x="45" y="1"/>
                    <a:pt x="3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0"/>
            <p:cNvSpPr/>
            <p:nvPr/>
          </p:nvSpPr>
          <p:spPr>
            <a:xfrm>
              <a:off x="7625962" y="4536486"/>
              <a:ext cx="55504" cy="2901"/>
            </a:xfrm>
            <a:custGeom>
              <a:rect b="b" l="l" r="r" t="t"/>
              <a:pathLst>
                <a:path extrusionOk="0" h="59" w="1129">
                  <a:moveTo>
                    <a:pt x="54" y="0"/>
                  </a:moveTo>
                  <a:cubicBezTo>
                    <a:pt x="21" y="0"/>
                    <a:pt x="2" y="2"/>
                    <a:pt x="1" y="5"/>
                  </a:cubicBezTo>
                  <a:cubicBezTo>
                    <a:pt x="1" y="14"/>
                    <a:pt x="251" y="58"/>
                    <a:pt x="565" y="58"/>
                  </a:cubicBezTo>
                  <a:cubicBezTo>
                    <a:pt x="581" y="58"/>
                    <a:pt x="597" y="58"/>
                    <a:pt x="613" y="58"/>
                  </a:cubicBezTo>
                  <a:cubicBezTo>
                    <a:pt x="905" y="58"/>
                    <a:pt x="1128" y="23"/>
                    <a:pt x="1128" y="14"/>
                  </a:cubicBezTo>
                  <a:cubicBezTo>
                    <a:pt x="1128" y="10"/>
                    <a:pt x="1100" y="8"/>
                    <a:pt x="1051" y="8"/>
                  </a:cubicBezTo>
                  <a:cubicBezTo>
                    <a:pt x="953" y="8"/>
                    <a:pt x="772" y="14"/>
                    <a:pt x="565" y="14"/>
                  </a:cubicBezTo>
                  <a:cubicBezTo>
                    <a:pt x="338" y="11"/>
                    <a:pt x="144" y="0"/>
                    <a:pt x="5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0"/>
            <p:cNvSpPr/>
            <p:nvPr/>
          </p:nvSpPr>
          <p:spPr>
            <a:xfrm>
              <a:off x="7712587" y="4537518"/>
              <a:ext cx="6539" cy="10865"/>
            </a:xfrm>
            <a:custGeom>
              <a:rect b="b" l="l" r="r" t="t"/>
              <a:pathLst>
                <a:path extrusionOk="0" h="221" w="133">
                  <a:moveTo>
                    <a:pt x="118" y="1"/>
                  </a:moveTo>
                  <a:cubicBezTo>
                    <a:pt x="103" y="1"/>
                    <a:pt x="59" y="35"/>
                    <a:pt x="31" y="93"/>
                  </a:cubicBezTo>
                  <a:cubicBezTo>
                    <a:pt x="1" y="159"/>
                    <a:pt x="5" y="220"/>
                    <a:pt x="18" y="220"/>
                  </a:cubicBezTo>
                  <a:cubicBezTo>
                    <a:pt x="31" y="220"/>
                    <a:pt x="44" y="172"/>
                    <a:pt x="74" y="115"/>
                  </a:cubicBezTo>
                  <a:cubicBezTo>
                    <a:pt x="101" y="59"/>
                    <a:pt x="132" y="15"/>
                    <a:pt x="123" y="2"/>
                  </a:cubicBezTo>
                  <a:cubicBezTo>
                    <a:pt x="122" y="1"/>
                    <a:pt x="120" y="1"/>
                    <a:pt x="11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0"/>
            <p:cNvSpPr/>
            <p:nvPr/>
          </p:nvSpPr>
          <p:spPr>
            <a:xfrm>
              <a:off x="7725222" y="4520311"/>
              <a:ext cx="8063" cy="7325"/>
            </a:xfrm>
            <a:custGeom>
              <a:rect b="b" l="l" r="r" t="t"/>
              <a:pathLst>
                <a:path extrusionOk="0" h="149" w="164">
                  <a:moveTo>
                    <a:pt x="149" y="0"/>
                  </a:moveTo>
                  <a:cubicBezTo>
                    <a:pt x="136" y="0"/>
                    <a:pt x="101" y="25"/>
                    <a:pt x="67" y="58"/>
                  </a:cubicBezTo>
                  <a:cubicBezTo>
                    <a:pt x="23" y="98"/>
                    <a:pt x="1" y="137"/>
                    <a:pt x="10" y="147"/>
                  </a:cubicBezTo>
                  <a:cubicBezTo>
                    <a:pt x="12" y="148"/>
                    <a:pt x="13" y="148"/>
                    <a:pt x="16" y="148"/>
                  </a:cubicBezTo>
                  <a:cubicBezTo>
                    <a:pt x="30" y="148"/>
                    <a:pt x="64" y="127"/>
                    <a:pt x="97" y="94"/>
                  </a:cubicBezTo>
                  <a:cubicBezTo>
                    <a:pt x="141" y="54"/>
                    <a:pt x="163" y="15"/>
                    <a:pt x="154" y="2"/>
                  </a:cubicBezTo>
                  <a:cubicBezTo>
                    <a:pt x="153" y="1"/>
                    <a:pt x="151" y="0"/>
                    <a:pt x="149"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0"/>
            <p:cNvSpPr/>
            <p:nvPr/>
          </p:nvSpPr>
          <p:spPr>
            <a:xfrm>
              <a:off x="7741790" y="4511757"/>
              <a:ext cx="11406" cy="4670"/>
            </a:xfrm>
            <a:custGeom>
              <a:rect b="b" l="l" r="r" t="t"/>
              <a:pathLst>
                <a:path extrusionOk="0" h="95" w="232">
                  <a:moveTo>
                    <a:pt x="164" y="1"/>
                  </a:moveTo>
                  <a:cubicBezTo>
                    <a:pt x="145" y="1"/>
                    <a:pt x="124" y="3"/>
                    <a:pt x="101" y="10"/>
                  </a:cubicBezTo>
                  <a:cubicBezTo>
                    <a:pt x="31" y="32"/>
                    <a:pt x="1" y="85"/>
                    <a:pt x="10" y="93"/>
                  </a:cubicBezTo>
                  <a:cubicBezTo>
                    <a:pt x="11" y="94"/>
                    <a:pt x="12" y="94"/>
                    <a:pt x="14" y="94"/>
                  </a:cubicBezTo>
                  <a:cubicBezTo>
                    <a:pt x="29" y="94"/>
                    <a:pt x="69" y="69"/>
                    <a:pt x="119" y="54"/>
                  </a:cubicBezTo>
                  <a:cubicBezTo>
                    <a:pt x="176" y="36"/>
                    <a:pt x="224" y="36"/>
                    <a:pt x="228" y="23"/>
                  </a:cubicBezTo>
                  <a:cubicBezTo>
                    <a:pt x="231" y="14"/>
                    <a:pt x="205" y="1"/>
                    <a:pt x="16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0"/>
            <p:cNvSpPr/>
            <p:nvPr/>
          </p:nvSpPr>
          <p:spPr>
            <a:xfrm>
              <a:off x="7761356" y="4508954"/>
              <a:ext cx="6244" cy="2999"/>
            </a:xfrm>
            <a:custGeom>
              <a:rect b="b" l="l" r="r" t="t"/>
              <a:pathLst>
                <a:path extrusionOk="0" h="61" w="127">
                  <a:moveTo>
                    <a:pt x="100" y="0"/>
                  </a:moveTo>
                  <a:cubicBezTo>
                    <a:pt x="88" y="0"/>
                    <a:pt x="73" y="4"/>
                    <a:pt x="58" y="10"/>
                  </a:cubicBezTo>
                  <a:cubicBezTo>
                    <a:pt x="22" y="19"/>
                    <a:pt x="0" y="41"/>
                    <a:pt x="5" y="53"/>
                  </a:cubicBezTo>
                  <a:cubicBezTo>
                    <a:pt x="7" y="58"/>
                    <a:pt x="16" y="61"/>
                    <a:pt x="28" y="61"/>
                  </a:cubicBezTo>
                  <a:cubicBezTo>
                    <a:pt x="40" y="61"/>
                    <a:pt x="55" y="58"/>
                    <a:pt x="70" y="53"/>
                  </a:cubicBezTo>
                  <a:cubicBezTo>
                    <a:pt x="105" y="41"/>
                    <a:pt x="127" y="19"/>
                    <a:pt x="123" y="10"/>
                  </a:cubicBezTo>
                  <a:cubicBezTo>
                    <a:pt x="121" y="4"/>
                    <a:pt x="112" y="0"/>
                    <a:pt x="10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0"/>
            <p:cNvSpPr/>
            <p:nvPr/>
          </p:nvSpPr>
          <p:spPr>
            <a:xfrm>
              <a:off x="7378279" y="2300349"/>
              <a:ext cx="514191" cy="879370"/>
            </a:xfrm>
            <a:custGeom>
              <a:rect b="b" l="l" r="r" t="t"/>
              <a:pathLst>
                <a:path extrusionOk="0" h="17887" w="10459">
                  <a:moveTo>
                    <a:pt x="10458" y="0"/>
                  </a:moveTo>
                  <a:lnTo>
                    <a:pt x="6245" y="827"/>
                  </a:lnTo>
                  <a:cubicBezTo>
                    <a:pt x="4817" y="5043"/>
                    <a:pt x="2243" y="12683"/>
                    <a:pt x="2243" y="12683"/>
                  </a:cubicBezTo>
                  <a:cubicBezTo>
                    <a:pt x="2059" y="12792"/>
                    <a:pt x="1382" y="13151"/>
                    <a:pt x="1176" y="13194"/>
                  </a:cubicBezTo>
                  <a:cubicBezTo>
                    <a:pt x="972" y="13236"/>
                    <a:pt x="714" y="13281"/>
                    <a:pt x="519" y="13281"/>
                  </a:cubicBezTo>
                  <a:cubicBezTo>
                    <a:pt x="471" y="13281"/>
                    <a:pt x="428" y="13278"/>
                    <a:pt x="389" y="13272"/>
                  </a:cubicBezTo>
                  <a:cubicBezTo>
                    <a:pt x="377" y="13271"/>
                    <a:pt x="365" y="13270"/>
                    <a:pt x="353" y="13270"/>
                  </a:cubicBezTo>
                  <a:cubicBezTo>
                    <a:pt x="134" y="13270"/>
                    <a:pt x="0" y="13525"/>
                    <a:pt x="149" y="13670"/>
                  </a:cubicBezTo>
                  <a:cubicBezTo>
                    <a:pt x="242" y="13760"/>
                    <a:pt x="510" y="13835"/>
                    <a:pt x="868" y="13835"/>
                  </a:cubicBezTo>
                  <a:cubicBezTo>
                    <a:pt x="1118" y="13835"/>
                    <a:pt x="1411" y="13798"/>
                    <a:pt x="1718" y="13705"/>
                  </a:cubicBezTo>
                  <a:cubicBezTo>
                    <a:pt x="1785" y="13686"/>
                    <a:pt x="1841" y="13677"/>
                    <a:pt x="1887" y="13677"/>
                  </a:cubicBezTo>
                  <a:cubicBezTo>
                    <a:pt x="2373" y="13677"/>
                    <a:pt x="1889" y="14652"/>
                    <a:pt x="1666" y="14994"/>
                  </a:cubicBezTo>
                  <a:cubicBezTo>
                    <a:pt x="1420" y="15370"/>
                    <a:pt x="722" y="16602"/>
                    <a:pt x="779" y="16769"/>
                  </a:cubicBezTo>
                  <a:cubicBezTo>
                    <a:pt x="809" y="16858"/>
                    <a:pt x="868" y="16902"/>
                    <a:pt x="942" y="16902"/>
                  </a:cubicBezTo>
                  <a:cubicBezTo>
                    <a:pt x="1071" y="16902"/>
                    <a:pt x="1246" y="16772"/>
                    <a:pt x="1399" y="16528"/>
                  </a:cubicBezTo>
                  <a:cubicBezTo>
                    <a:pt x="1629" y="16154"/>
                    <a:pt x="2310" y="15101"/>
                    <a:pt x="2439" y="15101"/>
                  </a:cubicBezTo>
                  <a:cubicBezTo>
                    <a:pt x="2442" y="15101"/>
                    <a:pt x="2446" y="15102"/>
                    <a:pt x="2448" y="15104"/>
                  </a:cubicBezTo>
                  <a:cubicBezTo>
                    <a:pt x="2653" y="15217"/>
                    <a:pt x="1426" y="17175"/>
                    <a:pt x="1426" y="17175"/>
                  </a:cubicBezTo>
                  <a:cubicBezTo>
                    <a:pt x="1426" y="17175"/>
                    <a:pt x="1141" y="17520"/>
                    <a:pt x="1360" y="17687"/>
                  </a:cubicBezTo>
                  <a:cubicBezTo>
                    <a:pt x="1386" y="17707"/>
                    <a:pt x="1416" y="17717"/>
                    <a:pt x="1448" y="17717"/>
                  </a:cubicBezTo>
                  <a:cubicBezTo>
                    <a:pt x="1905" y="17717"/>
                    <a:pt x="2958" y="15868"/>
                    <a:pt x="3060" y="15680"/>
                  </a:cubicBezTo>
                  <a:cubicBezTo>
                    <a:pt x="3085" y="15633"/>
                    <a:pt x="3113" y="15614"/>
                    <a:pt x="3137" y="15614"/>
                  </a:cubicBezTo>
                  <a:cubicBezTo>
                    <a:pt x="3184" y="15614"/>
                    <a:pt x="3210" y="15697"/>
                    <a:pt x="3151" y="15794"/>
                  </a:cubicBezTo>
                  <a:cubicBezTo>
                    <a:pt x="3056" y="15947"/>
                    <a:pt x="2011" y="17673"/>
                    <a:pt x="2326" y="17870"/>
                  </a:cubicBezTo>
                  <a:cubicBezTo>
                    <a:pt x="2343" y="17881"/>
                    <a:pt x="2362" y="17886"/>
                    <a:pt x="2383" y="17886"/>
                  </a:cubicBezTo>
                  <a:cubicBezTo>
                    <a:pt x="2732" y="17886"/>
                    <a:pt x="3403" y="16327"/>
                    <a:pt x="3689" y="16025"/>
                  </a:cubicBezTo>
                  <a:cubicBezTo>
                    <a:pt x="3720" y="15992"/>
                    <a:pt x="3740" y="15977"/>
                    <a:pt x="3750" y="15977"/>
                  </a:cubicBezTo>
                  <a:cubicBezTo>
                    <a:pt x="3853" y="15977"/>
                    <a:pt x="3026" y="17483"/>
                    <a:pt x="3300" y="17682"/>
                  </a:cubicBezTo>
                  <a:cubicBezTo>
                    <a:pt x="3326" y="17701"/>
                    <a:pt x="3352" y="17718"/>
                    <a:pt x="3383" y="17718"/>
                  </a:cubicBezTo>
                  <a:cubicBezTo>
                    <a:pt x="3481" y="17718"/>
                    <a:pt x="3631" y="17552"/>
                    <a:pt x="4022" y="16764"/>
                  </a:cubicBezTo>
                  <a:cubicBezTo>
                    <a:pt x="4349" y="16100"/>
                    <a:pt x="4847" y="14645"/>
                    <a:pt x="5175" y="13635"/>
                  </a:cubicBezTo>
                  <a:cubicBezTo>
                    <a:pt x="6271" y="11433"/>
                    <a:pt x="9418" y="4633"/>
                    <a:pt x="10458" y="0"/>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0"/>
            <p:cNvSpPr/>
            <p:nvPr/>
          </p:nvSpPr>
          <p:spPr>
            <a:xfrm>
              <a:off x="7515788" y="1831481"/>
              <a:ext cx="471862" cy="981087"/>
            </a:xfrm>
            <a:custGeom>
              <a:rect b="b" l="l" r="r" t="t"/>
              <a:pathLst>
                <a:path extrusionOk="0" h="19956" w="9598">
                  <a:moveTo>
                    <a:pt x="4783" y="0"/>
                  </a:moveTo>
                  <a:cubicBezTo>
                    <a:pt x="4435" y="0"/>
                    <a:pt x="4204" y="67"/>
                    <a:pt x="4204" y="67"/>
                  </a:cubicBezTo>
                  <a:cubicBezTo>
                    <a:pt x="1945" y="72"/>
                    <a:pt x="1644" y="102"/>
                    <a:pt x="1172" y="1532"/>
                  </a:cubicBezTo>
                  <a:cubicBezTo>
                    <a:pt x="682" y="3026"/>
                    <a:pt x="686" y="13930"/>
                    <a:pt x="346" y="18309"/>
                  </a:cubicBezTo>
                  <a:cubicBezTo>
                    <a:pt x="324" y="18614"/>
                    <a:pt x="1" y="18833"/>
                    <a:pt x="1" y="19322"/>
                  </a:cubicBezTo>
                  <a:cubicBezTo>
                    <a:pt x="5" y="19943"/>
                    <a:pt x="688" y="19955"/>
                    <a:pt x="744" y="19955"/>
                  </a:cubicBezTo>
                  <a:cubicBezTo>
                    <a:pt x="746" y="19955"/>
                    <a:pt x="747" y="19955"/>
                    <a:pt x="747" y="19955"/>
                  </a:cubicBezTo>
                  <a:lnTo>
                    <a:pt x="8740" y="19576"/>
                  </a:lnTo>
                  <a:cubicBezTo>
                    <a:pt x="8740" y="19576"/>
                    <a:pt x="8741" y="19576"/>
                    <a:pt x="8743" y="19576"/>
                  </a:cubicBezTo>
                  <a:cubicBezTo>
                    <a:pt x="8795" y="19576"/>
                    <a:pt x="9597" y="19564"/>
                    <a:pt x="9597" y="18837"/>
                  </a:cubicBezTo>
                  <a:cubicBezTo>
                    <a:pt x="9597" y="18601"/>
                    <a:pt x="9305" y="18335"/>
                    <a:pt x="9274" y="18007"/>
                  </a:cubicBezTo>
                  <a:cubicBezTo>
                    <a:pt x="9252" y="17722"/>
                    <a:pt x="9466" y="17853"/>
                    <a:pt x="9436" y="17513"/>
                  </a:cubicBezTo>
                  <a:cubicBezTo>
                    <a:pt x="9103" y="13872"/>
                    <a:pt x="8246" y="6792"/>
                    <a:pt x="7867" y="3861"/>
                  </a:cubicBezTo>
                  <a:cubicBezTo>
                    <a:pt x="7429" y="467"/>
                    <a:pt x="5701" y="0"/>
                    <a:pt x="47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0"/>
            <p:cNvSpPr/>
            <p:nvPr/>
          </p:nvSpPr>
          <p:spPr>
            <a:xfrm>
              <a:off x="7752114" y="1845689"/>
              <a:ext cx="58258" cy="71236"/>
            </a:xfrm>
            <a:custGeom>
              <a:rect b="b" l="l" r="r" t="t"/>
              <a:pathLst>
                <a:path extrusionOk="0" h="1449" w="1185">
                  <a:moveTo>
                    <a:pt x="5" y="1"/>
                  </a:moveTo>
                  <a:cubicBezTo>
                    <a:pt x="5" y="1"/>
                    <a:pt x="5" y="1"/>
                    <a:pt x="5" y="1"/>
                  </a:cubicBezTo>
                  <a:cubicBezTo>
                    <a:pt x="0" y="6"/>
                    <a:pt x="62" y="93"/>
                    <a:pt x="167" y="224"/>
                  </a:cubicBezTo>
                  <a:cubicBezTo>
                    <a:pt x="272" y="355"/>
                    <a:pt x="424" y="530"/>
                    <a:pt x="591" y="726"/>
                  </a:cubicBezTo>
                  <a:cubicBezTo>
                    <a:pt x="761" y="918"/>
                    <a:pt x="905" y="1102"/>
                    <a:pt x="1006" y="1233"/>
                  </a:cubicBezTo>
                  <a:cubicBezTo>
                    <a:pt x="1109" y="1366"/>
                    <a:pt x="1169" y="1448"/>
                    <a:pt x="1180" y="1448"/>
                  </a:cubicBezTo>
                  <a:cubicBezTo>
                    <a:pt x="1180" y="1448"/>
                    <a:pt x="1180" y="1448"/>
                    <a:pt x="1180" y="1448"/>
                  </a:cubicBezTo>
                  <a:cubicBezTo>
                    <a:pt x="1184" y="1443"/>
                    <a:pt x="1132" y="1356"/>
                    <a:pt x="1037" y="1216"/>
                  </a:cubicBezTo>
                  <a:cubicBezTo>
                    <a:pt x="936" y="1076"/>
                    <a:pt x="796" y="892"/>
                    <a:pt x="630" y="696"/>
                  </a:cubicBezTo>
                  <a:cubicBezTo>
                    <a:pt x="460" y="499"/>
                    <a:pt x="302" y="329"/>
                    <a:pt x="193" y="202"/>
                  </a:cubicBezTo>
                  <a:cubicBezTo>
                    <a:pt x="82" y="78"/>
                    <a:pt x="13" y="1"/>
                    <a:pt x="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0"/>
            <p:cNvSpPr/>
            <p:nvPr/>
          </p:nvSpPr>
          <p:spPr>
            <a:xfrm>
              <a:off x="7603839" y="1841805"/>
              <a:ext cx="165973" cy="57520"/>
            </a:xfrm>
            <a:custGeom>
              <a:rect b="b" l="l" r="r" t="t"/>
              <a:pathLst>
                <a:path extrusionOk="0" h="1170" w="3376">
                  <a:moveTo>
                    <a:pt x="3369" y="0"/>
                  </a:moveTo>
                  <a:cubicBezTo>
                    <a:pt x="3361" y="0"/>
                    <a:pt x="3315" y="18"/>
                    <a:pt x="3240" y="45"/>
                  </a:cubicBezTo>
                  <a:cubicBezTo>
                    <a:pt x="3125" y="85"/>
                    <a:pt x="3008" y="128"/>
                    <a:pt x="2881" y="176"/>
                  </a:cubicBezTo>
                  <a:cubicBezTo>
                    <a:pt x="2580" y="289"/>
                    <a:pt x="2160" y="443"/>
                    <a:pt x="1693" y="600"/>
                  </a:cubicBezTo>
                  <a:cubicBezTo>
                    <a:pt x="1229" y="761"/>
                    <a:pt x="805" y="902"/>
                    <a:pt x="499" y="1003"/>
                  </a:cubicBezTo>
                  <a:cubicBezTo>
                    <a:pt x="368" y="1046"/>
                    <a:pt x="246" y="1086"/>
                    <a:pt x="136" y="1120"/>
                  </a:cubicBezTo>
                  <a:cubicBezTo>
                    <a:pt x="49" y="1151"/>
                    <a:pt x="1" y="1168"/>
                    <a:pt x="1" y="1168"/>
                  </a:cubicBezTo>
                  <a:cubicBezTo>
                    <a:pt x="1" y="1169"/>
                    <a:pt x="3" y="1169"/>
                    <a:pt x="5" y="1169"/>
                  </a:cubicBezTo>
                  <a:cubicBezTo>
                    <a:pt x="18" y="1169"/>
                    <a:pt x="65" y="1157"/>
                    <a:pt x="141" y="1138"/>
                  </a:cubicBezTo>
                  <a:cubicBezTo>
                    <a:pt x="255" y="1108"/>
                    <a:pt x="377" y="1072"/>
                    <a:pt x="509" y="1033"/>
                  </a:cubicBezTo>
                  <a:cubicBezTo>
                    <a:pt x="818" y="941"/>
                    <a:pt x="1243" y="810"/>
                    <a:pt x="1709" y="648"/>
                  </a:cubicBezTo>
                  <a:cubicBezTo>
                    <a:pt x="2173" y="487"/>
                    <a:pt x="2593" y="325"/>
                    <a:pt x="2895" y="207"/>
                  </a:cubicBezTo>
                  <a:cubicBezTo>
                    <a:pt x="3021" y="154"/>
                    <a:pt x="3135" y="106"/>
                    <a:pt x="3244" y="63"/>
                  </a:cubicBezTo>
                  <a:cubicBezTo>
                    <a:pt x="3327" y="27"/>
                    <a:pt x="3375" y="6"/>
                    <a:pt x="3371" y="1"/>
                  </a:cubicBezTo>
                  <a:cubicBezTo>
                    <a:pt x="3371" y="1"/>
                    <a:pt x="3370" y="0"/>
                    <a:pt x="336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0"/>
            <p:cNvSpPr/>
            <p:nvPr/>
          </p:nvSpPr>
          <p:spPr>
            <a:xfrm>
              <a:off x="7604330" y="1857095"/>
              <a:ext cx="2360" cy="41985"/>
            </a:xfrm>
            <a:custGeom>
              <a:rect b="b" l="l" r="r" t="t"/>
              <a:pathLst>
                <a:path extrusionOk="0" h="854" w="48">
                  <a:moveTo>
                    <a:pt x="27" y="0"/>
                  </a:moveTo>
                  <a:cubicBezTo>
                    <a:pt x="13" y="0"/>
                    <a:pt x="0" y="193"/>
                    <a:pt x="0" y="429"/>
                  </a:cubicBezTo>
                  <a:cubicBezTo>
                    <a:pt x="0" y="665"/>
                    <a:pt x="13" y="853"/>
                    <a:pt x="27" y="853"/>
                  </a:cubicBezTo>
                  <a:cubicBezTo>
                    <a:pt x="39" y="853"/>
                    <a:pt x="48" y="665"/>
                    <a:pt x="48" y="429"/>
                  </a:cubicBezTo>
                  <a:cubicBezTo>
                    <a:pt x="48" y="193"/>
                    <a:pt x="39" y="0"/>
                    <a:pt x="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0"/>
            <p:cNvSpPr/>
            <p:nvPr/>
          </p:nvSpPr>
          <p:spPr>
            <a:xfrm>
              <a:off x="7576160" y="1915795"/>
              <a:ext cx="298466" cy="2163"/>
            </a:xfrm>
            <a:custGeom>
              <a:rect b="b" l="l" r="r" t="t"/>
              <a:pathLst>
                <a:path extrusionOk="0" h="44" w="6071">
                  <a:moveTo>
                    <a:pt x="3038" y="0"/>
                  </a:moveTo>
                  <a:cubicBezTo>
                    <a:pt x="1360" y="0"/>
                    <a:pt x="1" y="8"/>
                    <a:pt x="1" y="22"/>
                  </a:cubicBezTo>
                  <a:cubicBezTo>
                    <a:pt x="1" y="35"/>
                    <a:pt x="1360" y="43"/>
                    <a:pt x="3038" y="43"/>
                  </a:cubicBezTo>
                  <a:cubicBezTo>
                    <a:pt x="4711" y="43"/>
                    <a:pt x="6070" y="35"/>
                    <a:pt x="6070" y="22"/>
                  </a:cubicBezTo>
                  <a:cubicBezTo>
                    <a:pt x="6070" y="8"/>
                    <a:pt x="4711" y="0"/>
                    <a:pt x="30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0"/>
            <p:cNvSpPr/>
            <p:nvPr/>
          </p:nvSpPr>
          <p:spPr>
            <a:xfrm>
              <a:off x="7563279" y="1957043"/>
              <a:ext cx="330470" cy="9046"/>
            </a:xfrm>
            <a:custGeom>
              <a:rect b="b" l="l" r="r" t="t"/>
              <a:pathLst>
                <a:path extrusionOk="0" h="184" w="6722">
                  <a:moveTo>
                    <a:pt x="983" y="0"/>
                  </a:moveTo>
                  <a:cubicBezTo>
                    <a:pt x="699" y="4"/>
                    <a:pt x="459" y="4"/>
                    <a:pt x="263" y="4"/>
                  </a:cubicBezTo>
                  <a:cubicBezTo>
                    <a:pt x="192" y="9"/>
                    <a:pt x="127" y="9"/>
                    <a:pt x="70" y="9"/>
                  </a:cubicBezTo>
                  <a:cubicBezTo>
                    <a:pt x="23" y="13"/>
                    <a:pt x="1" y="13"/>
                    <a:pt x="1" y="13"/>
                  </a:cubicBezTo>
                  <a:cubicBezTo>
                    <a:pt x="1" y="17"/>
                    <a:pt x="23" y="17"/>
                    <a:pt x="70" y="17"/>
                  </a:cubicBezTo>
                  <a:cubicBezTo>
                    <a:pt x="127" y="22"/>
                    <a:pt x="192" y="22"/>
                    <a:pt x="263" y="22"/>
                  </a:cubicBezTo>
                  <a:cubicBezTo>
                    <a:pt x="459" y="26"/>
                    <a:pt x="699" y="31"/>
                    <a:pt x="983" y="35"/>
                  </a:cubicBezTo>
                  <a:cubicBezTo>
                    <a:pt x="1622" y="43"/>
                    <a:pt x="2447" y="61"/>
                    <a:pt x="3361" y="79"/>
                  </a:cubicBezTo>
                  <a:cubicBezTo>
                    <a:pt x="4279" y="105"/>
                    <a:pt x="5104" y="131"/>
                    <a:pt x="5739" y="153"/>
                  </a:cubicBezTo>
                  <a:cubicBezTo>
                    <a:pt x="6022" y="162"/>
                    <a:pt x="6263" y="170"/>
                    <a:pt x="6459" y="179"/>
                  </a:cubicBezTo>
                  <a:cubicBezTo>
                    <a:pt x="6534" y="179"/>
                    <a:pt x="6595" y="184"/>
                    <a:pt x="6656" y="184"/>
                  </a:cubicBezTo>
                  <a:lnTo>
                    <a:pt x="6721" y="184"/>
                  </a:lnTo>
                  <a:cubicBezTo>
                    <a:pt x="6721" y="179"/>
                    <a:pt x="6699" y="179"/>
                    <a:pt x="6656" y="174"/>
                  </a:cubicBezTo>
                  <a:cubicBezTo>
                    <a:pt x="6595" y="170"/>
                    <a:pt x="6534" y="166"/>
                    <a:pt x="6459" y="162"/>
                  </a:cubicBezTo>
                  <a:cubicBezTo>
                    <a:pt x="6267" y="148"/>
                    <a:pt x="6027" y="135"/>
                    <a:pt x="5739" y="118"/>
                  </a:cubicBezTo>
                  <a:cubicBezTo>
                    <a:pt x="5130" y="87"/>
                    <a:pt x="4291" y="53"/>
                    <a:pt x="3365" y="31"/>
                  </a:cubicBezTo>
                  <a:cubicBezTo>
                    <a:pt x="2435" y="9"/>
                    <a:pt x="1596" y="0"/>
                    <a:pt x="9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0"/>
            <p:cNvSpPr/>
            <p:nvPr/>
          </p:nvSpPr>
          <p:spPr>
            <a:xfrm>
              <a:off x="7561313" y="2008124"/>
              <a:ext cx="337156" cy="2409"/>
            </a:xfrm>
            <a:custGeom>
              <a:rect b="b" l="l" r="r" t="t"/>
              <a:pathLst>
                <a:path extrusionOk="0" h="49" w="6858">
                  <a:moveTo>
                    <a:pt x="3431" y="1"/>
                  </a:moveTo>
                  <a:cubicBezTo>
                    <a:pt x="1535" y="1"/>
                    <a:pt x="1" y="10"/>
                    <a:pt x="1" y="23"/>
                  </a:cubicBezTo>
                  <a:cubicBezTo>
                    <a:pt x="1" y="36"/>
                    <a:pt x="1535" y="49"/>
                    <a:pt x="3431" y="49"/>
                  </a:cubicBezTo>
                  <a:cubicBezTo>
                    <a:pt x="5323" y="49"/>
                    <a:pt x="6858" y="36"/>
                    <a:pt x="6858" y="23"/>
                  </a:cubicBezTo>
                  <a:cubicBezTo>
                    <a:pt x="6858" y="10"/>
                    <a:pt x="5323" y="1"/>
                    <a:pt x="34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0"/>
            <p:cNvSpPr/>
            <p:nvPr/>
          </p:nvSpPr>
          <p:spPr>
            <a:xfrm>
              <a:off x="7557675" y="2054976"/>
              <a:ext cx="349398" cy="2458"/>
            </a:xfrm>
            <a:custGeom>
              <a:rect b="b" l="l" r="r" t="t"/>
              <a:pathLst>
                <a:path extrusionOk="0" h="50" w="7107">
                  <a:moveTo>
                    <a:pt x="3554" y="1"/>
                  </a:moveTo>
                  <a:cubicBezTo>
                    <a:pt x="1591" y="1"/>
                    <a:pt x="0" y="13"/>
                    <a:pt x="0" y="27"/>
                  </a:cubicBezTo>
                  <a:cubicBezTo>
                    <a:pt x="0" y="40"/>
                    <a:pt x="1591" y="49"/>
                    <a:pt x="3554" y="49"/>
                  </a:cubicBezTo>
                  <a:cubicBezTo>
                    <a:pt x="5516" y="49"/>
                    <a:pt x="7106" y="40"/>
                    <a:pt x="7106" y="27"/>
                  </a:cubicBezTo>
                  <a:cubicBezTo>
                    <a:pt x="7106" y="13"/>
                    <a:pt x="5516" y="1"/>
                    <a:pt x="35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0"/>
            <p:cNvSpPr/>
            <p:nvPr/>
          </p:nvSpPr>
          <p:spPr>
            <a:xfrm>
              <a:off x="7557675" y="2106548"/>
              <a:ext cx="357362" cy="2409"/>
            </a:xfrm>
            <a:custGeom>
              <a:rect b="b" l="l" r="r" t="t"/>
              <a:pathLst>
                <a:path extrusionOk="0" h="49" w="7269">
                  <a:moveTo>
                    <a:pt x="3636" y="1"/>
                  </a:moveTo>
                  <a:cubicBezTo>
                    <a:pt x="1626" y="1"/>
                    <a:pt x="0" y="13"/>
                    <a:pt x="0" y="27"/>
                  </a:cubicBezTo>
                  <a:cubicBezTo>
                    <a:pt x="0" y="40"/>
                    <a:pt x="1626" y="49"/>
                    <a:pt x="3636" y="49"/>
                  </a:cubicBezTo>
                  <a:cubicBezTo>
                    <a:pt x="5643" y="49"/>
                    <a:pt x="7269" y="40"/>
                    <a:pt x="7269" y="27"/>
                  </a:cubicBezTo>
                  <a:cubicBezTo>
                    <a:pt x="7269" y="13"/>
                    <a:pt x="5643" y="1"/>
                    <a:pt x="36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0"/>
            <p:cNvSpPr/>
            <p:nvPr/>
          </p:nvSpPr>
          <p:spPr>
            <a:xfrm>
              <a:off x="7557675" y="2158121"/>
              <a:ext cx="362278" cy="2409"/>
            </a:xfrm>
            <a:custGeom>
              <a:rect b="b" l="l" r="r" t="t"/>
              <a:pathLst>
                <a:path extrusionOk="0" h="49" w="7369">
                  <a:moveTo>
                    <a:pt x="3685" y="1"/>
                  </a:moveTo>
                  <a:cubicBezTo>
                    <a:pt x="1648" y="1"/>
                    <a:pt x="0" y="13"/>
                    <a:pt x="0" y="27"/>
                  </a:cubicBezTo>
                  <a:cubicBezTo>
                    <a:pt x="0" y="39"/>
                    <a:pt x="1648" y="49"/>
                    <a:pt x="3685" y="49"/>
                  </a:cubicBezTo>
                  <a:cubicBezTo>
                    <a:pt x="5716" y="49"/>
                    <a:pt x="7368" y="39"/>
                    <a:pt x="7368" y="27"/>
                  </a:cubicBezTo>
                  <a:cubicBezTo>
                    <a:pt x="7368" y="13"/>
                    <a:pt x="5716" y="1"/>
                    <a:pt x="3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50"/>
            <p:cNvSpPr/>
            <p:nvPr/>
          </p:nvSpPr>
          <p:spPr>
            <a:xfrm>
              <a:off x="7557675" y="2213331"/>
              <a:ext cx="368522" cy="2409"/>
            </a:xfrm>
            <a:custGeom>
              <a:rect b="b" l="l" r="r" t="t"/>
              <a:pathLst>
                <a:path extrusionOk="0" h="49" w="7496">
                  <a:moveTo>
                    <a:pt x="3750" y="1"/>
                  </a:moveTo>
                  <a:cubicBezTo>
                    <a:pt x="1678" y="1"/>
                    <a:pt x="0" y="13"/>
                    <a:pt x="0" y="27"/>
                  </a:cubicBezTo>
                  <a:cubicBezTo>
                    <a:pt x="0" y="40"/>
                    <a:pt x="1678" y="48"/>
                    <a:pt x="3750" y="48"/>
                  </a:cubicBezTo>
                  <a:cubicBezTo>
                    <a:pt x="5817" y="48"/>
                    <a:pt x="7495" y="40"/>
                    <a:pt x="7495" y="27"/>
                  </a:cubicBezTo>
                  <a:cubicBezTo>
                    <a:pt x="7495" y="13"/>
                    <a:pt x="5817" y="1"/>
                    <a:pt x="37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50"/>
            <p:cNvSpPr/>
            <p:nvPr/>
          </p:nvSpPr>
          <p:spPr>
            <a:xfrm>
              <a:off x="7557675" y="2261265"/>
              <a:ext cx="374766" cy="2409"/>
            </a:xfrm>
            <a:custGeom>
              <a:rect b="b" l="l" r="r" t="t"/>
              <a:pathLst>
                <a:path extrusionOk="0" h="49" w="7623">
                  <a:moveTo>
                    <a:pt x="3812" y="0"/>
                  </a:moveTo>
                  <a:cubicBezTo>
                    <a:pt x="1710" y="0"/>
                    <a:pt x="0" y="13"/>
                    <a:pt x="0" y="26"/>
                  </a:cubicBezTo>
                  <a:cubicBezTo>
                    <a:pt x="0" y="39"/>
                    <a:pt x="1710" y="48"/>
                    <a:pt x="3812" y="48"/>
                  </a:cubicBezTo>
                  <a:cubicBezTo>
                    <a:pt x="5913" y="48"/>
                    <a:pt x="7622" y="39"/>
                    <a:pt x="7622" y="26"/>
                  </a:cubicBezTo>
                  <a:cubicBezTo>
                    <a:pt x="7622" y="13"/>
                    <a:pt x="5913" y="0"/>
                    <a:pt x="3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0"/>
            <p:cNvSpPr/>
            <p:nvPr/>
          </p:nvSpPr>
          <p:spPr>
            <a:xfrm>
              <a:off x="7557675" y="2313918"/>
              <a:ext cx="382681" cy="2360"/>
            </a:xfrm>
            <a:custGeom>
              <a:rect b="b" l="l" r="r" t="t"/>
              <a:pathLst>
                <a:path extrusionOk="0" h="48" w="7784">
                  <a:moveTo>
                    <a:pt x="3894" y="0"/>
                  </a:moveTo>
                  <a:cubicBezTo>
                    <a:pt x="1744" y="0"/>
                    <a:pt x="0" y="9"/>
                    <a:pt x="0" y="21"/>
                  </a:cubicBezTo>
                  <a:cubicBezTo>
                    <a:pt x="0" y="35"/>
                    <a:pt x="1744" y="47"/>
                    <a:pt x="3894" y="47"/>
                  </a:cubicBezTo>
                  <a:cubicBezTo>
                    <a:pt x="6040" y="47"/>
                    <a:pt x="7784" y="35"/>
                    <a:pt x="7784" y="21"/>
                  </a:cubicBezTo>
                  <a:cubicBezTo>
                    <a:pt x="7784" y="9"/>
                    <a:pt x="6040" y="0"/>
                    <a:pt x="38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0"/>
            <p:cNvSpPr/>
            <p:nvPr/>
          </p:nvSpPr>
          <p:spPr>
            <a:xfrm>
              <a:off x="7557675" y="2366474"/>
              <a:ext cx="387204" cy="2212"/>
            </a:xfrm>
            <a:custGeom>
              <a:rect b="b" l="l" r="r" t="t"/>
              <a:pathLst>
                <a:path extrusionOk="0" h="45" w="7876">
                  <a:moveTo>
                    <a:pt x="3939" y="1"/>
                  </a:moveTo>
                  <a:cubicBezTo>
                    <a:pt x="1762" y="1"/>
                    <a:pt x="0" y="10"/>
                    <a:pt x="0" y="23"/>
                  </a:cubicBezTo>
                  <a:cubicBezTo>
                    <a:pt x="0" y="37"/>
                    <a:pt x="1762" y="45"/>
                    <a:pt x="3939" y="45"/>
                  </a:cubicBezTo>
                  <a:cubicBezTo>
                    <a:pt x="6110" y="45"/>
                    <a:pt x="7876" y="37"/>
                    <a:pt x="7876" y="23"/>
                  </a:cubicBezTo>
                  <a:cubicBezTo>
                    <a:pt x="7876" y="10"/>
                    <a:pt x="6110" y="1"/>
                    <a:pt x="39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0"/>
            <p:cNvSpPr/>
            <p:nvPr/>
          </p:nvSpPr>
          <p:spPr>
            <a:xfrm>
              <a:off x="7557675" y="2418931"/>
              <a:ext cx="393202" cy="2409"/>
            </a:xfrm>
            <a:custGeom>
              <a:rect b="b" l="l" r="r" t="t"/>
              <a:pathLst>
                <a:path extrusionOk="0" h="49" w="7998">
                  <a:moveTo>
                    <a:pt x="3999" y="1"/>
                  </a:moveTo>
                  <a:cubicBezTo>
                    <a:pt x="1793" y="1"/>
                    <a:pt x="0" y="14"/>
                    <a:pt x="0" y="27"/>
                  </a:cubicBezTo>
                  <a:cubicBezTo>
                    <a:pt x="0" y="35"/>
                    <a:pt x="1793" y="49"/>
                    <a:pt x="3999" y="49"/>
                  </a:cubicBezTo>
                  <a:cubicBezTo>
                    <a:pt x="6206" y="49"/>
                    <a:pt x="7998" y="35"/>
                    <a:pt x="7998" y="27"/>
                  </a:cubicBezTo>
                  <a:cubicBezTo>
                    <a:pt x="7998" y="14"/>
                    <a:pt x="6206" y="1"/>
                    <a:pt x="39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0"/>
            <p:cNvSpPr/>
            <p:nvPr/>
          </p:nvSpPr>
          <p:spPr>
            <a:xfrm>
              <a:off x="7557675" y="2471585"/>
              <a:ext cx="399052" cy="2409"/>
            </a:xfrm>
            <a:custGeom>
              <a:rect b="b" l="l" r="r" t="t"/>
              <a:pathLst>
                <a:path extrusionOk="0" h="49" w="8117">
                  <a:moveTo>
                    <a:pt x="4060" y="0"/>
                  </a:moveTo>
                  <a:cubicBezTo>
                    <a:pt x="1819" y="0"/>
                    <a:pt x="0" y="9"/>
                    <a:pt x="0" y="22"/>
                  </a:cubicBezTo>
                  <a:cubicBezTo>
                    <a:pt x="0" y="35"/>
                    <a:pt x="1819" y="49"/>
                    <a:pt x="4060" y="49"/>
                  </a:cubicBezTo>
                  <a:cubicBezTo>
                    <a:pt x="6303" y="49"/>
                    <a:pt x="8116" y="35"/>
                    <a:pt x="8116" y="22"/>
                  </a:cubicBezTo>
                  <a:cubicBezTo>
                    <a:pt x="8116" y="9"/>
                    <a:pt x="6303" y="0"/>
                    <a:pt x="40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0"/>
            <p:cNvSpPr/>
            <p:nvPr/>
          </p:nvSpPr>
          <p:spPr>
            <a:xfrm>
              <a:off x="7548432" y="2524042"/>
              <a:ext cx="414047" cy="2360"/>
            </a:xfrm>
            <a:custGeom>
              <a:rect b="b" l="l" r="r" t="t"/>
              <a:pathLst>
                <a:path extrusionOk="0" h="48" w="8422">
                  <a:moveTo>
                    <a:pt x="4214" y="0"/>
                  </a:moveTo>
                  <a:cubicBezTo>
                    <a:pt x="1884" y="0"/>
                    <a:pt x="0" y="13"/>
                    <a:pt x="0" y="26"/>
                  </a:cubicBezTo>
                  <a:cubicBezTo>
                    <a:pt x="0" y="39"/>
                    <a:pt x="1884" y="47"/>
                    <a:pt x="4214" y="47"/>
                  </a:cubicBezTo>
                  <a:cubicBezTo>
                    <a:pt x="6539" y="47"/>
                    <a:pt x="8422" y="39"/>
                    <a:pt x="8422" y="26"/>
                  </a:cubicBezTo>
                  <a:cubicBezTo>
                    <a:pt x="8422" y="13"/>
                    <a:pt x="6539" y="0"/>
                    <a:pt x="42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0"/>
            <p:cNvSpPr/>
            <p:nvPr/>
          </p:nvSpPr>
          <p:spPr>
            <a:xfrm>
              <a:off x="7540713" y="2576597"/>
              <a:ext cx="427615" cy="2458"/>
            </a:xfrm>
            <a:custGeom>
              <a:rect b="b" l="l" r="r" t="t"/>
              <a:pathLst>
                <a:path extrusionOk="0" h="50" w="8698">
                  <a:moveTo>
                    <a:pt x="4349" y="1"/>
                  </a:moveTo>
                  <a:cubicBezTo>
                    <a:pt x="1950" y="1"/>
                    <a:pt x="0" y="15"/>
                    <a:pt x="0" y="23"/>
                  </a:cubicBezTo>
                  <a:cubicBezTo>
                    <a:pt x="0" y="37"/>
                    <a:pt x="1950" y="49"/>
                    <a:pt x="4349" y="49"/>
                  </a:cubicBezTo>
                  <a:cubicBezTo>
                    <a:pt x="6748" y="49"/>
                    <a:pt x="8697" y="37"/>
                    <a:pt x="8697" y="23"/>
                  </a:cubicBezTo>
                  <a:cubicBezTo>
                    <a:pt x="8697" y="15"/>
                    <a:pt x="6748" y="1"/>
                    <a:pt x="43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0"/>
            <p:cNvSpPr/>
            <p:nvPr/>
          </p:nvSpPr>
          <p:spPr>
            <a:xfrm>
              <a:off x="7539189" y="2629251"/>
              <a:ext cx="434498" cy="2212"/>
            </a:xfrm>
            <a:custGeom>
              <a:rect b="b" l="l" r="r" t="t"/>
              <a:pathLst>
                <a:path extrusionOk="0" h="45" w="8838">
                  <a:moveTo>
                    <a:pt x="4419" y="1"/>
                  </a:moveTo>
                  <a:cubicBezTo>
                    <a:pt x="1976" y="1"/>
                    <a:pt x="1" y="10"/>
                    <a:pt x="1" y="23"/>
                  </a:cubicBezTo>
                  <a:cubicBezTo>
                    <a:pt x="1" y="36"/>
                    <a:pt x="1976" y="45"/>
                    <a:pt x="4419" y="45"/>
                  </a:cubicBezTo>
                  <a:cubicBezTo>
                    <a:pt x="6858" y="45"/>
                    <a:pt x="8837" y="36"/>
                    <a:pt x="8837" y="23"/>
                  </a:cubicBezTo>
                  <a:cubicBezTo>
                    <a:pt x="8837" y="10"/>
                    <a:pt x="6858" y="1"/>
                    <a:pt x="44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0"/>
            <p:cNvSpPr/>
            <p:nvPr/>
          </p:nvSpPr>
          <p:spPr>
            <a:xfrm>
              <a:off x="7539189" y="2681708"/>
              <a:ext cx="439611" cy="2409"/>
            </a:xfrm>
            <a:custGeom>
              <a:rect b="b" l="l" r="r" t="t"/>
              <a:pathLst>
                <a:path extrusionOk="0" h="49" w="8942">
                  <a:moveTo>
                    <a:pt x="4472" y="0"/>
                  </a:moveTo>
                  <a:cubicBezTo>
                    <a:pt x="2002" y="0"/>
                    <a:pt x="1" y="13"/>
                    <a:pt x="1" y="27"/>
                  </a:cubicBezTo>
                  <a:cubicBezTo>
                    <a:pt x="1" y="39"/>
                    <a:pt x="2002" y="49"/>
                    <a:pt x="4472" y="49"/>
                  </a:cubicBezTo>
                  <a:cubicBezTo>
                    <a:pt x="6941" y="49"/>
                    <a:pt x="8942" y="39"/>
                    <a:pt x="8942" y="27"/>
                  </a:cubicBezTo>
                  <a:cubicBezTo>
                    <a:pt x="8942" y="13"/>
                    <a:pt x="6941" y="0"/>
                    <a:pt x="44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0"/>
            <p:cNvSpPr/>
            <p:nvPr/>
          </p:nvSpPr>
          <p:spPr>
            <a:xfrm>
              <a:off x="7532749" y="2731264"/>
              <a:ext cx="443102" cy="4572"/>
            </a:xfrm>
            <a:custGeom>
              <a:rect b="b" l="l" r="r" t="t"/>
              <a:pathLst>
                <a:path extrusionOk="0" h="93" w="9013">
                  <a:moveTo>
                    <a:pt x="606" y="0"/>
                  </a:moveTo>
                  <a:cubicBezTo>
                    <a:pt x="221" y="0"/>
                    <a:pt x="1" y="2"/>
                    <a:pt x="1" y="7"/>
                  </a:cubicBezTo>
                  <a:cubicBezTo>
                    <a:pt x="1" y="19"/>
                    <a:pt x="2020" y="45"/>
                    <a:pt x="4506" y="68"/>
                  </a:cubicBezTo>
                  <a:cubicBezTo>
                    <a:pt x="6110" y="84"/>
                    <a:pt x="7519" y="92"/>
                    <a:pt x="8317" y="92"/>
                  </a:cubicBezTo>
                  <a:cubicBezTo>
                    <a:pt x="8757" y="92"/>
                    <a:pt x="9012" y="90"/>
                    <a:pt x="9012" y="85"/>
                  </a:cubicBezTo>
                  <a:cubicBezTo>
                    <a:pt x="9012" y="72"/>
                    <a:pt x="6993" y="45"/>
                    <a:pt x="4506" y="23"/>
                  </a:cubicBezTo>
                  <a:cubicBezTo>
                    <a:pt x="2841" y="9"/>
                    <a:pt x="1385" y="0"/>
                    <a:pt x="6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0"/>
            <p:cNvSpPr/>
            <p:nvPr/>
          </p:nvSpPr>
          <p:spPr>
            <a:xfrm>
              <a:off x="7516673" y="2783672"/>
              <a:ext cx="459178" cy="5162"/>
            </a:xfrm>
            <a:custGeom>
              <a:rect b="b" l="l" r="r" t="t"/>
              <a:pathLst>
                <a:path extrusionOk="0" h="105" w="9340">
                  <a:moveTo>
                    <a:pt x="8794" y="1"/>
                  </a:moveTo>
                  <a:cubicBezTo>
                    <a:pt x="8010" y="1"/>
                    <a:pt x="6457" y="10"/>
                    <a:pt x="4668" y="28"/>
                  </a:cubicBezTo>
                  <a:cubicBezTo>
                    <a:pt x="2089" y="55"/>
                    <a:pt x="0" y="85"/>
                    <a:pt x="0" y="99"/>
                  </a:cubicBezTo>
                  <a:cubicBezTo>
                    <a:pt x="0" y="102"/>
                    <a:pt x="197" y="104"/>
                    <a:pt x="545" y="104"/>
                  </a:cubicBezTo>
                  <a:cubicBezTo>
                    <a:pt x="1330" y="104"/>
                    <a:pt x="2882" y="95"/>
                    <a:pt x="4672" y="77"/>
                  </a:cubicBezTo>
                  <a:cubicBezTo>
                    <a:pt x="7250" y="50"/>
                    <a:pt x="9339" y="20"/>
                    <a:pt x="9339" y="6"/>
                  </a:cubicBezTo>
                  <a:cubicBezTo>
                    <a:pt x="9339" y="2"/>
                    <a:pt x="9142" y="1"/>
                    <a:pt x="87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0"/>
            <p:cNvSpPr/>
            <p:nvPr/>
          </p:nvSpPr>
          <p:spPr>
            <a:xfrm>
              <a:off x="7679500" y="2059499"/>
              <a:ext cx="215725" cy="479039"/>
            </a:xfrm>
            <a:custGeom>
              <a:rect b="b" l="l" r="r" t="t"/>
              <a:pathLst>
                <a:path extrusionOk="0" h="9744" w="4388">
                  <a:moveTo>
                    <a:pt x="4297" y="0"/>
                  </a:moveTo>
                  <a:cubicBezTo>
                    <a:pt x="4030" y="2033"/>
                    <a:pt x="3409" y="4240"/>
                    <a:pt x="2889" y="5476"/>
                  </a:cubicBezTo>
                  <a:cubicBezTo>
                    <a:pt x="2216" y="7067"/>
                    <a:pt x="1578" y="8217"/>
                    <a:pt x="451" y="9523"/>
                  </a:cubicBezTo>
                  <a:lnTo>
                    <a:pt x="1" y="9728"/>
                  </a:lnTo>
                  <a:cubicBezTo>
                    <a:pt x="83" y="9739"/>
                    <a:pt x="166" y="9744"/>
                    <a:pt x="248" y="9744"/>
                  </a:cubicBezTo>
                  <a:cubicBezTo>
                    <a:pt x="682" y="9744"/>
                    <a:pt x="1108" y="9601"/>
                    <a:pt x="1461" y="9348"/>
                  </a:cubicBezTo>
                  <a:cubicBezTo>
                    <a:pt x="1884" y="9042"/>
                    <a:pt x="2212" y="8627"/>
                    <a:pt x="2500" y="8195"/>
                  </a:cubicBezTo>
                  <a:cubicBezTo>
                    <a:pt x="3558" y="6630"/>
                    <a:pt x="4192" y="4782"/>
                    <a:pt x="4313" y="2898"/>
                  </a:cubicBezTo>
                  <a:cubicBezTo>
                    <a:pt x="4340" y="2474"/>
                    <a:pt x="4388" y="712"/>
                    <a:pt x="42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0"/>
            <p:cNvSpPr/>
            <p:nvPr/>
          </p:nvSpPr>
          <p:spPr>
            <a:xfrm>
              <a:off x="7601282" y="2585397"/>
              <a:ext cx="325997" cy="154567"/>
            </a:xfrm>
            <a:custGeom>
              <a:rect b="b" l="l" r="r" t="t"/>
              <a:pathLst>
                <a:path extrusionOk="0" h="3144" w="6631">
                  <a:moveTo>
                    <a:pt x="6630" y="1"/>
                  </a:moveTo>
                  <a:cubicBezTo>
                    <a:pt x="6627" y="1"/>
                    <a:pt x="6609" y="18"/>
                    <a:pt x="6574" y="50"/>
                  </a:cubicBezTo>
                  <a:cubicBezTo>
                    <a:pt x="6529" y="94"/>
                    <a:pt x="6477" y="142"/>
                    <a:pt x="6416" y="198"/>
                  </a:cubicBezTo>
                  <a:cubicBezTo>
                    <a:pt x="6281" y="334"/>
                    <a:pt x="6075" y="513"/>
                    <a:pt x="5813" y="731"/>
                  </a:cubicBezTo>
                  <a:cubicBezTo>
                    <a:pt x="5555" y="945"/>
                    <a:pt x="5228" y="1185"/>
                    <a:pt x="4856" y="1431"/>
                  </a:cubicBezTo>
                  <a:cubicBezTo>
                    <a:pt x="4480" y="1671"/>
                    <a:pt x="4052" y="1920"/>
                    <a:pt x="3584" y="2143"/>
                  </a:cubicBezTo>
                  <a:cubicBezTo>
                    <a:pt x="3117" y="2361"/>
                    <a:pt x="2658" y="2536"/>
                    <a:pt x="2233" y="2676"/>
                  </a:cubicBezTo>
                  <a:cubicBezTo>
                    <a:pt x="1806" y="2807"/>
                    <a:pt x="1412" y="2908"/>
                    <a:pt x="1080" y="2974"/>
                  </a:cubicBezTo>
                  <a:cubicBezTo>
                    <a:pt x="748" y="3039"/>
                    <a:pt x="477" y="3083"/>
                    <a:pt x="289" y="3105"/>
                  </a:cubicBezTo>
                  <a:cubicBezTo>
                    <a:pt x="210" y="3113"/>
                    <a:pt x="136" y="3122"/>
                    <a:pt x="75" y="3131"/>
                  </a:cubicBezTo>
                  <a:cubicBezTo>
                    <a:pt x="23" y="3139"/>
                    <a:pt x="0" y="3144"/>
                    <a:pt x="0" y="3144"/>
                  </a:cubicBezTo>
                  <a:cubicBezTo>
                    <a:pt x="0" y="3144"/>
                    <a:pt x="420" y="3131"/>
                    <a:pt x="1089" y="3004"/>
                  </a:cubicBezTo>
                  <a:cubicBezTo>
                    <a:pt x="1421" y="2942"/>
                    <a:pt x="1814" y="2847"/>
                    <a:pt x="2247" y="2716"/>
                  </a:cubicBezTo>
                  <a:cubicBezTo>
                    <a:pt x="2671" y="2580"/>
                    <a:pt x="3134" y="2405"/>
                    <a:pt x="3606" y="2182"/>
                  </a:cubicBezTo>
                  <a:cubicBezTo>
                    <a:pt x="4074" y="1959"/>
                    <a:pt x="4502" y="1710"/>
                    <a:pt x="4878" y="1465"/>
                  </a:cubicBezTo>
                  <a:cubicBezTo>
                    <a:pt x="5254" y="1217"/>
                    <a:pt x="5577" y="976"/>
                    <a:pt x="5835" y="753"/>
                  </a:cubicBezTo>
                  <a:cubicBezTo>
                    <a:pt x="6355" y="316"/>
                    <a:pt x="6630" y="1"/>
                    <a:pt x="6630" y="1"/>
                  </a:cubicBezTo>
                  <a:cubicBezTo>
                    <a:pt x="6630" y="1"/>
                    <a:pt x="6630" y="1"/>
                    <a:pt x="663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0"/>
            <p:cNvSpPr/>
            <p:nvPr/>
          </p:nvSpPr>
          <p:spPr>
            <a:xfrm>
              <a:off x="7608214" y="2265050"/>
              <a:ext cx="211153" cy="71826"/>
            </a:xfrm>
            <a:custGeom>
              <a:rect b="b" l="l" r="r" t="t"/>
              <a:pathLst>
                <a:path extrusionOk="0" h="1461" w="4295">
                  <a:moveTo>
                    <a:pt x="3" y="0"/>
                  </a:moveTo>
                  <a:cubicBezTo>
                    <a:pt x="1" y="0"/>
                    <a:pt x="0" y="1"/>
                    <a:pt x="0" y="2"/>
                  </a:cubicBezTo>
                  <a:cubicBezTo>
                    <a:pt x="0" y="2"/>
                    <a:pt x="13" y="6"/>
                    <a:pt x="43" y="14"/>
                  </a:cubicBezTo>
                  <a:cubicBezTo>
                    <a:pt x="83" y="28"/>
                    <a:pt x="126" y="41"/>
                    <a:pt x="170" y="54"/>
                  </a:cubicBezTo>
                  <a:cubicBezTo>
                    <a:pt x="305" y="89"/>
                    <a:pt x="463" y="133"/>
                    <a:pt x="638" y="185"/>
                  </a:cubicBezTo>
                  <a:cubicBezTo>
                    <a:pt x="1031" y="299"/>
                    <a:pt x="1573" y="470"/>
                    <a:pt x="2159" y="688"/>
                  </a:cubicBezTo>
                  <a:cubicBezTo>
                    <a:pt x="2731" y="902"/>
                    <a:pt x="3246" y="1090"/>
                    <a:pt x="3666" y="1247"/>
                  </a:cubicBezTo>
                  <a:cubicBezTo>
                    <a:pt x="3837" y="1309"/>
                    <a:pt x="3990" y="1361"/>
                    <a:pt x="4125" y="1408"/>
                  </a:cubicBezTo>
                  <a:cubicBezTo>
                    <a:pt x="4169" y="1422"/>
                    <a:pt x="4212" y="1435"/>
                    <a:pt x="4252" y="1448"/>
                  </a:cubicBezTo>
                  <a:cubicBezTo>
                    <a:pt x="4282" y="1457"/>
                    <a:pt x="4295" y="1461"/>
                    <a:pt x="4295" y="1461"/>
                  </a:cubicBezTo>
                  <a:cubicBezTo>
                    <a:pt x="4295" y="1457"/>
                    <a:pt x="4282" y="1452"/>
                    <a:pt x="4256" y="1440"/>
                  </a:cubicBezTo>
                  <a:cubicBezTo>
                    <a:pt x="4216" y="1422"/>
                    <a:pt x="4173" y="1408"/>
                    <a:pt x="4133" y="1392"/>
                  </a:cubicBezTo>
                  <a:cubicBezTo>
                    <a:pt x="3998" y="1339"/>
                    <a:pt x="3849" y="1283"/>
                    <a:pt x="3679" y="1216"/>
                  </a:cubicBezTo>
                  <a:cubicBezTo>
                    <a:pt x="3294" y="1073"/>
                    <a:pt x="2766" y="863"/>
                    <a:pt x="2176" y="644"/>
                  </a:cubicBezTo>
                  <a:cubicBezTo>
                    <a:pt x="1586" y="426"/>
                    <a:pt x="1044" y="260"/>
                    <a:pt x="646" y="150"/>
                  </a:cubicBezTo>
                  <a:cubicBezTo>
                    <a:pt x="446" y="97"/>
                    <a:pt x="288" y="59"/>
                    <a:pt x="174" y="32"/>
                  </a:cubicBezTo>
                  <a:cubicBezTo>
                    <a:pt x="126" y="24"/>
                    <a:pt x="87" y="14"/>
                    <a:pt x="43" y="6"/>
                  </a:cubicBezTo>
                  <a:cubicBezTo>
                    <a:pt x="22" y="3"/>
                    <a:pt x="9" y="0"/>
                    <a:pt x="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0"/>
            <p:cNvSpPr/>
            <p:nvPr/>
          </p:nvSpPr>
          <p:spPr>
            <a:xfrm>
              <a:off x="7609689" y="1915746"/>
              <a:ext cx="284749" cy="421126"/>
            </a:xfrm>
            <a:custGeom>
              <a:rect b="b" l="l" r="r" t="t"/>
              <a:pathLst>
                <a:path extrusionOk="0" h="8566" w="5792">
                  <a:moveTo>
                    <a:pt x="3818" y="1"/>
                  </a:moveTo>
                  <a:cubicBezTo>
                    <a:pt x="3707" y="1"/>
                    <a:pt x="3598" y="12"/>
                    <a:pt x="3492" y="31"/>
                  </a:cubicBezTo>
                  <a:cubicBezTo>
                    <a:pt x="3186" y="80"/>
                    <a:pt x="2902" y="207"/>
                    <a:pt x="2653" y="377"/>
                  </a:cubicBezTo>
                  <a:cubicBezTo>
                    <a:pt x="2403" y="542"/>
                    <a:pt x="2199" y="766"/>
                    <a:pt x="2058" y="1019"/>
                  </a:cubicBezTo>
                  <a:cubicBezTo>
                    <a:pt x="1915" y="1268"/>
                    <a:pt x="1814" y="1530"/>
                    <a:pt x="1727" y="1788"/>
                  </a:cubicBezTo>
                  <a:cubicBezTo>
                    <a:pt x="1386" y="2819"/>
                    <a:pt x="1080" y="3751"/>
                    <a:pt x="822" y="4537"/>
                  </a:cubicBezTo>
                  <a:cubicBezTo>
                    <a:pt x="568" y="5310"/>
                    <a:pt x="363" y="5944"/>
                    <a:pt x="214" y="6390"/>
                  </a:cubicBezTo>
                  <a:cubicBezTo>
                    <a:pt x="148" y="6605"/>
                    <a:pt x="96" y="6770"/>
                    <a:pt x="53" y="6897"/>
                  </a:cubicBezTo>
                  <a:cubicBezTo>
                    <a:pt x="17" y="7010"/>
                    <a:pt x="0" y="7071"/>
                    <a:pt x="0" y="7071"/>
                  </a:cubicBezTo>
                  <a:cubicBezTo>
                    <a:pt x="0" y="7071"/>
                    <a:pt x="22" y="7015"/>
                    <a:pt x="61" y="6901"/>
                  </a:cubicBezTo>
                  <a:cubicBezTo>
                    <a:pt x="105" y="6774"/>
                    <a:pt x="162" y="6609"/>
                    <a:pt x="232" y="6399"/>
                  </a:cubicBezTo>
                  <a:cubicBezTo>
                    <a:pt x="384" y="5949"/>
                    <a:pt x="594" y="5320"/>
                    <a:pt x="852" y="4546"/>
                  </a:cubicBezTo>
                  <a:cubicBezTo>
                    <a:pt x="1114" y="3763"/>
                    <a:pt x="1425" y="2833"/>
                    <a:pt x="1766" y="1801"/>
                  </a:cubicBezTo>
                  <a:cubicBezTo>
                    <a:pt x="1941" y="1294"/>
                    <a:pt x="2173" y="735"/>
                    <a:pt x="2679" y="411"/>
                  </a:cubicBezTo>
                  <a:cubicBezTo>
                    <a:pt x="2919" y="250"/>
                    <a:pt x="3199" y="128"/>
                    <a:pt x="3500" y="76"/>
                  </a:cubicBezTo>
                  <a:cubicBezTo>
                    <a:pt x="3601" y="57"/>
                    <a:pt x="3705" y="48"/>
                    <a:pt x="3810" y="48"/>
                  </a:cubicBezTo>
                  <a:cubicBezTo>
                    <a:pt x="4011" y="48"/>
                    <a:pt x="4213" y="83"/>
                    <a:pt x="4396" y="167"/>
                  </a:cubicBezTo>
                  <a:cubicBezTo>
                    <a:pt x="4541" y="228"/>
                    <a:pt x="4664" y="320"/>
                    <a:pt x="4777" y="425"/>
                  </a:cubicBezTo>
                  <a:cubicBezTo>
                    <a:pt x="4894" y="525"/>
                    <a:pt x="5004" y="635"/>
                    <a:pt x="5104" y="748"/>
                  </a:cubicBezTo>
                  <a:cubicBezTo>
                    <a:pt x="5305" y="975"/>
                    <a:pt x="5459" y="1238"/>
                    <a:pt x="5555" y="1512"/>
                  </a:cubicBezTo>
                  <a:cubicBezTo>
                    <a:pt x="5743" y="2073"/>
                    <a:pt x="5707" y="2658"/>
                    <a:pt x="5624" y="3191"/>
                  </a:cubicBezTo>
                  <a:cubicBezTo>
                    <a:pt x="5471" y="4271"/>
                    <a:pt x="5319" y="5241"/>
                    <a:pt x="5104" y="6036"/>
                  </a:cubicBezTo>
                  <a:cubicBezTo>
                    <a:pt x="4890" y="6831"/>
                    <a:pt x="4664" y="7456"/>
                    <a:pt x="4510" y="7894"/>
                  </a:cubicBezTo>
                  <a:cubicBezTo>
                    <a:pt x="4436" y="8099"/>
                    <a:pt x="4375" y="8265"/>
                    <a:pt x="4327" y="8392"/>
                  </a:cubicBezTo>
                  <a:cubicBezTo>
                    <a:pt x="4287" y="8505"/>
                    <a:pt x="4265" y="8566"/>
                    <a:pt x="4265" y="8566"/>
                  </a:cubicBezTo>
                  <a:cubicBezTo>
                    <a:pt x="4265" y="8566"/>
                    <a:pt x="4366" y="8330"/>
                    <a:pt x="4527" y="7898"/>
                  </a:cubicBezTo>
                  <a:cubicBezTo>
                    <a:pt x="4685" y="7465"/>
                    <a:pt x="4916" y="6841"/>
                    <a:pt x="5136" y="6044"/>
                  </a:cubicBezTo>
                  <a:cubicBezTo>
                    <a:pt x="5354" y="5245"/>
                    <a:pt x="5511" y="4275"/>
                    <a:pt x="5668" y="3200"/>
                  </a:cubicBezTo>
                  <a:cubicBezTo>
                    <a:pt x="5751" y="2662"/>
                    <a:pt x="5791" y="2073"/>
                    <a:pt x="5598" y="1500"/>
                  </a:cubicBezTo>
                  <a:cubicBezTo>
                    <a:pt x="5497" y="1216"/>
                    <a:pt x="5345" y="949"/>
                    <a:pt x="5140" y="717"/>
                  </a:cubicBezTo>
                  <a:cubicBezTo>
                    <a:pt x="5039" y="600"/>
                    <a:pt x="4926" y="490"/>
                    <a:pt x="4807" y="390"/>
                  </a:cubicBezTo>
                  <a:cubicBezTo>
                    <a:pt x="4694" y="285"/>
                    <a:pt x="4563" y="189"/>
                    <a:pt x="4418" y="123"/>
                  </a:cubicBezTo>
                  <a:cubicBezTo>
                    <a:pt x="4228" y="38"/>
                    <a:pt x="4022" y="1"/>
                    <a:pt x="381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0"/>
            <p:cNvSpPr/>
            <p:nvPr/>
          </p:nvSpPr>
          <p:spPr>
            <a:xfrm>
              <a:off x="7724632" y="2967690"/>
              <a:ext cx="512421" cy="1414553"/>
            </a:xfrm>
            <a:custGeom>
              <a:rect b="b" l="l" r="r" t="t"/>
              <a:pathLst>
                <a:path extrusionOk="0" h="28773" w="10423">
                  <a:moveTo>
                    <a:pt x="3824" y="0"/>
                  </a:moveTo>
                  <a:lnTo>
                    <a:pt x="218" y="1267"/>
                  </a:lnTo>
                  <a:cubicBezTo>
                    <a:pt x="218" y="1267"/>
                    <a:pt x="0" y="16113"/>
                    <a:pt x="218" y="18595"/>
                  </a:cubicBezTo>
                  <a:cubicBezTo>
                    <a:pt x="647" y="23481"/>
                    <a:pt x="7290" y="28773"/>
                    <a:pt x="7290" y="28773"/>
                  </a:cubicBezTo>
                  <a:lnTo>
                    <a:pt x="10423" y="25110"/>
                  </a:lnTo>
                  <a:cubicBezTo>
                    <a:pt x="10423" y="25110"/>
                    <a:pt x="6699" y="20937"/>
                    <a:pt x="5642" y="19460"/>
                  </a:cubicBezTo>
                  <a:cubicBezTo>
                    <a:pt x="4948" y="18486"/>
                    <a:pt x="4523" y="16921"/>
                    <a:pt x="4283" y="15715"/>
                  </a:cubicBezTo>
                  <a:cubicBezTo>
                    <a:pt x="4103" y="14832"/>
                    <a:pt x="4012" y="13936"/>
                    <a:pt x="3998" y="13036"/>
                  </a:cubicBezTo>
                  <a:lnTo>
                    <a:pt x="38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0"/>
            <p:cNvSpPr/>
            <p:nvPr/>
          </p:nvSpPr>
          <p:spPr>
            <a:xfrm>
              <a:off x="7548432" y="2793849"/>
              <a:ext cx="404804" cy="1676933"/>
            </a:xfrm>
            <a:custGeom>
              <a:rect b="b" l="l" r="r" t="t"/>
              <a:pathLst>
                <a:path extrusionOk="0" h="34110" w="8234">
                  <a:moveTo>
                    <a:pt x="8076" y="1"/>
                  </a:moveTo>
                  <a:lnTo>
                    <a:pt x="83" y="380"/>
                  </a:lnTo>
                  <a:lnTo>
                    <a:pt x="0" y="34110"/>
                  </a:lnTo>
                  <a:lnTo>
                    <a:pt x="5192" y="34110"/>
                  </a:lnTo>
                  <a:lnTo>
                    <a:pt x="6110" y="4764"/>
                  </a:lnTo>
                  <a:cubicBezTo>
                    <a:pt x="6110" y="4764"/>
                    <a:pt x="7614" y="3772"/>
                    <a:pt x="7876" y="2509"/>
                  </a:cubicBezTo>
                  <a:cubicBezTo>
                    <a:pt x="8234" y="796"/>
                    <a:pt x="8076" y="1"/>
                    <a:pt x="80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0"/>
            <p:cNvSpPr/>
            <p:nvPr/>
          </p:nvSpPr>
          <p:spPr>
            <a:xfrm>
              <a:off x="7536830" y="4430834"/>
              <a:ext cx="277424" cy="39969"/>
            </a:xfrm>
            <a:custGeom>
              <a:rect b="b" l="l" r="r" t="t"/>
              <a:pathLst>
                <a:path extrusionOk="0" h="813" w="5643">
                  <a:moveTo>
                    <a:pt x="0" y="0"/>
                  </a:moveTo>
                  <a:lnTo>
                    <a:pt x="0" y="813"/>
                  </a:lnTo>
                  <a:lnTo>
                    <a:pt x="5642" y="813"/>
                  </a:lnTo>
                  <a:lnTo>
                    <a:pt x="5642"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0"/>
            <p:cNvSpPr/>
            <p:nvPr/>
          </p:nvSpPr>
          <p:spPr>
            <a:xfrm>
              <a:off x="8041044" y="4165255"/>
              <a:ext cx="220101" cy="228851"/>
            </a:xfrm>
            <a:custGeom>
              <a:rect b="b" l="l" r="r" t="t"/>
              <a:pathLst>
                <a:path extrusionOk="0" h="4655" w="4477">
                  <a:moveTo>
                    <a:pt x="3887" y="1"/>
                  </a:moveTo>
                  <a:lnTo>
                    <a:pt x="1" y="4095"/>
                  </a:lnTo>
                  <a:lnTo>
                    <a:pt x="591" y="4654"/>
                  </a:lnTo>
                  <a:lnTo>
                    <a:pt x="4476" y="560"/>
                  </a:lnTo>
                  <a:lnTo>
                    <a:pt x="3887"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50"/>
            <p:cNvSpPr/>
            <p:nvPr/>
          </p:nvSpPr>
          <p:spPr>
            <a:xfrm>
              <a:off x="8052647" y="4179807"/>
              <a:ext cx="168529" cy="174330"/>
            </a:xfrm>
            <a:custGeom>
              <a:rect b="b" l="l" r="r" t="t"/>
              <a:pathLst>
                <a:path extrusionOk="0" h="3546" w="3428">
                  <a:moveTo>
                    <a:pt x="3427" y="1"/>
                  </a:moveTo>
                  <a:cubicBezTo>
                    <a:pt x="3424" y="1"/>
                    <a:pt x="3412" y="13"/>
                    <a:pt x="3389" y="32"/>
                  </a:cubicBezTo>
                  <a:cubicBezTo>
                    <a:pt x="3357" y="62"/>
                    <a:pt x="3323" y="98"/>
                    <a:pt x="3288" y="132"/>
                  </a:cubicBezTo>
                  <a:cubicBezTo>
                    <a:pt x="3196" y="219"/>
                    <a:pt x="3069" y="346"/>
                    <a:pt x="2917" y="508"/>
                  </a:cubicBezTo>
                  <a:cubicBezTo>
                    <a:pt x="2584" y="858"/>
                    <a:pt x="2173" y="1295"/>
                    <a:pt x="1719" y="1776"/>
                  </a:cubicBezTo>
                  <a:cubicBezTo>
                    <a:pt x="1255" y="2248"/>
                    <a:pt x="836" y="2676"/>
                    <a:pt x="499" y="3021"/>
                  </a:cubicBezTo>
                  <a:cubicBezTo>
                    <a:pt x="360" y="3166"/>
                    <a:pt x="242" y="3293"/>
                    <a:pt x="132" y="3402"/>
                  </a:cubicBezTo>
                  <a:cubicBezTo>
                    <a:pt x="97" y="3440"/>
                    <a:pt x="67" y="3471"/>
                    <a:pt x="37" y="3507"/>
                  </a:cubicBezTo>
                  <a:cubicBezTo>
                    <a:pt x="15" y="3533"/>
                    <a:pt x="1" y="3545"/>
                    <a:pt x="6" y="3545"/>
                  </a:cubicBezTo>
                  <a:cubicBezTo>
                    <a:pt x="6" y="3545"/>
                    <a:pt x="19" y="3537"/>
                    <a:pt x="45" y="3515"/>
                  </a:cubicBezTo>
                  <a:cubicBezTo>
                    <a:pt x="75" y="3480"/>
                    <a:pt x="111" y="3450"/>
                    <a:pt x="146" y="3414"/>
                  </a:cubicBezTo>
                  <a:cubicBezTo>
                    <a:pt x="255" y="3305"/>
                    <a:pt x="382" y="3182"/>
                    <a:pt x="525" y="3043"/>
                  </a:cubicBezTo>
                  <a:cubicBezTo>
                    <a:pt x="862" y="2702"/>
                    <a:pt x="1286" y="2278"/>
                    <a:pt x="1754" y="1806"/>
                  </a:cubicBezTo>
                  <a:cubicBezTo>
                    <a:pt x="2226" y="1317"/>
                    <a:pt x="2637" y="858"/>
                    <a:pt x="2938" y="530"/>
                  </a:cubicBezTo>
                  <a:cubicBezTo>
                    <a:pt x="3078" y="386"/>
                    <a:pt x="3196" y="255"/>
                    <a:pt x="3301" y="146"/>
                  </a:cubicBezTo>
                  <a:cubicBezTo>
                    <a:pt x="3336" y="106"/>
                    <a:pt x="3367" y="72"/>
                    <a:pt x="3397" y="41"/>
                  </a:cubicBezTo>
                  <a:cubicBezTo>
                    <a:pt x="3419" y="15"/>
                    <a:pt x="3428" y="1"/>
                    <a:pt x="3428" y="1"/>
                  </a:cubicBezTo>
                  <a:cubicBezTo>
                    <a:pt x="3428" y="1"/>
                    <a:pt x="3427" y="1"/>
                    <a:pt x="342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0"/>
            <p:cNvSpPr/>
            <p:nvPr/>
          </p:nvSpPr>
          <p:spPr>
            <a:xfrm>
              <a:off x="7646414" y="2803977"/>
              <a:ext cx="100586" cy="1629835"/>
            </a:xfrm>
            <a:custGeom>
              <a:rect b="b" l="l" r="r" t="t"/>
              <a:pathLst>
                <a:path extrusionOk="0" h="33152" w="2046">
                  <a:moveTo>
                    <a:pt x="2045" y="0"/>
                  </a:moveTo>
                  <a:cubicBezTo>
                    <a:pt x="2045" y="0"/>
                    <a:pt x="2037" y="27"/>
                    <a:pt x="2023" y="83"/>
                  </a:cubicBezTo>
                  <a:cubicBezTo>
                    <a:pt x="2011" y="136"/>
                    <a:pt x="1985" y="218"/>
                    <a:pt x="1941" y="323"/>
                  </a:cubicBezTo>
                  <a:cubicBezTo>
                    <a:pt x="1898" y="424"/>
                    <a:pt x="1823" y="541"/>
                    <a:pt x="1718" y="668"/>
                  </a:cubicBezTo>
                  <a:cubicBezTo>
                    <a:pt x="1613" y="791"/>
                    <a:pt x="1473" y="922"/>
                    <a:pt x="1321" y="1066"/>
                  </a:cubicBezTo>
                  <a:cubicBezTo>
                    <a:pt x="1168" y="1215"/>
                    <a:pt x="992" y="1376"/>
                    <a:pt x="839" y="1590"/>
                  </a:cubicBezTo>
                  <a:cubicBezTo>
                    <a:pt x="682" y="1809"/>
                    <a:pt x="696" y="2115"/>
                    <a:pt x="678" y="2408"/>
                  </a:cubicBezTo>
                  <a:cubicBezTo>
                    <a:pt x="656" y="3016"/>
                    <a:pt x="630" y="3702"/>
                    <a:pt x="603" y="4462"/>
                  </a:cubicBezTo>
                  <a:cubicBezTo>
                    <a:pt x="573" y="5222"/>
                    <a:pt x="547" y="6053"/>
                    <a:pt x="512" y="6949"/>
                  </a:cubicBezTo>
                  <a:cubicBezTo>
                    <a:pt x="486" y="7840"/>
                    <a:pt x="460" y="8797"/>
                    <a:pt x="429" y="9803"/>
                  </a:cubicBezTo>
                  <a:cubicBezTo>
                    <a:pt x="377" y="11812"/>
                    <a:pt x="298" y="14024"/>
                    <a:pt x="250" y="16344"/>
                  </a:cubicBezTo>
                  <a:cubicBezTo>
                    <a:pt x="175" y="20981"/>
                    <a:pt x="109" y="25181"/>
                    <a:pt x="66" y="28231"/>
                  </a:cubicBezTo>
                  <a:cubicBezTo>
                    <a:pt x="44" y="29747"/>
                    <a:pt x="26" y="30976"/>
                    <a:pt x="14" y="31832"/>
                  </a:cubicBezTo>
                  <a:cubicBezTo>
                    <a:pt x="10" y="32252"/>
                    <a:pt x="4" y="32579"/>
                    <a:pt x="0" y="32811"/>
                  </a:cubicBezTo>
                  <a:lnTo>
                    <a:pt x="0" y="33152"/>
                  </a:lnTo>
                  <a:cubicBezTo>
                    <a:pt x="10" y="32837"/>
                    <a:pt x="40" y="31199"/>
                    <a:pt x="97" y="28231"/>
                  </a:cubicBezTo>
                  <a:cubicBezTo>
                    <a:pt x="149" y="25185"/>
                    <a:pt x="219" y="20985"/>
                    <a:pt x="298" y="16344"/>
                  </a:cubicBezTo>
                  <a:cubicBezTo>
                    <a:pt x="341" y="14024"/>
                    <a:pt x="420" y="11812"/>
                    <a:pt x="472" y="9803"/>
                  </a:cubicBezTo>
                  <a:cubicBezTo>
                    <a:pt x="498" y="8797"/>
                    <a:pt x="525" y="7844"/>
                    <a:pt x="551" y="6949"/>
                  </a:cubicBezTo>
                  <a:cubicBezTo>
                    <a:pt x="581" y="6057"/>
                    <a:pt x="607" y="5222"/>
                    <a:pt x="634" y="4462"/>
                  </a:cubicBezTo>
                  <a:cubicBezTo>
                    <a:pt x="660" y="3702"/>
                    <a:pt x="682" y="3016"/>
                    <a:pt x="704" y="2413"/>
                  </a:cubicBezTo>
                  <a:cubicBezTo>
                    <a:pt x="722" y="2115"/>
                    <a:pt x="708" y="1818"/>
                    <a:pt x="857" y="1600"/>
                  </a:cubicBezTo>
                  <a:cubicBezTo>
                    <a:pt x="1006" y="1394"/>
                    <a:pt x="1180" y="1228"/>
                    <a:pt x="1333" y="1079"/>
                  </a:cubicBezTo>
                  <a:cubicBezTo>
                    <a:pt x="1486" y="931"/>
                    <a:pt x="1626" y="804"/>
                    <a:pt x="1731" y="678"/>
                  </a:cubicBezTo>
                  <a:cubicBezTo>
                    <a:pt x="1836" y="551"/>
                    <a:pt x="1906" y="428"/>
                    <a:pt x="1950" y="323"/>
                  </a:cubicBezTo>
                  <a:cubicBezTo>
                    <a:pt x="1993" y="223"/>
                    <a:pt x="2015" y="140"/>
                    <a:pt x="2029" y="83"/>
                  </a:cubicBezTo>
                  <a:cubicBezTo>
                    <a:pt x="2041" y="27"/>
                    <a:pt x="2045" y="0"/>
                    <a:pt x="204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0"/>
            <p:cNvSpPr/>
            <p:nvPr/>
          </p:nvSpPr>
          <p:spPr>
            <a:xfrm>
              <a:off x="7588598" y="2814055"/>
              <a:ext cx="6293" cy="9783"/>
            </a:xfrm>
            <a:custGeom>
              <a:rect b="b" l="l" r="r" t="t"/>
              <a:pathLst>
                <a:path extrusionOk="0" h="199" w="128">
                  <a:moveTo>
                    <a:pt x="16" y="0"/>
                  </a:moveTo>
                  <a:cubicBezTo>
                    <a:pt x="15" y="0"/>
                    <a:pt x="15" y="1"/>
                    <a:pt x="14" y="1"/>
                  </a:cubicBezTo>
                  <a:cubicBezTo>
                    <a:pt x="0" y="5"/>
                    <a:pt x="14" y="57"/>
                    <a:pt x="45" y="110"/>
                  </a:cubicBezTo>
                  <a:cubicBezTo>
                    <a:pt x="72" y="161"/>
                    <a:pt x="100" y="198"/>
                    <a:pt x="115" y="198"/>
                  </a:cubicBezTo>
                  <a:cubicBezTo>
                    <a:pt x="116" y="198"/>
                    <a:pt x="118" y="198"/>
                    <a:pt x="119" y="197"/>
                  </a:cubicBezTo>
                  <a:cubicBezTo>
                    <a:pt x="127" y="193"/>
                    <a:pt x="115" y="140"/>
                    <a:pt x="84" y="88"/>
                  </a:cubicBezTo>
                  <a:cubicBezTo>
                    <a:pt x="60" y="39"/>
                    <a:pt x="27" y="0"/>
                    <a:pt x="1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0"/>
            <p:cNvSpPr/>
            <p:nvPr/>
          </p:nvSpPr>
          <p:spPr>
            <a:xfrm>
              <a:off x="7600643" y="2832442"/>
              <a:ext cx="8898" cy="7964"/>
            </a:xfrm>
            <a:custGeom>
              <a:rect b="b" l="l" r="r" t="t"/>
              <a:pathLst>
                <a:path extrusionOk="0" h="162" w="181">
                  <a:moveTo>
                    <a:pt x="14" y="1"/>
                  </a:moveTo>
                  <a:cubicBezTo>
                    <a:pt x="12" y="1"/>
                    <a:pt x="10" y="1"/>
                    <a:pt x="9" y="2"/>
                  </a:cubicBezTo>
                  <a:cubicBezTo>
                    <a:pt x="1" y="11"/>
                    <a:pt x="27" y="55"/>
                    <a:pt x="75" y="99"/>
                  </a:cubicBezTo>
                  <a:cubicBezTo>
                    <a:pt x="113" y="136"/>
                    <a:pt x="151" y="161"/>
                    <a:pt x="166" y="161"/>
                  </a:cubicBezTo>
                  <a:cubicBezTo>
                    <a:pt x="168" y="161"/>
                    <a:pt x="170" y="161"/>
                    <a:pt x="171" y="160"/>
                  </a:cubicBezTo>
                  <a:cubicBezTo>
                    <a:pt x="180" y="146"/>
                    <a:pt x="149" y="107"/>
                    <a:pt x="106" y="63"/>
                  </a:cubicBezTo>
                  <a:cubicBezTo>
                    <a:pt x="67" y="26"/>
                    <a:pt x="29" y="1"/>
                    <a:pt x="1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0"/>
            <p:cNvSpPr/>
            <p:nvPr/>
          </p:nvSpPr>
          <p:spPr>
            <a:xfrm>
              <a:off x="7617604" y="2846503"/>
              <a:ext cx="10373" cy="5654"/>
            </a:xfrm>
            <a:custGeom>
              <a:rect b="b" l="l" r="r" t="t"/>
              <a:pathLst>
                <a:path extrusionOk="0" h="115" w="211">
                  <a:moveTo>
                    <a:pt x="17" y="0"/>
                  </a:moveTo>
                  <a:cubicBezTo>
                    <a:pt x="11" y="0"/>
                    <a:pt x="7" y="1"/>
                    <a:pt x="5" y="5"/>
                  </a:cubicBezTo>
                  <a:cubicBezTo>
                    <a:pt x="1" y="13"/>
                    <a:pt x="40" y="49"/>
                    <a:pt x="97" y="79"/>
                  </a:cubicBezTo>
                  <a:cubicBezTo>
                    <a:pt x="136" y="102"/>
                    <a:pt x="175" y="114"/>
                    <a:pt x="194" y="114"/>
                  </a:cubicBezTo>
                  <a:cubicBezTo>
                    <a:pt x="201" y="114"/>
                    <a:pt x="205" y="113"/>
                    <a:pt x="207" y="110"/>
                  </a:cubicBezTo>
                  <a:cubicBezTo>
                    <a:pt x="211" y="96"/>
                    <a:pt x="171" y="66"/>
                    <a:pt x="118" y="35"/>
                  </a:cubicBezTo>
                  <a:cubicBezTo>
                    <a:pt x="75" y="15"/>
                    <a:pt x="37" y="0"/>
                    <a:pt x="1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0"/>
            <p:cNvSpPr/>
            <p:nvPr/>
          </p:nvSpPr>
          <p:spPr>
            <a:xfrm>
              <a:off x="7637859" y="2855205"/>
              <a:ext cx="11160" cy="3196"/>
            </a:xfrm>
            <a:custGeom>
              <a:rect b="b" l="l" r="r" t="t"/>
              <a:pathLst>
                <a:path extrusionOk="0" h="65" w="227">
                  <a:moveTo>
                    <a:pt x="41" y="0"/>
                  </a:moveTo>
                  <a:cubicBezTo>
                    <a:pt x="21" y="0"/>
                    <a:pt x="6" y="2"/>
                    <a:pt x="4" y="7"/>
                  </a:cubicBezTo>
                  <a:cubicBezTo>
                    <a:pt x="0" y="20"/>
                    <a:pt x="47" y="42"/>
                    <a:pt x="109" y="55"/>
                  </a:cubicBezTo>
                  <a:cubicBezTo>
                    <a:pt x="140" y="62"/>
                    <a:pt x="168" y="65"/>
                    <a:pt x="189" y="65"/>
                  </a:cubicBezTo>
                  <a:cubicBezTo>
                    <a:pt x="209" y="65"/>
                    <a:pt x="222" y="62"/>
                    <a:pt x="222" y="55"/>
                  </a:cubicBezTo>
                  <a:cubicBezTo>
                    <a:pt x="227" y="42"/>
                    <a:pt x="178" y="20"/>
                    <a:pt x="118" y="7"/>
                  </a:cubicBezTo>
                  <a:cubicBezTo>
                    <a:pt x="89" y="2"/>
                    <a:pt x="62" y="0"/>
                    <a:pt x="4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0"/>
            <p:cNvSpPr/>
            <p:nvPr/>
          </p:nvSpPr>
          <p:spPr>
            <a:xfrm>
              <a:off x="7659983" y="2856385"/>
              <a:ext cx="10963" cy="2802"/>
            </a:xfrm>
            <a:custGeom>
              <a:rect b="b" l="l" r="r" t="t"/>
              <a:pathLst>
                <a:path extrusionOk="0" h="57" w="223">
                  <a:moveTo>
                    <a:pt x="167" y="0"/>
                  </a:moveTo>
                  <a:cubicBezTo>
                    <a:pt x="148" y="0"/>
                    <a:pt x="127" y="2"/>
                    <a:pt x="105" y="5"/>
                  </a:cubicBezTo>
                  <a:cubicBezTo>
                    <a:pt x="48" y="13"/>
                    <a:pt x="0" y="26"/>
                    <a:pt x="0" y="40"/>
                  </a:cubicBezTo>
                  <a:cubicBezTo>
                    <a:pt x="0" y="49"/>
                    <a:pt x="25" y="56"/>
                    <a:pt x="63" y="56"/>
                  </a:cubicBezTo>
                  <a:cubicBezTo>
                    <a:pt x="78" y="56"/>
                    <a:pt x="95" y="55"/>
                    <a:pt x="113" y="52"/>
                  </a:cubicBezTo>
                  <a:cubicBezTo>
                    <a:pt x="174" y="44"/>
                    <a:pt x="222" y="26"/>
                    <a:pt x="222" y="13"/>
                  </a:cubicBezTo>
                  <a:cubicBezTo>
                    <a:pt x="220" y="5"/>
                    <a:pt x="198" y="0"/>
                    <a:pt x="16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0"/>
            <p:cNvSpPr/>
            <p:nvPr/>
          </p:nvSpPr>
          <p:spPr>
            <a:xfrm>
              <a:off x="7681221" y="2849256"/>
              <a:ext cx="10570" cy="5064"/>
            </a:xfrm>
            <a:custGeom>
              <a:rect b="b" l="l" r="r" t="t"/>
              <a:pathLst>
                <a:path extrusionOk="0" h="103" w="215">
                  <a:moveTo>
                    <a:pt x="195" y="0"/>
                  </a:moveTo>
                  <a:cubicBezTo>
                    <a:pt x="175" y="0"/>
                    <a:pt x="138" y="12"/>
                    <a:pt x="97" y="32"/>
                  </a:cubicBezTo>
                  <a:cubicBezTo>
                    <a:pt x="40" y="54"/>
                    <a:pt x="0" y="84"/>
                    <a:pt x="4" y="98"/>
                  </a:cubicBezTo>
                  <a:cubicBezTo>
                    <a:pt x="6" y="101"/>
                    <a:pt x="10" y="103"/>
                    <a:pt x="17" y="103"/>
                  </a:cubicBezTo>
                  <a:cubicBezTo>
                    <a:pt x="36" y="103"/>
                    <a:pt x="72" y="91"/>
                    <a:pt x="115" y="71"/>
                  </a:cubicBezTo>
                  <a:cubicBezTo>
                    <a:pt x="175" y="45"/>
                    <a:pt x="214" y="14"/>
                    <a:pt x="210" y="5"/>
                  </a:cubicBezTo>
                  <a:cubicBezTo>
                    <a:pt x="208" y="2"/>
                    <a:pt x="203" y="0"/>
                    <a:pt x="19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0"/>
            <p:cNvSpPr/>
            <p:nvPr/>
          </p:nvSpPr>
          <p:spPr>
            <a:xfrm>
              <a:off x="7700345" y="2836326"/>
              <a:ext cx="9292" cy="7374"/>
            </a:xfrm>
            <a:custGeom>
              <a:rect b="b" l="l" r="r" t="t"/>
              <a:pathLst>
                <a:path extrusionOk="0" h="150" w="189">
                  <a:moveTo>
                    <a:pt x="174" y="0"/>
                  </a:moveTo>
                  <a:cubicBezTo>
                    <a:pt x="158" y="0"/>
                    <a:pt x="120" y="20"/>
                    <a:pt x="79" y="54"/>
                  </a:cubicBezTo>
                  <a:cubicBezTo>
                    <a:pt x="31" y="98"/>
                    <a:pt x="0" y="137"/>
                    <a:pt x="9" y="146"/>
                  </a:cubicBezTo>
                  <a:cubicBezTo>
                    <a:pt x="10" y="148"/>
                    <a:pt x="13" y="149"/>
                    <a:pt x="17" y="149"/>
                  </a:cubicBezTo>
                  <a:cubicBezTo>
                    <a:pt x="34" y="149"/>
                    <a:pt x="70" y="126"/>
                    <a:pt x="109" y="93"/>
                  </a:cubicBezTo>
                  <a:cubicBezTo>
                    <a:pt x="158" y="50"/>
                    <a:pt x="188" y="10"/>
                    <a:pt x="180" y="2"/>
                  </a:cubicBezTo>
                  <a:cubicBezTo>
                    <a:pt x="178" y="1"/>
                    <a:pt x="176" y="0"/>
                    <a:pt x="17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0"/>
            <p:cNvSpPr/>
            <p:nvPr/>
          </p:nvSpPr>
          <p:spPr>
            <a:xfrm>
              <a:off x="7715782" y="2818726"/>
              <a:ext cx="7178" cy="9390"/>
            </a:xfrm>
            <a:custGeom>
              <a:rect b="b" l="l" r="r" t="t"/>
              <a:pathLst>
                <a:path extrusionOk="0" h="191" w="146">
                  <a:moveTo>
                    <a:pt x="134" y="1"/>
                  </a:moveTo>
                  <a:cubicBezTo>
                    <a:pt x="120" y="1"/>
                    <a:pt x="86" y="35"/>
                    <a:pt x="53" y="84"/>
                  </a:cubicBezTo>
                  <a:cubicBezTo>
                    <a:pt x="23" y="137"/>
                    <a:pt x="1" y="181"/>
                    <a:pt x="15" y="189"/>
                  </a:cubicBezTo>
                  <a:cubicBezTo>
                    <a:pt x="15" y="190"/>
                    <a:pt x="17" y="191"/>
                    <a:pt x="18" y="191"/>
                  </a:cubicBezTo>
                  <a:cubicBezTo>
                    <a:pt x="30" y="191"/>
                    <a:pt x="61" y="157"/>
                    <a:pt x="93" y="110"/>
                  </a:cubicBezTo>
                  <a:cubicBezTo>
                    <a:pt x="128" y="58"/>
                    <a:pt x="146" y="11"/>
                    <a:pt x="136" y="1"/>
                  </a:cubicBezTo>
                  <a:cubicBezTo>
                    <a:pt x="136" y="1"/>
                    <a:pt x="135" y="1"/>
                    <a:pt x="13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0"/>
            <p:cNvSpPr/>
            <p:nvPr/>
          </p:nvSpPr>
          <p:spPr>
            <a:xfrm>
              <a:off x="7726107" y="2805009"/>
              <a:ext cx="2851" cy="3736"/>
            </a:xfrm>
            <a:custGeom>
              <a:rect b="b" l="l" r="r" t="t"/>
              <a:pathLst>
                <a:path extrusionOk="0" h="76" w="58">
                  <a:moveTo>
                    <a:pt x="36" y="0"/>
                  </a:moveTo>
                  <a:cubicBezTo>
                    <a:pt x="26" y="0"/>
                    <a:pt x="13" y="13"/>
                    <a:pt x="5" y="32"/>
                  </a:cubicBezTo>
                  <a:cubicBezTo>
                    <a:pt x="1" y="54"/>
                    <a:pt x="5" y="70"/>
                    <a:pt x="19" y="75"/>
                  </a:cubicBezTo>
                  <a:cubicBezTo>
                    <a:pt x="20" y="75"/>
                    <a:pt x="22" y="76"/>
                    <a:pt x="24" y="76"/>
                  </a:cubicBezTo>
                  <a:cubicBezTo>
                    <a:pt x="35" y="76"/>
                    <a:pt x="46" y="63"/>
                    <a:pt x="53" y="44"/>
                  </a:cubicBezTo>
                  <a:cubicBezTo>
                    <a:pt x="57" y="27"/>
                    <a:pt x="53" y="5"/>
                    <a:pt x="41" y="1"/>
                  </a:cubicBezTo>
                  <a:cubicBezTo>
                    <a:pt x="39" y="1"/>
                    <a:pt x="38" y="0"/>
                    <a:pt x="3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0"/>
            <p:cNvSpPr/>
            <p:nvPr/>
          </p:nvSpPr>
          <p:spPr>
            <a:xfrm>
              <a:off x="7659294" y="2889275"/>
              <a:ext cx="2606" cy="10963"/>
            </a:xfrm>
            <a:custGeom>
              <a:rect b="b" l="l" r="r" t="t"/>
              <a:pathLst>
                <a:path extrusionOk="0" h="223" w="53">
                  <a:moveTo>
                    <a:pt x="31" y="0"/>
                  </a:moveTo>
                  <a:cubicBezTo>
                    <a:pt x="18" y="0"/>
                    <a:pt x="5" y="48"/>
                    <a:pt x="0" y="109"/>
                  </a:cubicBezTo>
                  <a:cubicBezTo>
                    <a:pt x="0" y="170"/>
                    <a:pt x="10" y="222"/>
                    <a:pt x="22" y="222"/>
                  </a:cubicBezTo>
                  <a:cubicBezTo>
                    <a:pt x="36" y="222"/>
                    <a:pt x="49" y="175"/>
                    <a:pt x="49" y="109"/>
                  </a:cubicBezTo>
                  <a:cubicBezTo>
                    <a:pt x="53" y="48"/>
                    <a:pt x="44"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0"/>
            <p:cNvSpPr/>
            <p:nvPr/>
          </p:nvSpPr>
          <p:spPr>
            <a:xfrm>
              <a:off x="7658655" y="2911152"/>
              <a:ext cx="2458" cy="11012"/>
            </a:xfrm>
            <a:custGeom>
              <a:rect b="b" l="l" r="r" t="t"/>
              <a:pathLst>
                <a:path extrusionOk="0" h="224" w="50">
                  <a:moveTo>
                    <a:pt x="27" y="1"/>
                  </a:moveTo>
                  <a:cubicBezTo>
                    <a:pt x="13" y="1"/>
                    <a:pt x="1" y="53"/>
                    <a:pt x="1" y="114"/>
                  </a:cubicBezTo>
                  <a:cubicBezTo>
                    <a:pt x="1" y="176"/>
                    <a:pt x="9" y="223"/>
                    <a:pt x="18" y="223"/>
                  </a:cubicBezTo>
                  <a:cubicBezTo>
                    <a:pt x="18" y="223"/>
                    <a:pt x="19" y="223"/>
                    <a:pt x="20" y="223"/>
                  </a:cubicBezTo>
                  <a:cubicBezTo>
                    <a:pt x="32" y="223"/>
                    <a:pt x="44" y="173"/>
                    <a:pt x="49"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0"/>
            <p:cNvSpPr/>
            <p:nvPr/>
          </p:nvSpPr>
          <p:spPr>
            <a:xfrm>
              <a:off x="7657819" y="2933276"/>
              <a:ext cx="2606" cy="11062"/>
            </a:xfrm>
            <a:custGeom>
              <a:rect b="b" l="l" r="r" t="t"/>
              <a:pathLst>
                <a:path extrusionOk="0" h="225" w="53">
                  <a:moveTo>
                    <a:pt x="30" y="1"/>
                  </a:moveTo>
                  <a:cubicBezTo>
                    <a:pt x="18" y="1"/>
                    <a:pt x="4" y="49"/>
                    <a:pt x="4" y="110"/>
                  </a:cubicBezTo>
                  <a:cubicBezTo>
                    <a:pt x="0" y="172"/>
                    <a:pt x="8" y="224"/>
                    <a:pt x="22" y="224"/>
                  </a:cubicBezTo>
                  <a:cubicBezTo>
                    <a:pt x="35" y="224"/>
                    <a:pt x="48" y="176"/>
                    <a:pt x="48" y="114"/>
                  </a:cubicBezTo>
                  <a:cubicBezTo>
                    <a:pt x="52" y="49"/>
                    <a:pt x="44" y="1"/>
                    <a:pt x="3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0"/>
            <p:cNvSpPr/>
            <p:nvPr/>
          </p:nvSpPr>
          <p:spPr>
            <a:xfrm>
              <a:off x="7657180" y="2955202"/>
              <a:ext cx="2360" cy="11258"/>
            </a:xfrm>
            <a:custGeom>
              <a:rect b="b" l="l" r="r" t="t"/>
              <a:pathLst>
                <a:path extrusionOk="0" h="229" w="48">
                  <a:moveTo>
                    <a:pt x="27" y="0"/>
                  </a:moveTo>
                  <a:cubicBezTo>
                    <a:pt x="17" y="0"/>
                    <a:pt x="5" y="53"/>
                    <a:pt x="0" y="114"/>
                  </a:cubicBezTo>
                  <a:cubicBezTo>
                    <a:pt x="0" y="176"/>
                    <a:pt x="9" y="228"/>
                    <a:pt x="21" y="228"/>
                  </a:cubicBezTo>
                  <a:cubicBezTo>
                    <a:pt x="35" y="228"/>
                    <a:pt x="48" y="176"/>
                    <a:pt x="48" y="114"/>
                  </a:cubicBezTo>
                  <a:cubicBezTo>
                    <a:pt x="48" y="53"/>
                    <a:pt x="39"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0"/>
            <p:cNvSpPr/>
            <p:nvPr/>
          </p:nvSpPr>
          <p:spPr>
            <a:xfrm>
              <a:off x="7656492" y="2977326"/>
              <a:ext cx="2458" cy="11012"/>
            </a:xfrm>
            <a:custGeom>
              <a:rect b="b" l="l" r="r" t="t"/>
              <a:pathLst>
                <a:path extrusionOk="0" h="224" w="50">
                  <a:moveTo>
                    <a:pt x="27" y="0"/>
                  </a:moveTo>
                  <a:cubicBezTo>
                    <a:pt x="14" y="0"/>
                    <a:pt x="5" y="49"/>
                    <a:pt x="1" y="110"/>
                  </a:cubicBezTo>
                  <a:cubicBezTo>
                    <a:pt x="1" y="176"/>
                    <a:pt x="9" y="224"/>
                    <a:pt x="23" y="224"/>
                  </a:cubicBezTo>
                  <a:cubicBezTo>
                    <a:pt x="35" y="224"/>
                    <a:pt x="45" y="176"/>
                    <a:pt x="49" y="115"/>
                  </a:cubicBezTo>
                  <a:cubicBezTo>
                    <a:pt x="49" y="53"/>
                    <a:pt x="41"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0"/>
            <p:cNvSpPr/>
            <p:nvPr/>
          </p:nvSpPr>
          <p:spPr>
            <a:xfrm>
              <a:off x="7655902" y="2999449"/>
              <a:ext cx="2360" cy="11012"/>
            </a:xfrm>
            <a:custGeom>
              <a:rect b="b" l="l" r="r" t="t"/>
              <a:pathLst>
                <a:path extrusionOk="0" h="224" w="48">
                  <a:moveTo>
                    <a:pt x="25" y="0"/>
                  </a:moveTo>
                  <a:cubicBezTo>
                    <a:pt x="12" y="0"/>
                    <a:pt x="0" y="51"/>
                    <a:pt x="0" y="111"/>
                  </a:cubicBezTo>
                  <a:cubicBezTo>
                    <a:pt x="0" y="171"/>
                    <a:pt x="9" y="224"/>
                    <a:pt x="21" y="224"/>
                  </a:cubicBezTo>
                  <a:cubicBezTo>
                    <a:pt x="31" y="224"/>
                    <a:pt x="43" y="176"/>
                    <a:pt x="47" y="111"/>
                  </a:cubicBezTo>
                  <a:cubicBezTo>
                    <a:pt x="47" y="49"/>
                    <a:pt x="39" y="0"/>
                    <a:pt x="26" y="0"/>
                  </a:cubicBezTo>
                  <a:cubicBezTo>
                    <a:pt x="26" y="0"/>
                    <a:pt x="25" y="0"/>
                    <a:pt x="2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0"/>
            <p:cNvSpPr/>
            <p:nvPr/>
          </p:nvSpPr>
          <p:spPr>
            <a:xfrm>
              <a:off x="7655017" y="3021376"/>
              <a:ext cx="2606" cy="11012"/>
            </a:xfrm>
            <a:custGeom>
              <a:rect b="b" l="l" r="r" t="t"/>
              <a:pathLst>
                <a:path extrusionOk="0" h="224" w="53">
                  <a:moveTo>
                    <a:pt x="31" y="0"/>
                  </a:moveTo>
                  <a:cubicBezTo>
                    <a:pt x="18" y="0"/>
                    <a:pt x="5" y="48"/>
                    <a:pt x="5" y="114"/>
                  </a:cubicBezTo>
                  <a:cubicBezTo>
                    <a:pt x="0" y="175"/>
                    <a:pt x="13" y="224"/>
                    <a:pt x="22" y="224"/>
                  </a:cubicBezTo>
                  <a:cubicBezTo>
                    <a:pt x="23" y="224"/>
                    <a:pt x="23" y="224"/>
                    <a:pt x="24" y="224"/>
                  </a:cubicBezTo>
                  <a:cubicBezTo>
                    <a:pt x="36" y="224"/>
                    <a:pt x="49" y="173"/>
                    <a:pt x="53" y="114"/>
                  </a:cubicBezTo>
                  <a:cubicBezTo>
                    <a:pt x="53" y="53"/>
                    <a:pt x="44"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0"/>
            <p:cNvSpPr/>
            <p:nvPr/>
          </p:nvSpPr>
          <p:spPr>
            <a:xfrm>
              <a:off x="7654329" y="3043549"/>
              <a:ext cx="2655" cy="10963"/>
            </a:xfrm>
            <a:custGeom>
              <a:rect b="b" l="l" r="r" t="t"/>
              <a:pathLst>
                <a:path extrusionOk="0" h="223" w="54">
                  <a:moveTo>
                    <a:pt x="32" y="0"/>
                  </a:moveTo>
                  <a:cubicBezTo>
                    <a:pt x="19" y="0"/>
                    <a:pt x="6" y="47"/>
                    <a:pt x="6" y="109"/>
                  </a:cubicBezTo>
                  <a:cubicBezTo>
                    <a:pt x="1" y="170"/>
                    <a:pt x="14" y="222"/>
                    <a:pt x="23" y="222"/>
                  </a:cubicBezTo>
                  <a:cubicBezTo>
                    <a:pt x="36" y="222"/>
                    <a:pt x="49" y="174"/>
                    <a:pt x="53" y="113"/>
                  </a:cubicBezTo>
                  <a:cubicBezTo>
                    <a:pt x="53" y="47"/>
                    <a:pt x="45" y="0"/>
                    <a:pt x="3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0"/>
            <p:cNvSpPr/>
            <p:nvPr/>
          </p:nvSpPr>
          <p:spPr>
            <a:xfrm>
              <a:off x="7653936" y="3065426"/>
              <a:ext cx="2409" cy="11209"/>
            </a:xfrm>
            <a:custGeom>
              <a:rect b="b" l="l" r="r" t="t"/>
              <a:pathLst>
                <a:path extrusionOk="0" h="228" w="49">
                  <a:moveTo>
                    <a:pt x="27" y="1"/>
                  </a:moveTo>
                  <a:cubicBezTo>
                    <a:pt x="14" y="1"/>
                    <a:pt x="0" y="53"/>
                    <a:pt x="0" y="114"/>
                  </a:cubicBezTo>
                  <a:cubicBezTo>
                    <a:pt x="0" y="175"/>
                    <a:pt x="9" y="227"/>
                    <a:pt x="22" y="227"/>
                  </a:cubicBezTo>
                  <a:cubicBezTo>
                    <a:pt x="35" y="227"/>
                    <a:pt x="44" y="175"/>
                    <a:pt x="49" y="114"/>
                  </a:cubicBezTo>
                  <a:cubicBezTo>
                    <a:pt x="49" y="53"/>
                    <a:pt x="40" y="5"/>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0"/>
            <p:cNvSpPr/>
            <p:nvPr/>
          </p:nvSpPr>
          <p:spPr>
            <a:xfrm>
              <a:off x="7653296" y="3087550"/>
              <a:ext cx="2360" cy="11209"/>
            </a:xfrm>
            <a:custGeom>
              <a:rect b="b" l="l" r="r" t="t"/>
              <a:pathLst>
                <a:path extrusionOk="0" h="228" w="48">
                  <a:moveTo>
                    <a:pt x="27" y="1"/>
                  </a:moveTo>
                  <a:cubicBezTo>
                    <a:pt x="13" y="1"/>
                    <a:pt x="1" y="53"/>
                    <a:pt x="1" y="114"/>
                  </a:cubicBezTo>
                  <a:cubicBezTo>
                    <a:pt x="1" y="175"/>
                    <a:pt x="9" y="223"/>
                    <a:pt x="22" y="227"/>
                  </a:cubicBezTo>
                  <a:cubicBezTo>
                    <a:pt x="35" y="227"/>
                    <a:pt x="44" y="175"/>
                    <a:pt x="48" y="114"/>
                  </a:cubicBezTo>
                  <a:cubicBezTo>
                    <a:pt x="48"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0"/>
            <p:cNvSpPr/>
            <p:nvPr/>
          </p:nvSpPr>
          <p:spPr>
            <a:xfrm>
              <a:off x="7652657" y="3109673"/>
              <a:ext cx="2409" cy="11012"/>
            </a:xfrm>
            <a:custGeom>
              <a:rect b="b" l="l" r="r" t="t"/>
              <a:pathLst>
                <a:path extrusionOk="0" h="224" w="49">
                  <a:moveTo>
                    <a:pt x="26" y="1"/>
                  </a:moveTo>
                  <a:cubicBezTo>
                    <a:pt x="14" y="1"/>
                    <a:pt x="4" y="49"/>
                    <a:pt x="0" y="110"/>
                  </a:cubicBezTo>
                  <a:cubicBezTo>
                    <a:pt x="0" y="176"/>
                    <a:pt x="9" y="223"/>
                    <a:pt x="22" y="223"/>
                  </a:cubicBezTo>
                  <a:cubicBezTo>
                    <a:pt x="35" y="223"/>
                    <a:pt x="48" y="176"/>
                    <a:pt x="48" y="114"/>
                  </a:cubicBezTo>
                  <a:cubicBezTo>
                    <a:pt x="48" y="53"/>
                    <a:pt x="40"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0"/>
            <p:cNvSpPr/>
            <p:nvPr/>
          </p:nvSpPr>
          <p:spPr>
            <a:xfrm>
              <a:off x="7652018" y="3131796"/>
              <a:ext cx="2606" cy="11062"/>
            </a:xfrm>
            <a:custGeom>
              <a:rect b="b" l="l" r="r" t="t"/>
              <a:pathLst>
                <a:path extrusionOk="0" h="225" w="53">
                  <a:moveTo>
                    <a:pt x="31" y="1"/>
                  </a:moveTo>
                  <a:cubicBezTo>
                    <a:pt x="17" y="1"/>
                    <a:pt x="5" y="49"/>
                    <a:pt x="5" y="110"/>
                  </a:cubicBezTo>
                  <a:cubicBezTo>
                    <a:pt x="1" y="172"/>
                    <a:pt x="9" y="224"/>
                    <a:pt x="22" y="224"/>
                  </a:cubicBezTo>
                  <a:cubicBezTo>
                    <a:pt x="35" y="224"/>
                    <a:pt x="48" y="176"/>
                    <a:pt x="48" y="110"/>
                  </a:cubicBezTo>
                  <a:cubicBezTo>
                    <a:pt x="53" y="49"/>
                    <a:pt x="39" y="1"/>
                    <a:pt x="3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0"/>
            <p:cNvSpPr/>
            <p:nvPr/>
          </p:nvSpPr>
          <p:spPr>
            <a:xfrm>
              <a:off x="7651330" y="3153723"/>
              <a:ext cx="2655" cy="11258"/>
            </a:xfrm>
            <a:custGeom>
              <a:rect b="b" l="l" r="r" t="t"/>
              <a:pathLst>
                <a:path extrusionOk="0" h="229" w="54">
                  <a:moveTo>
                    <a:pt x="31" y="0"/>
                  </a:moveTo>
                  <a:cubicBezTo>
                    <a:pt x="19" y="0"/>
                    <a:pt x="5" y="53"/>
                    <a:pt x="5" y="114"/>
                  </a:cubicBezTo>
                  <a:cubicBezTo>
                    <a:pt x="1" y="176"/>
                    <a:pt x="15" y="228"/>
                    <a:pt x="27" y="228"/>
                  </a:cubicBezTo>
                  <a:cubicBezTo>
                    <a:pt x="36" y="228"/>
                    <a:pt x="49" y="176"/>
                    <a:pt x="53" y="114"/>
                  </a:cubicBezTo>
                  <a:cubicBezTo>
                    <a:pt x="53" y="53"/>
                    <a:pt x="45"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0"/>
            <p:cNvSpPr/>
            <p:nvPr/>
          </p:nvSpPr>
          <p:spPr>
            <a:xfrm>
              <a:off x="7650937" y="3175847"/>
              <a:ext cx="2409" cy="11062"/>
            </a:xfrm>
            <a:custGeom>
              <a:rect b="b" l="l" r="r" t="t"/>
              <a:pathLst>
                <a:path extrusionOk="0" h="225" w="49">
                  <a:moveTo>
                    <a:pt x="27" y="0"/>
                  </a:moveTo>
                  <a:cubicBezTo>
                    <a:pt x="13" y="0"/>
                    <a:pt x="5" y="49"/>
                    <a:pt x="1" y="115"/>
                  </a:cubicBezTo>
                  <a:cubicBezTo>
                    <a:pt x="1" y="176"/>
                    <a:pt x="9" y="224"/>
                    <a:pt x="23" y="224"/>
                  </a:cubicBezTo>
                  <a:cubicBezTo>
                    <a:pt x="23" y="224"/>
                    <a:pt x="23" y="224"/>
                    <a:pt x="24" y="224"/>
                  </a:cubicBezTo>
                  <a:cubicBezTo>
                    <a:pt x="36" y="224"/>
                    <a:pt x="49" y="173"/>
                    <a:pt x="49" y="115"/>
                  </a:cubicBezTo>
                  <a:cubicBezTo>
                    <a:pt x="49" y="53"/>
                    <a:pt x="39"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0"/>
            <p:cNvSpPr/>
            <p:nvPr/>
          </p:nvSpPr>
          <p:spPr>
            <a:xfrm>
              <a:off x="7650248" y="3197970"/>
              <a:ext cx="2655" cy="11012"/>
            </a:xfrm>
            <a:custGeom>
              <a:rect b="b" l="l" r="r" t="t"/>
              <a:pathLst>
                <a:path extrusionOk="0" h="224" w="54">
                  <a:moveTo>
                    <a:pt x="31" y="0"/>
                  </a:moveTo>
                  <a:cubicBezTo>
                    <a:pt x="19" y="0"/>
                    <a:pt x="5" y="49"/>
                    <a:pt x="5" y="111"/>
                  </a:cubicBezTo>
                  <a:cubicBezTo>
                    <a:pt x="1" y="176"/>
                    <a:pt x="10" y="224"/>
                    <a:pt x="23" y="224"/>
                  </a:cubicBezTo>
                  <a:cubicBezTo>
                    <a:pt x="37" y="224"/>
                    <a:pt x="49" y="176"/>
                    <a:pt x="49" y="115"/>
                  </a:cubicBezTo>
                  <a:cubicBezTo>
                    <a:pt x="53" y="53"/>
                    <a:pt x="45"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0"/>
            <p:cNvSpPr/>
            <p:nvPr/>
          </p:nvSpPr>
          <p:spPr>
            <a:xfrm>
              <a:off x="7649855" y="3220143"/>
              <a:ext cx="2409" cy="10963"/>
            </a:xfrm>
            <a:custGeom>
              <a:rect b="b" l="l" r="r" t="t"/>
              <a:pathLst>
                <a:path extrusionOk="0" h="223" w="49">
                  <a:moveTo>
                    <a:pt x="27" y="0"/>
                  </a:moveTo>
                  <a:cubicBezTo>
                    <a:pt x="13" y="0"/>
                    <a:pt x="0" y="48"/>
                    <a:pt x="0" y="109"/>
                  </a:cubicBezTo>
                  <a:cubicBezTo>
                    <a:pt x="0" y="170"/>
                    <a:pt x="9" y="223"/>
                    <a:pt x="23" y="223"/>
                  </a:cubicBezTo>
                  <a:cubicBezTo>
                    <a:pt x="35" y="223"/>
                    <a:pt x="45" y="175"/>
                    <a:pt x="49" y="109"/>
                  </a:cubicBezTo>
                  <a:cubicBezTo>
                    <a:pt x="49" y="48"/>
                    <a:pt x="39"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0"/>
            <p:cNvSpPr/>
            <p:nvPr/>
          </p:nvSpPr>
          <p:spPr>
            <a:xfrm>
              <a:off x="7649167" y="3242069"/>
              <a:ext cx="2655" cy="11160"/>
            </a:xfrm>
            <a:custGeom>
              <a:rect b="b" l="l" r="r" t="t"/>
              <a:pathLst>
                <a:path extrusionOk="0" h="227" w="54">
                  <a:moveTo>
                    <a:pt x="32" y="0"/>
                  </a:moveTo>
                  <a:cubicBezTo>
                    <a:pt x="19" y="0"/>
                    <a:pt x="6" y="53"/>
                    <a:pt x="6" y="113"/>
                  </a:cubicBezTo>
                  <a:cubicBezTo>
                    <a:pt x="1" y="174"/>
                    <a:pt x="10" y="227"/>
                    <a:pt x="23" y="227"/>
                  </a:cubicBezTo>
                  <a:cubicBezTo>
                    <a:pt x="37" y="227"/>
                    <a:pt x="49" y="174"/>
                    <a:pt x="49" y="113"/>
                  </a:cubicBezTo>
                  <a:cubicBezTo>
                    <a:pt x="53" y="53"/>
                    <a:pt x="45" y="4"/>
                    <a:pt x="3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0"/>
            <p:cNvSpPr/>
            <p:nvPr/>
          </p:nvSpPr>
          <p:spPr>
            <a:xfrm>
              <a:off x="7648773" y="3264193"/>
              <a:ext cx="2409" cy="11160"/>
            </a:xfrm>
            <a:custGeom>
              <a:rect b="b" l="l" r="r" t="t"/>
              <a:pathLst>
                <a:path extrusionOk="0" h="227" w="49">
                  <a:moveTo>
                    <a:pt x="27" y="0"/>
                  </a:moveTo>
                  <a:cubicBezTo>
                    <a:pt x="14" y="0"/>
                    <a:pt x="5" y="53"/>
                    <a:pt x="0" y="113"/>
                  </a:cubicBezTo>
                  <a:cubicBezTo>
                    <a:pt x="0" y="174"/>
                    <a:pt x="9" y="227"/>
                    <a:pt x="22" y="227"/>
                  </a:cubicBezTo>
                  <a:cubicBezTo>
                    <a:pt x="35" y="227"/>
                    <a:pt x="49" y="174"/>
                    <a:pt x="49" y="113"/>
                  </a:cubicBezTo>
                  <a:cubicBezTo>
                    <a:pt x="49" y="53"/>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0"/>
            <p:cNvSpPr/>
            <p:nvPr/>
          </p:nvSpPr>
          <p:spPr>
            <a:xfrm>
              <a:off x="7648134" y="3286316"/>
              <a:ext cx="2655" cy="11209"/>
            </a:xfrm>
            <a:custGeom>
              <a:rect b="b" l="l" r="r" t="t"/>
              <a:pathLst>
                <a:path extrusionOk="0" h="228" w="54">
                  <a:moveTo>
                    <a:pt x="31" y="0"/>
                  </a:moveTo>
                  <a:cubicBezTo>
                    <a:pt x="18" y="0"/>
                    <a:pt x="5" y="48"/>
                    <a:pt x="5" y="113"/>
                  </a:cubicBezTo>
                  <a:cubicBezTo>
                    <a:pt x="1" y="175"/>
                    <a:pt x="13" y="222"/>
                    <a:pt x="27" y="228"/>
                  </a:cubicBezTo>
                  <a:cubicBezTo>
                    <a:pt x="40" y="228"/>
                    <a:pt x="48" y="175"/>
                    <a:pt x="53" y="113"/>
                  </a:cubicBezTo>
                  <a:cubicBezTo>
                    <a:pt x="53" y="52"/>
                    <a:pt x="44"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0"/>
            <p:cNvSpPr/>
            <p:nvPr/>
          </p:nvSpPr>
          <p:spPr>
            <a:xfrm>
              <a:off x="7647692" y="3308440"/>
              <a:ext cx="2409" cy="11012"/>
            </a:xfrm>
            <a:custGeom>
              <a:rect b="b" l="l" r="r" t="t"/>
              <a:pathLst>
                <a:path extrusionOk="0" h="224" w="49">
                  <a:moveTo>
                    <a:pt x="27" y="0"/>
                  </a:moveTo>
                  <a:cubicBezTo>
                    <a:pt x="14" y="0"/>
                    <a:pt x="5" y="48"/>
                    <a:pt x="0" y="113"/>
                  </a:cubicBezTo>
                  <a:cubicBezTo>
                    <a:pt x="0" y="175"/>
                    <a:pt x="10" y="223"/>
                    <a:pt x="22" y="223"/>
                  </a:cubicBezTo>
                  <a:cubicBezTo>
                    <a:pt x="36" y="223"/>
                    <a:pt x="49" y="175"/>
                    <a:pt x="49" y="113"/>
                  </a:cubicBezTo>
                  <a:cubicBezTo>
                    <a:pt x="49" y="52"/>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0"/>
            <p:cNvSpPr/>
            <p:nvPr/>
          </p:nvSpPr>
          <p:spPr>
            <a:xfrm>
              <a:off x="7647299" y="3330514"/>
              <a:ext cx="2409" cy="11062"/>
            </a:xfrm>
            <a:custGeom>
              <a:rect b="b" l="l" r="r" t="t"/>
              <a:pathLst>
                <a:path extrusionOk="0" h="225" w="49">
                  <a:moveTo>
                    <a:pt x="26" y="1"/>
                  </a:moveTo>
                  <a:cubicBezTo>
                    <a:pt x="13" y="1"/>
                    <a:pt x="0" y="49"/>
                    <a:pt x="0" y="110"/>
                  </a:cubicBezTo>
                  <a:cubicBezTo>
                    <a:pt x="0" y="176"/>
                    <a:pt x="8" y="224"/>
                    <a:pt x="22" y="224"/>
                  </a:cubicBezTo>
                  <a:cubicBezTo>
                    <a:pt x="35" y="224"/>
                    <a:pt x="48" y="176"/>
                    <a:pt x="48" y="115"/>
                  </a:cubicBezTo>
                  <a:cubicBezTo>
                    <a:pt x="48" y="49"/>
                    <a:pt x="39"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0"/>
            <p:cNvSpPr/>
            <p:nvPr/>
          </p:nvSpPr>
          <p:spPr>
            <a:xfrm>
              <a:off x="7646856" y="3352637"/>
              <a:ext cx="2360" cy="11062"/>
            </a:xfrm>
            <a:custGeom>
              <a:rect b="b" l="l" r="r" t="t"/>
              <a:pathLst>
                <a:path extrusionOk="0" h="225" w="48">
                  <a:moveTo>
                    <a:pt x="27" y="1"/>
                  </a:moveTo>
                  <a:cubicBezTo>
                    <a:pt x="13" y="1"/>
                    <a:pt x="1" y="49"/>
                    <a:pt x="1" y="111"/>
                  </a:cubicBezTo>
                  <a:cubicBezTo>
                    <a:pt x="1" y="172"/>
                    <a:pt x="9" y="224"/>
                    <a:pt x="22" y="224"/>
                  </a:cubicBezTo>
                  <a:cubicBezTo>
                    <a:pt x="35" y="224"/>
                    <a:pt x="44" y="176"/>
                    <a:pt x="48" y="111"/>
                  </a:cubicBezTo>
                  <a:cubicBezTo>
                    <a:pt x="48" y="49"/>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0"/>
            <p:cNvSpPr/>
            <p:nvPr/>
          </p:nvSpPr>
          <p:spPr>
            <a:xfrm>
              <a:off x="7646217" y="3374810"/>
              <a:ext cx="2606" cy="11012"/>
            </a:xfrm>
            <a:custGeom>
              <a:rect b="b" l="l" r="r" t="t"/>
              <a:pathLst>
                <a:path extrusionOk="0" h="224" w="53">
                  <a:moveTo>
                    <a:pt x="29" y="1"/>
                  </a:moveTo>
                  <a:cubicBezTo>
                    <a:pt x="17" y="1"/>
                    <a:pt x="4" y="51"/>
                    <a:pt x="4" y="110"/>
                  </a:cubicBezTo>
                  <a:cubicBezTo>
                    <a:pt x="0" y="171"/>
                    <a:pt x="14" y="223"/>
                    <a:pt x="26" y="223"/>
                  </a:cubicBezTo>
                  <a:cubicBezTo>
                    <a:pt x="35" y="223"/>
                    <a:pt x="48" y="175"/>
                    <a:pt x="48" y="110"/>
                  </a:cubicBezTo>
                  <a:cubicBezTo>
                    <a:pt x="52" y="48"/>
                    <a:pt x="44" y="1"/>
                    <a:pt x="30" y="1"/>
                  </a:cubicBezTo>
                  <a:cubicBezTo>
                    <a:pt x="30" y="1"/>
                    <a:pt x="29" y="1"/>
                    <a:pt x="29"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0"/>
            <p:cNvSpPr/>
            <p:nvPr/>
          </p:nvSpPr>
          <p:spPr>
            <a:xfrm>
              <a:off x="7645775" y="3396737"/>
              <a:ext cx="2655" cy="11209"/>
            </a:xfrm>
            <a:custGeom>
              <a:rect b="b" l="l" r="r" t="t"/>
              <a:pathLst>
                <a:path extrusionOk="0" h="228" w="54">
                  <a:moveTo>
                    <a:pt x="27" y="1"/>
                  </a:moveTo>
                  <a:cubicBezTo>
                    <a:pt x="13" y="1"/>
                    <a:pt x="5" y="53"/>
                    <a:pt x="5" y="114"/>
                  </a:cubicBezTo>
                  <a:cubicBezTo>
                    <a:pt x="1" y="175"/>
                    <a:pt x="9" y="227"/>
                    <a:pt x="23" y="227"/>
                  </a:cubicBezTo>
                  <a:cubicBezTo>
                    <a:pt x="35" y="227"/>
                    <a:pt x="49" y="175"/>
                    <a:pt x="49" y="114"/>
                  </a:cubicBezTo>
                  <a:cubicBezTo>
                    <a:pt x="53" y="53"/>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0"/>
            <p:cNvSpPr/>
            <p:nvPr/>
          </p:nvSpPr>
          <p:spPr>
            <a:xfrm>
              <a:off x="7645332" y="3418860"/>
              <a:ext cx="2409" cy="11209"/>
            </a:xfrm>
            <a:custGeom>
              <a:rect b="b" l="l" r="r" t="t"/>
              <a:pathLst>
                <a:path extrusionOk="0" h="228" w="49">
                  <a:moveTo>
                    <a:pt x="26" y="1"/>
                  </a:moveTo>
                  <a:cubicBezTo>
                    <a:pt x="14" y="1"/>
                    <a:pt x="5" y="53"/>
                    <a:pt x="0" y="114"/>
                  </a:cubicBezTo>
                  <a:cubicBezTo>
                    <a:pt x="0" y="175"/>
                    <a:pt x="10" y="227"/>
                    <a:pt x="22" y="227"/>
                  </a:cubicBezTo>
                  <a:cubicBezTo>
                    <a:pt x="36" y="227"/>
                    <a:pt x="48" y="175"/>
                    <a:pt x="48" y="114"/>
                  </a:cubicBezTo>
                  <a:cubicBezTo>
                    <a:pt x="48" y="53"/>
                    <a:pt x="40"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0"/>
            <p:cNvSpPr/>
            <p:nvPr/>
          </p:nvSpPr>
          <p:spPr>
            <a:xfrm>
              <a:off x="7644890" y="3440983"/>
              <a:ext cx="2458" cy="11258"/>
            </a:xfrm>
            <a:custGeom>
              <a:rect b="b" l="l" r="r" t="t"/>
              <a:pathLst>
                <a:path extrusionOk="0" h="229" w="50">
                  <a:moveTo>
                    <a:pt x="27" y="1"/>
                  </a:moveTo>
                  <a:cubicBezTo>
                    <a:pt x="14" y="1"/>
                    <a:pt x="5" y="53"/>
                    <a:pt x="1" y="114"/>
                  </a:cubicBezTo>
                  <a:cubicBezTo>
                    <a:pt x="1" y="176"/>
                    <a:pt x="9" y="228"/>
                    <a:pt x="23" y="228"/>
                  </a:cubicBezTo>
                  <a:cubicBezTo>
                    <a:pt x="35" y="228"/>
                    <a:pt x="49" y="176"/>
                    <a:pt x="49" y="114"/>
                  </a:cubicBezTo>
                  <a:cubicBezTo>
                    <a:pt x="49" y="53"/>
                    <a:pt x="41"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0"/>
            <p:cNvSpPr/>
            <p:nvPr/>
          </p:nvSpPr>
          <p:spPr>
            <a:xfrm>
              <a:off x="7644496" y="3463107"/>
              <a:ext cx="2409" cy="11258"/>
            </a:xfrm>
            <a:custGeom>
              <a:rect b="b" l="l" r="r" t="t"/>
              <a:pathLst>
                <a:path extrusionOk="0" h="229" w="49">
                  <a:moveTo>
                    <a:pt x="27" y="1"/>
                  </a:moveTo>
                  <a:cubicBezTo>
                    <a:pt x="13" y="1"/>
                    <a:pt x="0" y="49"/>
                    <a:pt x="0" y="114"/>
                  </a:cubicBezTo>
                  <a:cubicBezTo>
                    <a:pt x="0" y="176"/>
                    <a:pt x="9" y="224"/>
                    <a:pt x="22" y="228"/>
                  </a:cubicBezTo>
                  <a:cubicBezTo>
                    <a:pt x="35" y="228"/>
                    <a:pt x="49" y="176"/>
                    <a:pt x="49" y="114"/>
                  </a:cubicBezTo>
                  <a:cubicBezTo>
                    <a:pt x="49" y="53"/>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0"/>
            <p:cNvSpPr/>
            <p:nvPr/>
          </p:nvSpPr>
          <p:spPr>
            <a:xfrm>
              <a:off x="7644005" y="3485230"/>
              <a:ext cx="2458" cy="11012"/>
            </a:xfrm>
            <a:custGeom>
              <a:rect b="b" l="l" r="r" t="t"/>
              <a:pathLst>
                <a:path extrusionOk="0" h="224" w="50">
                  <a:moveTo>
                    <a:pt x="27" y="0"/>
                  </a:moveTo>
                  <a:cubicBezTo>
                    <a:pt x="15" y="0"/>
                    <a:pt x="1" y="49"/>
                    <a:pt x="1" y="115"/>
                  </a:cubicBezTo>
                  <a:cubicBezTo>
                    <a:pt x="1" y="176"/>
                    <a:pt x="10" y="224"/>
                    <a:pt x="23" y="224"/>
                  </a:cubicBezTo>
                  <a:cubicBezTo>
                    <a:pt x="37" y="224"/>
                    <a:pt x="49" y="176"/>
                    <a:pt x="49" y="115"/>
                  </a:cubicBezTo>
                  <a:cubicBezTo>
                    <a:pt x="49" y="53"/>
                    <a:pt x="41"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0"/>
            <p:cNvSpPr/>
            <p:nvPr/>
          </p:nvSpPr>
          <p:spPr>
            <a:xfrm>
              <a:off x="7643611" y="3507354"/>
              <a:ext cx="2409" cy="11012"/>
            </a:xfrm>
            <a:custGeom>
              <a:rect b="b" l="l" r="r" t="t"/>
              <a:pathLst>
                <a:path extrusionOk="0" h="224" w="49">
                  <a:moveTo>
                    <a:pt x="27" y="0"/>
                  </a:moveTo>
                  <a:cubicBezTo>
                    <a:pt x="14" y="0"/>
                    <a:pt x="1" y="49"/>
                    <a:pt x="1" y="115"/>
                  </a:cubicBezTo>
                  <a:cubicBezTo>
                    <a:pt x="1" y="176"/>
                    <a:pt x="9" y="224"/>
                    <a:pt x="23" y="224"/>
                  </a:cubicBezTo>
                  <a:cubicBezTo>
                    <a:pt x="35" y="224"/>
                    <a:pt x="49" y="176"/>
                    <a:pt x="49" y="115"/>
                  </a:cubicBezTo>
                  <a:cubicBezTo>
                    <a:pt x="49" y="53"/>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0"/>
            <p:cNvSpPr/>
            <p:nvPr/>
          </p:nvSpPr>
          <p:spPr>
            <a:xfrm>
              <a:off x="7643218" y="3529526"/>
              <a:ext cx="2409" cy="10963"/>
            </a:xfrm>
            <a:custGeom>
              <a:rect b="b" l="l" r="r" t="t"/>
              <a:pathLst>
                <a:path extrusionOk="0" h="223" w="49">
                  <a:moveTo>
                    <a:pt x="26" y="0"/>
                  </a:moveTo>
                  <a:cubicBezTo>
                    <a:pt x="13" y="0"/>
                    <a:pt x="0" y="48"/>
                    <a:pt x="0" y="109"/>
                  </a:cubicBezTo>
                  <a:cubicBezTo>
                    <a:pt x="0" y="175"/>
                    <a:pt x="9" y="223"/>
                    <a:pt x="22" y="223"/>
                  </a:cubicBezTo>
                  <a:cubicBezTo>
                    <a:pt x="35" y="223"/>
                    <a:pt x="48" y="175"/>
                    <a:pt x="48" y="114"/>
                  </a:cubicBezTo>
                  <a:cubicBezTo>
                    <a:pt x="48" y="48"/>
                    <a:pt x="39" y="0"/>
                    <a:pt x="2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0"/>
            <p:cNvSpPr/>
            <p:nvPr/>
          </p:nvSpPr>
          <p:spPr>
            <a:xfrm>
              <a:off x="7642726" y="3551650"/>
              <a:ext cx="2409" cy="10963"/>
            </a:xfrm>
            <a:custGeom>
              <a:rect b="b" l="l" r="r" t="t"/>
              <a:pathLst>
                <a:path extrusionOk="0" h="223" w="49">
                  <a:moveTo>
                    <a:pt x="27" y="0"/>
                  </a:moveTo>
                  <a:cubicBezTo>
                    <a:pt x="14" y="0"/>
                    <a:pt x="1" y="49"/>
                    <a:pt x="1" y="109"/>
                  </a:cubicBezTo>
                  <a:cubicBezTo>
                    <a:pt x="1" y="174"/>
                    <a:pt x="10" y="223"/>
                    <a:pt x="23" y="223"/>
                  </a:cubicBezTo>
                  <a:cubicBezTo>
                    <a:pt x="36" y="223"/>
                    <a:pt x="49" y="174"/>
                    <a:pt x="49" y="114"/>
                  </a:cubicBezTo>
                  <a:cubicBezTo>
                    <a:pt x="49" y="49"/>
                    <a:pt x="41"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0"/>
            <p:cNvSpPr/>
            <p:nvPr/>
          </p:nvSpPr>
          <p:spPr>
            <a:xfrm>
              <a:off x="7642333" y="3573773"/>
              <a:ext cx="2409" cy="10963"/>
            </a:xfrm>
            <a:custGeom>
              <a:rect b="b" l="l" r="r" t="t"/>
              <a:pathLst>
                <a:path extrusionOk="0" h="223" w="49">
                  <a:moveTo>
                    <a:pt x="27" y="0"/>
                  </a:moveTo>
                  <a:cubicBezTo>
                    <a:pt x="14" y="0"/>
                    <a:pt x="0" y="49"/>
                    <a:pt x="0" y="109"/>
                  </a:cubicBezTo>
                  <a:cubicBezTo>
                    <a:pt x="0" y="175"/>
                    <a:pt x="9" y="223"/>
                    <a:pt x="22" y="223"/>
                  </a:cubicBezTo>
                  <a:cubicBezTo>
                    <a:pt x="35" y="223"/>
                    <a:pt x="49" y="175"/>
                    <a:pt x="49" y="114"/>
                  </a:cubicBezTo>
                  <a:cubicBezTo>
                    <a:pt x="49" y="49"/>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0"/>
            <p:cNvSpPr/>
            <p:nvPr/>
          </p:nvSpPr>
          <p:spPr>
            <a:xfrm>
              <a:off x="7641891" y="3595896"/>
              <a:ext cx="2458" cy="11012"/>
            </a:xfrm>
            <a:custGeom>
              <a:rect b="b" l="l" r="r" t="t"/>
              <a:pathLst>
                <a:path extrusionOk="0" h="224" w="50">
                  <a:moveTo>
                    <a:pt x="27" y="0"/>
                  </a:moveTo>
                  <a:cubicBezTo>
                    <a:pt x="14" y="0"/>
                    <a:pt x="1" y="49"/>
                    <a:pt x="1" y="109"/>
                  </a:cubicBezTo>
                  <a:cubicBezTo>
                    <a:pt x="1" y="171"/>
                    <a:pt x="9" y="224"/>
                    <a:pt x="23" y="224"/>
                  </a:cubicBezTo>
                  <a:cubicBezTo>
                    <a:pt x="36" y="224"/>
                    <a:pt x="49" y="175"/>
                    <a:pt x="49" y="109"/>
                  </a:cubicBezTo>
                  <a:cubicBezTo>
                    <a:pt x="49" y="49"/>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0"/>
            <p:cNvSpPr/>
            <p:nvPr/>
          </p:nvSpPr>
          <p:spPr>
            <a:xfrm>
              <a:off x="7641448" y="3617971"/>
              <a:ext cx="2409" cy="11062"/>
            </a:xfrm>
            <a:custGeom>
              <a:rect b="b" l="l" r="r" t="t"/>
              <a:pathLst>
                <a:path extrusionOk="0" h="225" w="49">
                  <a:moveTo>
                    <a:pt x="25" y="1"/>
                  </a:moveTo>
                  <a:cubicBezTo>
                    <a:pt x="14" y="1"/>
                    <a:pt x="6" y="52"/>
                    <a:pt x="1" y="110"/>
                  </a:cubicBezTo>
                  <a:cubicBezTo>
                    <a:pt x="1" y="172"/>
                    <a:pt x="10" y="225"/>
                    <a:pt x="23" y="225"/>
                  </a:cubicBezTo>
                  <a:cubicBezTo>
                    <a:pt x="36" y="225"/>
                    <a:pt x="49" y="176"/>
                    <a:pt x="49" y="110"/>
                  </a:cubicBezTo>
                  <a:cubicBezTo>
                    <a:pt x="49" y="49"/>
                    <a:pt x="40" y="1"/>
                    <a:pt x="27" y="1"/>
                  </a:cubicBezTo>
                  <a:cubicBezTo>
                    <a:pt x="26" y="1"/>
                    <a:pt x="26" y="1"/>
                    <a:pt x="2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0"/>
            <p:cNvSpPr/>
            <p:nvPr/>
          </p:nvSpPr>
          <p:spPr>
            <a:xfrm>
              <a:off x="7641055" y="3639898"/>
              <a:ext cx="2409" cy="11258"/>
            </a:xfrm>
            <a:custGeom>
              <a:rect b="b" l="l" r="r" t="t"/>
              <a:pathLst>
                <a:path extrusionOk="0" h="229" w="49">
                  <a:moveTo>
                    <a:pt x="26" y="1"/>
                  </a:moveTo>
                  <a:cubicBezTo>
                    <a:pt x="14" y="1"/>
                    <a:pt x="4" y="53"/>
                    <a:pt x="0" y="115"/>
                  </a:cubicBezTo>
                  <a:cubicBezTo>
                    <a:pt x="0" y="176"/>
                    <a:pt x="9" y="229"/>
                    <a:pt x="22" y="229"/>
                  </a:cubicBezTo>
                  <a:cubicBezTo>
                    <a:pt x="35" y="229"/>
                    <a:pt x="48" y="180"/>
                    <a:pt x="48" y="115"/>
                  </a:cubicBezTo>
                  <a:cubicBezTo>
                    <a:pt x="48" y="53"/>
                    <a:pt x="40" y="5"/>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0"/>
            <p:cNvSpPr/>
            <p:nvPr/>
          </p:nvSpPr>
          <p:spPr>
            <a:xfrm>
              <a:off x="7640612" y="3662021"/>
              <a:ext cx="2409" cy="11258"/>
            </a:xfrm>
            <a:custGeom>
              <a:rect b="b" l="l" r="r" t="t"/>
              <a:pathLst>
                <a:path extrusionOk="0" h="229" w="49">
                  <a:moveTo>
                    <a:pt x="27" y="1"/>
                  </a:moveTo>
                  <a:cubicBezTo>
                    <a:pt x="13" y="1"/>
                    <a:pt x="5" y="53"/>
                    <a:pt x="1" y="115"/>
                  </a:cubicBezTo>
                  <a:cubicBezTo>
                    <a:pt x="1" y="176"/>
                    <a:pt x="9" y="229"/>
                    <a:pt x="23" y="229"/>
                  </a:cubicBezTo>
                  <a:cubicBezTo>
                    <a:pt x="35" y="229"/>
                    <a:pt x="49" y="176"/>
                    <a:pt x="49" y="115"/>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0"/>
            <p:cNvSpPr/>
            <p:nvPr/>
          </p:nvSpPr>
          <p:spPr>
            <a:xfrm>
              <a:off x="7640170" y="3684193"/>
              <a:ext cx="2409" cy="11209"/>
            </a:xfrm>
            <a:custGeom>
              <a:rect b="b" l="l" r="r" t="t"/>
              <a:pathLst>
                <a:path extrusionOk="0" h="228" w="49">
                  <a:moveTo>
                    <a:pt x="27" y="1"/>
                  </a:moveTo>
                  <a:cubicBezTo>
                    <a:pt x="14" y="1"/>
                    <a:pt x="6" y="53"/>
                    <a:pt x="6" y="114"/>
                  </a:cubicBezTo>
                  <a:cubicBezTo>
                    <a:pt x="0" y="175"/>
                    <a:pt x="10" y="227"/>
                    <a:pt x="22" y="227"/>
                  </a:cubicBezTo>
                  <a:cubicBezTo>
                    <a:pt x="36" y="227"/>
                    <a:pt x="49" y="175"/>
                    <a:pt x="49"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0"/>
            <p:cNvSpPr/>
            <p:nvPr/>
          </p:nvSpPr>
          <p:spPr>
            <a:xfrm>
              <a:off x="7639727" y="3706317"/>
              <a:ext cx="2655" cy="11209"/>
            </a:xfrm>
            <a:custGeom>
              <a:rect b="b" l="l" r="r" t="t"/>
              <a:pathLst>
                <a:path extrusionOk="0" h="228" w="54">
                  <a:moveTo>
                    <a:pt x="27" y="1"/>
                  </a:moveTo>
                  <a:cubicBezTo>
                    <a:pt x="19" y="1"/>
                    <a:pt x="5" y="53"/>
                    <a:pt x="5" y="114"/>
                  </a:cubicBezTo>
                  <a:cubicBezTo>
                    <a:pt x="1" y="175"/>
                    <a:pt x="15" y="227"/>
                    <a:pt x="27" y="227"/>
                  </a:cubicBezTo>
                  <a:cubicBezTo>
                    <a:pt x="36" y="227"/>
                    <a:pt x="49" y="175"/>
                    <a:pt x="49" y="114"/>
                  </a:cubicBezTo>
                  <a:cubicBezTo>
                    <a:pt x="53" y="53"/>
                    <a:pt x="41"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0"/>
            <p:cNvSpPr/>
            <p:nvPr/>
          </p:nvSpPr>
          <p:spPr>
            <a:xfrm>
              <a:off x="7639531" y="3728440"/>
              <a:ext cx="2409" cy="11258"/>
            </a:xfrm>
            <a:custGeom>
              <a:rect b="b" l="l" r="r" t="t"/>
              <a:pathLst>
                <a:path extrusionOk="0" h="229" w="49">
                  <a:moveTo>
                    <a:pt x="27" y="1"/>
                  </a:moveTo>
                  <a:cubicBezTo>
                    <a:pt x="13" y="1"/>
                    <a:pt x="1" y="53"/>
                    <a:pt x="1" y="114"/>
                  </a:cubicBezTo>
                  <a:cubicBezTo>
                    <a:pt x="1" y="176"/>
                    <a:pt x="9" y="228"/>
                    <a:pt x="23" y="228"/>
                  </a:cubicBezTo>
                  <a:cubicBezTo>
                    <a:pt x="35" y="228"/>
                    <a:pt x="45" y="176"/>
                    <a:pt x="45"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0"/>
            <p:cNvSpPr/>
            <p:nvPr/>
          </p:nvSpPr>
          <p:spPr>
            <a:xfrm>
              <a:off x="7639138" y="3750564"/>
              <a:ext cx="2360" cy="11258"/>
            </a:xfrm>
            <a:custGeom>
              <a:rect b="b" l="l" r="r" t="t"/>
              <a:pathLst>
                <a:path extrusionOk="0" h="229" w="48">
                  <a:moveTo>
                    <a:pt x="27" y="1"/>
                  </a:moveTo>
                  <a:cubicBezTo>
                    <a:pt x="13" y="1"/>
                    <a:pt x="0" y="53"/>
                    <a:pt x="0" y="114"/>
                  </a:cubicBezTo>
                  <a:cubicBezTo>
                    <a:pt x="0" y="176"/>
                    <a:pt x="9" y="228"/>
                    <a:pt x="21" y="228"/>
                  </a:cubicBezTo>
                  <a:cubicBezTo>
                    <a:pt x="35" y="228"/>
                    <a:pt x="43" y="176"/>
                    <a:pt x="48" y="114"/>
                  </a:cubicBezTo>
                  <a:cubicBezTo>
                    <a:pt x="48" y="53"/>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0"/>
            <p:cNvSpPr/>
            <p:nvPr/>
          </p:nvSpPr>
          <p:spPr>
            <a:xfrm>
              <a:off x="7638646" y="3772687"/>
              <a:ext cx="2458" cy="11258"/>
            </a:xfrm>
            <a:custGeom>
              <a:rect b="b" l="l" r="r" t="t"/>
              <a:pathLst>
                <a:path extrusionOk="0" h="229" w="50">
                  <a:moveTo>
                    <a:pt x="27" y="1"/>
                  </a:moveTo>
                  <a:cubicBezTo>
                    <a:pt x="15" y="1"/>
                    <a:pt x="1" y="53"/>
                    <a:pt x="1" y="115"/>
                  </a:cubicBezTo>
                  <a:cubicBezTo>
                    <a:pt x="1" y="176"/>
                    <a:pt x="10" y="228"/>
                    <a:pt x="23" y="228"/>
                  </a:cubicBezTo>
                  <a:cubicBezTo>
                    <a:pt x="37" y="228"/>
                    <a:pt x="45" y="176"/>
                    <a:pt x="49" y="115"/>
                  </a:cubicBezTo>
                  <a:cubicBezTo>
                    <a:pt x="49" y="53"/>
                    <a:pt x="41"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0"/>
            <p:cNvSpPr/>
            <p:nvPr/>
          </p:nvSpPr>
          <p:spPr>
            <a:xfrm>
              <a:off x="7638253" y="3794811"/>
              <a:ext cx="2409" cy="11258"/>
            </a:xfrm>
            <a:custGeom>
              <a:rect b="b" l="l" r="r" t="t"/>
              <a:pathLst>
                <a:path extrusionOk="0" h="229" w="49">
                  <a:moveTo>
                    <a:pt x="27" y="1"/>
                  </a:moveTo>
                  <a:cubicBezTo>
                    <a:pt x="13" y="1"/>
                    <a:pt x="1" y="49"/>
                    <a:pt x="1" y="115"/>
                  </a:cubicBezTo>
                  <a:cubicBezTo>
                    <a:pt x="1" y="176"/>
                    <a:pt x="9" y="224"/>
                    <a:pt x="23" y="228"/>
                  </a:cubicBezTo>
                  <a:cubicBezTo>
                    <a:pt x="35" y="228"/>
                    <a:pt x="49" y="176"/>
                    <a:pt x="49" y="115"/>
                  </a:cubicBezTo>
                  <a:cubicBezTo>
                    <a:pt x="49" y="53"/>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0"/>
            <p:cNvSpPr/>
            <p:nvPr/>
          </p:nvSpPr>
          <p:spPr>
            <a:xfrm>
              <a:off x="7637859" y="3816983"/>
              <a:ext cx="2360" cy="11012"/>
            </a:xfrm>
            <a:custGeom>
              <a:rect b="b" l="l" r="r" t="t"/>
              <a:pathLst>
                <a:path extrusionOk="0" h="224" w="48">
                  <a:moveTo>
                    <a:pt x="26" y="1"/>
                  </a:moveTo>
                  <a:cubicBezTo>
                    <a:pt x="13" y="1"/>
                    <a:pt x="0" y="48"/>
                    <a:pt x="0" y="114"/>
                  </a:cubicBezTo>
                  <a:cubicBezTo>
                    <a:pt x="0" y="175"/>
                    <a:pt x="9" y="223"/>
                    <a:pt x="21" y="223"/>
                  </a:cubicBezTo>
                  <a:cubicBezTo>
                    <a:pt x="22" y="223"/>
                    <a:pt x="22" y="223"/>
                    <a:pt x="23" y="223"/>
                  </a:cubicBezTo>
                  <a:cubicBezTo>
                    <a:pt x="36" y="223"/>
                    <a:pt x="47" y="172"/>
                    <a:pt x="47" y="114"/>
                  </a:cubicBezTo>
                  <a:cubicBezTo>
                    <a:pt x="47" y="53"/>
                    <a:pt x="39"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0"/>
            <p:cNvSpPr/>
            <p:nvPr/>
          </p:nvSpPr>
          <p:spPr>
            <a:xfrm>
              <a:off x="7637368" y="3839107"/>
              <a:ext cx="2409" cy="10963"/>
            </a:xfrm>
            <a:custGeom>
              <a:rect b="b" l="l" r="r" t="t"/>
              <a:pathLst>
                <a:path extrusionOk="0" h="223" w="49">
                  <a:moveTo>
                    <a:pt x="27" y="1"/>
                  </a:moveTo>
                  <a:cubicBezTo>
                    <a:pt x="14" y="1"/>
                    <a:pt x="5" y="49"/>
                    <a:pt x="1" y="114"/>
                  </a:cubicBezTo>
                  <a:cubicBezTo>
                    <a:pt x="1" y="175"/>
                    <a:pt x="10" y="223"/>
                    <a:pt x="23" y="223"/>
                  </a:cubicBezTo>
                  <a:cubicBezTo>
                    <a:pt x="36" y="223"/>
                    <a:pt x="49" y="175"/>
                    <a:pt x="49" y="114"/>
                  </a:cubicBezTo>
                  <a:cubicBezTo>
                    <a:pt x="49" y="53"/>
                    <a:pt x="41"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0"/>
            <p:cNvSpPr/>
            <p:nvPr/>
          </p:nvSpPr>
          <p:spPr>
            <a:xfrm>
              <a:off x="7636974" y="3861230"/>
              <a:ext cx="2409" cy="10963"/>
            </a:xfrm>
            <a:custGeom>
              <a:rect b="b" l="l" r="r" t="t"/>
              <a:pathLst>
                <a:path extrusionOk="0" h="223" w="49">
                  <a:moveTo>
                    <a:pt x="27" y="1"/>
                  </a:moveTo>
                  <a:cubicBezTo>
                    <a:pt x="13" y="1"/>
                    <a:pt x="4" y="49"/>
                    <a:pt x="0" y="110"/>
                  </a:cubicBezTo>
                  <a:cubicBezTo>
                    <a:pt x="0" y="176"/>
                    <a:pt x="9" y="223"/>
                    <a:pt x="22" y="223"/>
                  </a:cubicBezTo>
                  <a:cubicBezTo>
                    <a:pt x="35" y="223"/>
                    <a:pt x="49" y="176"/>
                    <a:pt x="49" y="114"/>
                  </a:cubicBezTo>
                  <a:cubicBezTo>
                    <a:pt x="49" y="49"/>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0"/>
            <p:cNvSpPr/>
            <p:nvPr/>
          </p:nvSpPr>
          <p:spPr>
            <a:xfrm>
              <a:off x="7636532" y="3883353"/>
              <a:ext cx="2409" cy="11012"/>
            </a:xfrm>
            <a:custGeom>
              <a:rect b="b" l="l" r="r" t="t"/>
              <a:pathLst>
                <a:path extrusionOk="0" h="224" w="49">
                  <a:moveTo>
                    <a:pt x="27" y="1"/>
                  </a:moveTo>
                  <a:cubicBezTo>
                    <a:pt x="13" y="1"/>
                    <a:pt x="5" y="49"/>
                    <a:pt x="5" y="110"/>
                  </a:cubicBezTo>
                  <a:cubicBezTo>
                    <a:pt x="1" y="176"/>
                    <a:pt x="9" y="224"/>
                    <a:pt x="22" y="224"/>
                  </a:cubicBezTo>
                  <a:cubicBezTo>
                    <a:pt x="36" y="224"/>
                    <a:pt x="48" y="176"/>
                    <a:pt x="48" y="114"/>
                  </a:cubicBezTo>
                  <a:cubicBezTo>
                    <a:pt x="48" y="49"/>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0"/>
            <p:cNvSpPr/>
            <p:nvPr/>
          </p:nvSpPr>
          <p:spPr>
            <a:xfrm>
              <a:off x="7636089" y="3905477"/>
              <a:ext cx="2606" cy="11012"/>
            </a:xfrm>
            <a:custGeom>
              <a:rect b="b" l="l" r="r" t="t"/>
              <a:pathLst>
                <a:path extrusionOk="0" h="224" w="53">
                  <a:moveTo>
                    <a:pt x="27" y="0"/>
                  </a:moveTo>
                  <a:cubicBezTo>
                    <a:pt x="14" y="0"/>
                    <a:pt x="5" y="49"/>
                    <a:pt x="5" y="110"/>
                  </a:cubicBezTo>
                  <a:cubicBezTo>
                    <a:pt x="0" y="176"/>
                    <a:pt x="14" y="224"/>
                    <a:pt x="22" y="224"/>
                  </a:cubicBezTo>
                  <a:cubicBezTo>
                    <a:pt x="36" y="224"/>
                    <a:pt x="49" y="176"/>
                    <a:pt x="49" y="110"/>
                  </a:cubicBezTo>
                  <a:cubicBezTo>
                    <a:pt x="53" y="49"/>
                    <a:pt x="40" y="0"/>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0"/>
            <p:cNvSpPr/>
            <p:nvPr/>
          </p:nvSpPr>
          <p:spPr>
            <a:xfrm>
              <a:off x="7635696" y="3927600"/>
              <a:ext cx="2606" cy="11012"/>
            </a:xfrm>
            <a:custGeom>
              <a:rect b="b" l="l" r="r" t="t"/>
              <a:pathLst>
                <a:path extrusionOk="0" h="224" w="53">
                  <a:moveTo>
                    <a:pt x="30" y="0"/>
                  </a:moveTo>
                  <a:cubicBezTo>
                    <a:pt x="18" y="0"/>
                    <a:pt x="4" y="49"/>
                    <a:pt x="4" y="111"/>
                  </a:cubicBezTo>
                  <a:cubicBezTo>
                    <a:pt x="0" y="171"/>
                    <a:pt x="13" y="224"/>
                    <a:pt x="26" y="224"/>
                  </a:cubicBezTo>
                  <a:cubicBezTo>
                    <a:pt x="35" y="224"/>
                    <a:pt x="48" y="176"/>
                    <a:pt x="48" y="111"/>
                  </a:cubicBezTo>
                  <a:cubicBezTo>
                    <a:pt x="53" y="49"/>
                    <a:pt x="39" y="0"/>
                    <a:pt x="3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0"/>
            <p:cNvSpPr/>
            <p:nvPr/>
          </p:nvSpPr>
          <p:spPr>
            <a:xfrm>
              <a:off x="7635254" y="3949527"/>
              <a:ext cx="2655" cy="11209"/>
            </a:xfrm>
            <a:custGeom>
              <a:rect b="b" l="l" r="r" t="t"/>
              <a:pathLst>
                <a:path extrusionOk="0" h="228" w="54">
                  <a:moveTo>
                    <a:pt x="31" y="0"/>
                  </a:moveTo>
                  <a:cubicBezTo>
                    <a:pt x="17" y="0"/>
                    <a:pt x="5" y="53"/>
                    <a:pt x="5" y="114"/>
                  </a:cubicBezTo>
                  <a:cubicBezTo>
                    <a:pt x="1" y="175"/>
                    <a:pt x="13" y="228"/>
                    <a:pt x="27" y="228"/>
                  </a:cubicBezTo>
                  <a:cubicBezTo>
                    <a:pt x="39" y="228"/>
                    <a:pt x="48" y="175"/>
                    <a:pt x="48" y="114"/>
                  </a:cubicBezTo>
                  <a:cubicBezTo>
                    <a:pt x="53" y="53"/>
                    <a:pt x="44" y="5"/>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0"/>
            <p:cNvSpPr/>
            <p:nvPr/>
          </p:nvSpPr>
          <p:spPr>
            <a:xfrm>
              <a:off x="7634811" y="3971700"/>
              <a:ext cx="2606" cy="11160"/>
            </a:xfrm>
            <a:custGeom>
              <a:rect b="b" l="l" r="r" t="t"/>
              <a:pathLst>
                <a:path extrusionOk="0" h="227" w="53">
                  <a:moveTo>
                    <a:pt x="31" y="0"/>
                  </a:moveTo>
                  <a:cubicBezTo>
                    <a:pt x="18" y="0"/>
                    <a:pt x="4" y="53"/>
                    <a:pt x="4" y="113"/>
                  </a:cubicBezTo>
                  <a:cubicBezTo>
                    <a:pt x="0" y="174"/>
                    <a:pt x="14" y="227"/>
                    <a:pt x="26" y="227"/>
                  </a:cubicBezTo>
                  <a:cubicBezTo>
                    <a:pt x="40" y="227"/>
                    <a:pt x="48" y="174"/>
                    <a:pt x="48" y="113"/>
                  </a:cubicBezTo>
                  <a:cubicBezTo>
                    <a:pt x="53" y="53"/>
                    <a:pt x="44"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0"/>
            <p:cNvSpPr/>
            <p:nvPr/>
          </p:nvSpPr>
          <p:spPr>
            <a:xfrm>
              <a:off x="7634369" y="3993823"/>
              <a:ext cx="2655" cy="11160"/>
            </a:xfrm>
            <a:custGeom>
              <a:rect b="b" l="l" r="r" t="t"/>
              <a:pathLst>
                <a:path extrusionOk="0" h="227" w="54">
                  <a:moveTo>
                    <a:pt x="31" y="0"/>
                  </a:moveTo>
                  <a:cubicBezTo>
                    <a:pt x="19" y="0"/>
                    <a:pt x="5" y="53"/>
                    <a:pt x="5" y="113"/>
                  </a:cubicBezTo>
                  <a:cubicBezTo>
                    <a:pt x="1" y="174"/>
                    <a:pt x="13" y="227"/>
                    <a:pt x="27" y="227"/>
                  </a:cubicBezTo>
                  <a:cubicBezTo>
                    <a:pt x="40" y="227"/>
                    <a:pt x="49" y="174"/>
                    <a:pt x="49" y="113"/>
                  </a:cubicBezTo>
                  <a:cubicBezTo>
                    <a:pt x="53" y="53"/>
                    <a:pt x="45"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0"/>
            <p:cNvSpPr/>
            <p:nvPr/>
          </p:nvSpPr>
          <p:spPr>
            <a:xfrm>
              <a:off x="7633975" y="4015946"/>
              <a:ext cx="2606" cy="11209"/>
            </a:xfrm>
            <a:custGeom>
              <a:rect b="b" l="l" r="r" t="t"/>
              <a:pathLst>
                <a:path extrusionOk="0" h="228" w="53">
                  <a:moveTo>
                    <a:pt x="31" y="0"/>
                  </a:moveTo>
                  <a:cubicBezTo>
                    <a:pt x="17" y="0"/>
                    <a:pt x="5" y="53"/>
                    <a:pt x="5" y="113"/>
                  </a:cubicBezTo>
                  <a:cubicBezTo>
                    <a:pt x="0" y="175"/>
                    <a:pt x="13" y="222"/>
                    <a:pt x="27" y="228"/>
                  </a:cubicBezTo>
                  <a:cubicBezTo>
                    <a:pt x="39" y="228"/>
                    <a:pt x="48" y="175"/>
                    <a:pt x="48" y="113"/>
                  </a:cubicBezTo>
                  <a:cubicBezTo>
                    <a:pt x="53" y="53"/>
                    <a:pt x="43"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0"/>
            <p:cNvSpPr/>
            <p:nvPr/>
          </p:nvSpPr>
          <p:spPr>
            <a:xfrm>
              <a:off x="7633533" y="4038070"/>
              <a:ext cx="2606" cy="11012"/>
            </a:xfrm>
            <a:custGeom>
              <a:rect b="b" l="l" r="r" t="t"/>
              <a:pathLst>
                <a:path extrusionOk="0" h="224" w="53">
                  <a:moveTo>
                    <a:pt x="30" y="0"/>
                  </a:moveTo>
                  <a:cubicBezTo>
                    <a:pt x="18" y="0"/>
                    <a:pt x="4" y="48"/>
                    <a:pt x="4" y="113"/>
                  </a:cubicBezTo>
                  <a:cubicBezTo>
                    <a:pt x="0" y="175"/>
                    <a:pt x="14" y="223"/>
                    <a:pt x="26" y="223"/>
                  </a:cubicBezTo>
                  <a:cubicBezTo>
                    <a:pt x="40" y="223"/>
                    <a:pt x="48" y="175"/>
                    <a:pt x="48" y="113"/>
                  </a:cubicBezTo>
                  <a:cubicBezTo>
                    <a:pt x="52" y="52"/>
                    <a:pt x="44" y="0"/>
                    <a:pt x="3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0"/>
            <p:cNvSpPr/>
            <p:nvPr/>
          </p:nvSpPr>
          <p:spPr>
            <a:xfrm>
              <a:off x="7633090" y="4060144"/>
              <a:ext cx="2655" cy="11062"/>
            </a:xfrm>
            <a:custGeom>
              <a:rect b="b" l="l" r="r" t="t"/>
              <a:pathLst>
                <a:path extrusionOk="0" h="225" w="54">
                  <a:moveTo>
                    <a:pt x="31" y="1"/>
                  </a:moveTo>
                  <a:cubicBezTo>
                    <a:pt x="18" y="1"/>
                    <a:pt x="5" y="49"/>
                    <a:pt x="5" y="110"/>
                  </a:cubicBezTo>
                  <a:cubicBezTo>
                    <a:pt x="1" y="176"/>
                    <a:pt x="13" y="224"/>
                    <a:pt x="27" y="224"/>
                  </a:cubicBezTo>
                  <a:cubicBezTo>
                    <a:pt x="35" y="224"/>
                    <a:pt x="49" y="176"/>
                    <a:pt x="49" y="115"/>
                  </a:cubicBezTo>
                  <a:cubicBezTo>
                    <a:pt x="53" y="49"/>
                    <a:pt x="39" y="1"/>
                    <a:pt x="3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0"/>
            <p:cNvSpPr/>
            <p:nvPr/>
          </p:nvSpPr>
          <p:spPr>
            <a:xfrm>
              <a:off x="7632697" y="4082267"/>
              <a:ext cx="2606" cy="11062"/>
            </a:xfrm>
            <a:custGeom>
              <a:rect b="b" l="l" r="r" t="t"/>
              <a:pathLst>
                <a:path extrusionOk="0" h="225" w="53">
                  <a:moveTo>
                    <a:pt x="26" y="1"/>
                  </a:moveTo>
                  <a:cubicBezTo>
                    <a:pt x="17" y="1"/>
                    <a:pt x="4" y="49"/>
                    <a:pt x="4" y="111"/>
                  </a:cubicBezTo>
                  <a:cubicBezTo>
                    <a:pt x="0" y="172"/>
                    <a:pt x="9" y="224"/>
                    <a:pt x="21" y="224"/>
                  </a:cubicBezTo>
                  <a:cubicBezTo>
                    <a:pt x="35" y="224"/>
                    <a:pt x="47" y="176"/>
                    <a:pt x="47" y="111"/>
                  </a:cubicBezTo>
                  <a:cubicBezTo>
                    <a:pt x="53" y="49"/>
                    <a:pt x="39"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0"/>
            <p:cNvSpPr/>
            <p:nvPr/>
          </p:nvSpPr>
          <p:spPr>
            <a:xfrm>
              <a:off x="7632206" y="4104440"/>
              <a:ext cx="2458" cy="11012"/>
            </a:xfrm>
            <a:custGeom>
              <a:rect b="b" l="l" r="r" t="t"/>
              <a:pathLst>
                <a:path extrusionOk="0" h="224" w="50">
                  <a:moveTo>
                    <a:pt x="25" y="1"/>
                  </a:moveTo>
                  <a:cubicBezTo>
                    <a:pt x="14" y="1"/>
                    <a:pt x="5" y="51"/>
                    <a:pt x="1" y="110"/>
                  </a:cubicBezTo>
                  <a:cubicBezTo>
                    <a:pt x="1" y="171"/>
                    <a:pt x="10" y="223"/>
                    <a:pt x="23" y="223"/>
                  </a:cubicBezTo>
                  <a:cubicBezTo>
                    <a:pt x="36" y="223"/>
                    <a:pt x="49" y="175"/>
                    <a:pt x="49" y="110"/>
                  </a:cubicBezTo>
                  <a:cubicBezTo>
                    <a:pt x="49" y="48"/>
                    <a:pt x="41" y="1"/>
                    <a:pt x="27" y="1"/>
                  </a:cubicBezTo>
                  <a:cubicBezTo>
                    <a:pt x="26" y="1"/>
                    <a:pt x="26" y="1"/>
                    <a:pt x="2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0"/>
            <p:cNvSpPr/>
            <p:nvPr/>
          </p:nvSpPr>
          <p:spPr>
            <a:xfrm>
              <a:off x="7631812" y="4126367"/>
              <a:ext cx="2409" cy="11209"/>
            </a:xfrm>
            <a:custGeom>
              <a:rect b="b" l="l" r="r" t="t"/>
              <a:pathLst>
                <a:path extrusionOk="0" h="228" w="49">
                  <a:moveTo>
                    <a:pt x="27" y="1"/>
                  </a:moveTo>
                  <a:cubicBezTo>
                    <a:pt x="13" y="1"/>
                    <a:pt x="5" y="53"/>
                    <a:pt x="0" y="114"/>
                  </a:cubicBezTo>
                  <a:cubicBezTo>
                    <a:pt x="0" y="175"/>
                    <a:pt x="9" y="227"/>
                    <a:pt x="22" y="227"/>
                  </a:cubicBezTo>
                  <a:cubicBezTo>
                    <a:pt x="35" y="227"/>
                    <a:pt x="49" y="175"/>
                    <a:pt x="49" y="114"/>
                  </a:cubicBezTo>
                  <a:cubicBezTo>
                    <a:pt x="49" y="53"/>
                    <a:pt x="39"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0"/>
            <p:cNvSpPr/>
            <p:nvPr/>
          </p:nvSpPr>
          <p:spPr>
            <a:xfrm>
              <a:off x="7631419" y="4148490"/>
              <a:ext cx="2360" cy="11209"/>
            </a:xfrm>
            <a:custGeom>
              <a:rect b="b" l="l" r="r" t="t"/>
              <a:pathLst>
                <a:path extrusionOk="0" h="228" w="48">
                  <a:moveTo>
                    <a:pt x="26" y="1"/>
                  </a:moveTo>
                  <a:cubicBezTo>
                    <a:pt x="13" y="1"/>
                    <a:pt x="0" y="53"/>
                    <a:pt x="0" y="114"/>
                  </a:cubicBezTo>
                  <a:cubicBezTo>
                    <a:pt x="0" y="175"/>
                    <a:pt x="8" y="223"/>
                    <a:pt x="21" y="227"/>
                  </a:cubicBezTo>
                  <a:cubicBezTo>
                    <a:pt x="35" y="227"/>
                    <a:pt x="47" y="175"/>
                    <a:pt x="47" y="114"/>
                  </a:cubicBezTo>
                  <a:cubicBezTo>
                    <a:pt x="47" y="53"/>
                    <a:pt x="39"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0"/>
            <p:cNvSpPr/>
            <p:nvPr/>
          </p:nvSpPr>
          <p:spPr>
            <a:xfrm>
              <a:off x="7630927" y="4170614"/>
              <a:ext cx="2409" cy="10963"/>
            </a:xfrm>
            <a:custGeom>
              <a:rect b="b" l="l" r="r" t="t"/>
              <a:pathLst>
                <a:path extrusionOk="0" h="223" w="49">
                  <a:moveTo>
                    <a:pt x="27" y="1"/>
                  </a:moveTo>
                  <a:cubicBezTo>
                    <a:pt x="14" y="1"/>
                    <a:pt x="1" y="49"/>
                    <a:pt x="1" y="114"/>
                  </a:cubicBezTo>
                  <a:cubicBezTo>
                    <a:pt x="1" y="176"/>
                    <a:pt x="10" y="223"/>
                    <a:pt x="23" y="223"/>
                  </a:cubicBezTo>
                  <a:cubicBezTo>
                    <a:pt x="36" y="223"/>
                    <a:pt x="45" y="176"/>
                    <a:pt x="49"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0"/>
            <p:cNvSpPr/>
            <p:nvPr/>
          </p:nvSpPr>
          <p:spPr>
            <a:xfrm>
              <a:off x="7630288" y="4192737"/>
              <a:ext cx="2655" cy="11012"/>
            </a:xfrm>
            <a:custGeom>
              <a:rect b="b" l="l" r="r" t="t"/>
              <a:pathLst>
                <a:path extrusionOk="0" h="224" w="54">
                  <a:moveTo>
                    <a:pt x="31" y="1"/>
                  </a:moveTo>
                  <a:cubicBezTo>
                    <a:pt x="18" y="1"/>
                    <a:pt x="5" y="49"/>
                    <a:pt x="5" y="110"/>
                  </a:cubicBezTo>
                  <a:cubicBezTo>
                    <a:pt x="1" y="171"/>
                    <a:pt x="9" y="224"/>
                    <a:pt x="23" y="224"/>
                  </a:cubicBezTo>
                  <a:cubicBezTo>
                    <a:pt x="36" y="224"/>
                    <a:pt x="49" y="176"/>
                    <a:pt x="49" y="114"/>
                  </a:cubicBezTo>
                  <a:cubicBezTo>
                    <a:pt x="53" y="49"/>
                    <a:pt x="44" y="1"/>
                    <a:pt x="3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0"/>
            <p:cNvSpPr/>
            <p:nvPr/>
          </p:nvSpPr>
          <p:spPr>
            <a:xfrm>
              <a:off x="7629846" y="4214664"/>
              <a:ext cx="2409" cy="11209"/>
            </a:xfrm>
            <a:custGeom>
              <a:rect b="b" l="l" r="r" t="t"/>
              <a:pathLst>
                <a:path extrusionOk="0" h="228" w="49">
                  <a:moveTo>
                    <a:pt x="27" y="0"/>
                  </a:moveTo>
                  <a:cubicBezTo>
                    <a:pt x="14" y="0"/>
                    <a:pt x="6" y="53"/>
                    <a:pt x="1" y="114"/>
                  </a:cubicBezTo>
                  <a:cubicBezTo>
                    <a:pt x="1" y="175"/>
                    <a:pt x="10" y="228"/>
                    <a:pt x="23" y="228"/>
                  </a:cubicBezTo>
                  <a:cubicBezTo>
                    <a:pt x="36" y="228"/>
                    <a:pt x="49" y="175"/>
                    <a:pt x="49" y="114"/>
                  </a:cubicBezTo>
                  <a:cubicBezTo>
                    <a:pt x="49" y="53"/>
                    <a:pt x="40" y="4"/>
                    <a:pt x="2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0"/>
            <p:cNvSpPr/>
            <p:nvPr/>
          </p:nvSpPr>
          <p:spPr>
            <a:xfrm>
              <a:off x="7629452" y="4236787"/>
              <a:ext cx="2409" cy="11209"/>
            </a:xfrm>
            <a:custGeom>
              <a:rect b="b" l="l" r="r" t="t"/>
              <a:pathLst>
                <a:path extrusionOk="0" h="228" w="49">
                  <a:moveTo>
                    <a:pt x="26" y="0"/>
                  </a:moveTo>
                  <a:cubicBezTo>
                    <a:pt x="14" y="0"/>
                    <a:pt x="0" y="53"/>
                    <a:pt x="0" y="115"/>
                  </a:cubicBezTo>
                  <a:cubicBezTo>
                    <a:pt x="0" y="175"/>
                    <a:pt x="9" y="228"/>
                    <a:pt x="22" y="228"/>
                  </a:cubicBezTo>
                  <a:cubicBezTo>
                    <a:pt x="35" y="228"/>
                    <a:pt x="44" y="175"/>
                    <a:pt x="48" y="115"/>
                  </a:cubicBezTo>
                  <a:cubicBezTo>
                    <a:pt x="48" y="53"/>
                    <a:pt x="40" y="0"/>
                    <a:pt x="2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0"/>
            <p:cNvSpPr/>
            <p:nvPr/>
          </p:nvSpPr>
          <p:spPr>
            <a:xfrm>
              <a:off x="7628813" y="4258911"/>
              <a:ext cx="2606" cy="11012"/>
            </a:xfrm>
            <a:custGeom>
              <a:rect b="b" l="l" r="r" t="t"/>
              <a:pathLst>
                <a:path extrusionOk="0" h="224" w="53">
                  <a:moveTo>
                    <a:pt x="31" y="0"/>
                  </a:moveTo>
                  <a:cubicBezTo>
                    <a:pt x="17" y="0"/>
                    <a:pt x="5" y="48"/>
                    <a:pt x="5" y="110"/>
                  </a:cubicBezTo>
                  <a:cubicBezTo>
                    <a:pt x="1" y="175"/>
                    <a:pt x="9" y="224"/>
                    <a:pt x="22" y="224"/>
                  </a:cubicBezTo>
                  <a:cubicBezTo>
                    <a:pt x="35" y="224"/>
                    <a:pt x="48" y="175"/>
                    <a:pt x="48" y="115"/>
                  </a:cubicBezTo>
                  <a:cubicBezTo>
                    <a:pt x="53" y="53"/>
                    <a:pt x="44" y="0"/>
                    <a:pt x="3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0"/>
            <p:cNvSpPr/>
            <p:nvPr/>
          </p:nvSpPr>
          <p:spPr>
            <a:xfrm>
              <a:off x="7628371" y="4281083"/>
              <a:ext cx="2409" cy="10963"/>
            </a:xfrm>
            <a:custGeom>
              <a:rect b="b" l="l" r="r" t="t"/>
              <a:pathLst>
                <a:path extrusionOk="0" h="223" w="49">
                  <a:moveTo>
                    <a:pt x="26" y="0"/>
                  </a:moveTo>
                  <a:cubicBezTo>
                    <a:pt x="14" y="0"/>
                    <a:pt x="4" y="47"/>
                    <a:pt x="0" y="109"/>
                  </a:cubicBezTo>
                  <a:cubicBezTo>
                    <a:pt x="0" y="170"/>
                    <a:pt x="10" y="223"/>
                    <a:pt x="22" y="223"/>
                  </a:cubicBezTo>
                  <a:cubicBezTo>
                    <a:pt x="36" y="223"/>
                    <a:pt x="48" y="174"/>
                    <a:pt x="48" y="109"/>
                  </a:cubicBezTo>
                  <a:cubicBezTo>
                    <a:pt x="48" y="47"/>
                    <a:pt x="40" y="0"/>
                    <a:pt x="2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0"/>
            <p:cNvSpPr/>
            <p:nvPr/>
          </p:nvSpPr>
          <p:spPr>
            <a:xfrm>
              <a:off x="7627732" y="4302961"/>
              <a:ext cx="2606" cy="11209"/>
            </a:xfrm>
            <a:custGeom>
              <a:rect b="b" l="l" r="r" t="t"/>
              <a:pathLst>
                <a:path extrusionOk="0" h="228" w="53">
                  <a:moveTo>
                    <a:pt x="31" y="1"/>
                  </a:moveTo>
                  <a:cubicBezTo>
                    <a:pt x="17" y="1"/>
                    <a:pt x="5" y="53"/>
                    <a:pt x="5" y="114"/>
                  </a:cubicBezTo>
                  <a:cubicBezTo>
                    <a:pt x="1" y="175"/>
                    <a:pt x="9" y="227"/>
                    <a:pt x="23" y="227"/>
                  </a:cubicBezTo>
                  <a:cubicBezTo>
                    <a:pt x="35" y="227"/>
                    <a:pt x="49" y="175"/>
                    <a:pt x="49" y="114"/>
                  </a:cubicBezTo>
                  <a:cubicBezTo>
                    <a:pt x="53" y="53"/>
                    <a:pt x="44" y="1"/>
                    <a:pt x="3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0"/>
            <p:cNvSpPr/>
            <p:nvPr/>
          </p:nvSpPr>
          <p:spPr>
            <a:xfrm>
              <a:off x="7627289" y="4325084"/>
              <a:ext cx="2409" cy="11012"/>
            </a:xfrm>
            <a:custGeom>
              <a:rect b="b" l="l" r="r" t="t"/>
              <a:pathLst>
                <a:path extrusionOk="0" h="224" w="49">
                  <a:moveTo>
                    <a:pt x="26" y="1"/>
                  </a:moveTo>
                  <a:cubicBezTo>
                    <a:pt x="14" y="1"/>
                    <a:pt x="5" y="49"/>
                    <a:pt x="0" y="114"/>
                  </a:cubicBezTo>
                  <a:cubicBezTo>
                    <a:pt x="0" y="175"/>
                    <a:pt x="10" y="223"/>
                    <a:pt x="22" y="223"/>
                  </a:cubicBezTo>
                  <a:cubicBezTo>
                    <a:pt x="36" y="223"/>
                    <a:pt x="44" y="175"/>
                    <a:pt x="48" y="114"/>
                  </a:cubicBezTo>
                  <a:cubicBezTo>
                    <a:pt x="48" y="53"/>
                    <a:pt x="40"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0"/>
            <p:cNvSpPr/>
            <p:nvPr/>
          </p:nvSpPr>
          <p:spPr>
            <a:xfrm>
              <a:off x="7626650" y="4347208"/>
              <a:ext cx="2606" cy="11012"/>
            </a:xfrm>
            <a:custGeom>
              <a:rect b="b" l="l" r="r" t="t"/>
              <a:pathLst>
                <a:path extrusionOk="0" h="224" w="53">
                  <a:moveTo>
                    <a:pt x="31" y="1"/>
                  </a:moveTo>
                  <a:cubicBezTo>
                    <a:pt x="18" y="1"/>
                    <a:pt x="5" y="49"/>
                    <a:pt x="5" y="110"/>
                  </a:cubicBezTo>
                  <a:cubicBezTo>
                    <a:pt x="1" y="171"/>
                    <a:pt x="9" y="223"/>
                    <a:pt x="23" y="223"/>
                  </a:cubicBezTo>
                  <a:cubicBezTo>
                    <a:pt x="35" y="223"/>
                    <a:pt x="49" y="176"/>
                    <a:pt x="49" y="110"/>
                  </a:cubicBezTo>
                  <a:cubicBezTo>
                    <a:pt x="53" y="49"/>
                    <a:pt x="45" y="1"/>
                    <a:pt x="31"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0"/>
            <p:cNvSpPr/>
            <p:nvPr/>
          </p:nvSpPr>
          <p:spPr>
            <a:xfrm>
              <a:off x="7626257" y="4369134"/>
              <a:ext cx="2360" cy="11258"/>
            </a:xfrm>
            <a:custGeom>
              <a:rect b="b" l="l" r="r" t="t"/>
              <a:pathLst>
                <a:path extrusionOk="0" h="229" w="48">
                  <a:moveTo>
                    <a:pt x="26" y="1"/>
                  </a:moveTo>
                  <a:cubicBezTo>
                    <a:pt x="13" y="1"/>
                    <a:pt x="0" y="53"/>
                    <a:pt x="0" y="114"/>
                  </a:cubicBezTo>
                  <a:cubicBezTo>
                    <a:pt x="0" y="176"/>
                    <a:pt x="9" y="228"/>
                    <a:pt x="21" y="228"/>
                  </a:cubicBezTo>
                  <a:cubicBezTo>
                    <a:pt x="35" y="228"/>
                    <a:pt x="43" y="176"/>
                    <a:pt x="47" y="114"/>
                  </a:cubicBezTo>
                  <a:cubicBezTo>
                    <a:pt x="47" y="53"/>
                    <a:pt x="39" y="1"/>
                    <a:pt x="2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0"/>
            <p:cNvSpPr/>
            <p:nvPr/>
          </p:nvSpPr>
          <p:spPr>
            <a:xfrm>
              <a:off x="7625569" y="4391258"/>
              <a:ext cx="2409" cy="11012"/>
            </a:xfrm>
            <a:custGeom>
              <a:rect b="b" l="l" r="r" t="t"/>
              <a:pathLst>
                <a:path extrusionOk="0" h="224" w="49">
                  <a:moveTo>
                    <a:pt x="27" y="1"/>
                  </a:moveTo>
                  <a:cubicBezTo>
                    <a:pt x="14" y="1"/>
                    <a:pt x="5" y="49"/>
                    <a:pt x="0" y="110"/>
                  </a:cubicBezTo>
                  <a:cubicBezTo>
                    <a:pt x="0" y="176"/>
                    <a:pt x="9" y="224"/>
                    <a:pt x="23" y="224"/>
                  </a:cubicBezTo>
                  <a:cubicBezTo>
                    <a:pt x="35" y="224"/>
                    <a:pt x="49" y="176"/>
                    <a:pt x="49" y="114"/>
                  </a:cubicBezTo>
                  <a:cubicBezTo>
                    <a:pt x="49" y="53"/>
                    <a:pt x="40" y="1"/>
                    <a:pt x="2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0"/>
            <p:cNvSpPr/>
            <p:nvPr/>
          </p:nvSpPr>
          <p:spPr>
            <a:xfrm>
              <a:off x="7624929" y="4413381"/>
              <a:ext cx="2655" cy="9931"/>
            </a:xfrm>
            <a:custGeom>
              <a:rect b="b" l="l" r="r" t="t"/>
              <a:pathLst>
                <a:path extrusionOk="0" h="202" w="54">
                  <a:moveTo>
                    <a:pt x="30" y="0"/>
                  </a:moveTo>
                  <a:cubicBezTo>
                    <a:pt x="17" y="0"/>
                    <a:pt x="5" y="47"/>
                    <a:pt x="5" y="101"/>
                  </a:cubicBezTo>
                  <a:cubicBezTo>
                    <a:pt x="1" y="154"/>
                    <a:pt x="9" y="202"/>
                    <a:pt x="22" y="202"/>
                  </a:cubicBezTo>
                  <a:cubicBezTo>
                    <a:pt x="36" y="202"/>
                    <a:pt x="48" y="158"/>
                    <a:pt x="48" y="101"/>
                  </a:cubicBezTo>
                  <a:cubicBezTo>
                    <a:pt x="53" y="45"/>
                    <a:pt x="40" y="1"/>
                    <a:pt x="31" y="1"/>
                  </a:cubicBezTo>
                  <a:cubicBezTo>
                    <a:pt x="31" y="0"/>
                    <a:pt x="30" y="0"/>
                    <a:pt x="30"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0"/>
            <p:cNvSpPr/>
            <p:nvPr/>
          </p:nvSpPr>
          <p:spPr>
            <a:xfrm>
              <a:off x="7514706" y="1446484"/>
              <a:ext cx="260020" cy="446740"/>
            </a:xfrm>
            <a:custGeom>
              <a:rect b="b" l="l" r="r" t="t"/>
              <a:pathLst>
                <a:path extrusionOk="0" h="9087" w="5289">
                  <a:moveTo>
                    <a:pt x="2334" y="1"/>
                  </a:moveTo>
                  <a:cubicBezTo>
                    <a:pt x="1532" y="1"/>
                    <a:pt x="729" y="198"/>
                    <a:pt x="1" y="595"/>
                  </a:cubicBezTo>
                  <a:cubicBezTo>
                    <a:pt x="1" y="595"/>
                    <a:pt x="57" y="3794"/>
                    <a:pt x="202" y="5176"/>
                  </a:cubicBezTo>
                  <a:cubicBezTo>
                    <a:pt x="350" y="6561"/>
                    <a:pt x="1753" y="6644"/>
                    <a:pt x="1753" y="6644"/>
                  </a:cubicBezTo>
                  <a:cubicBezTo>
                    <a:pt x="1753" y="6644"/>
                    <a:pt x="1876" y="8628"/>
                    <a:pt x="1902" y="9082"/>
                  </a:cubicBezTo>
                  <a:cubicBezTo>
                    <a:pt x="1902" y="9087"/>
                    <a:pt x="1906" y="9087"/>
                    <a:pt x="1910" y="9087"/>
                  </a:cubicBezTo>
                  <a:lnTo>
                    <a:pt x="5148" y="8012"/>
                  </a:lnTo>
                  <a:lnTo>
                    <a:pt x="5210" y="4035"/>
                  </a:lnTo>
                  <a:lnTo>
                    <a:pt x="5289" y="2575"/>
                  </a:lnTo>
                  <a:lnTo>
                    <a:pt x="5249" y="950"/>
                  </a:lnTo>
                  <a:lnTo>
                    <a:pt x="4904" y="732"/>
                  </a:lnTo>
                  <a:cubicBezTo>
                    <a:pt x="4119" y="245"/>
                    <a:pt x="3227" y="1"/>
                    <a:pt x="2334" y="1"/>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0"/>
            <p:cNvSpPr/>
            <p:nvPr/>
          </p:nvSpPr>
          <p:spPr>
            <a:xfrm>
              <a:off x="7525030" y="1575636"/>
              <a:ext cx="17895" cy="17699"/>
            </a:xfrm>
            <a:custGeom>
              <a:rect b="b" l="l" r="r" t="t"/>
              <a:pathLst>
                <a:path extrusionOk="0" h="360" w="364">
                  <a:moveTo>
                    <a:pt x="183" y="1"/>
                  </a:moveTo>
                  <a:cubicBezTo>
                    <a:pt x="180" y="1"/>
                    <a:pt x="178" y="1"/>
                    <a:pt x="175" y="1"/>
                  </a:cubicBezTo>
                  <a:cubicBezTo>
                    <a:pt x="75" y="5"/>
                    <a:pt x="0" y="88"/>
                    <a:pt x="4" y="189"/>
                  </a:cubicBezTo>
                  <a:cubicBezTo>
                    <a:pt x="9" y="283"/>
                    <a:pt x="88" y="360"/>
                    <a:pt x="181" y="360"/>
                  </a:cubicBezTo>
                  <a:cubicBezTo>
                    <a:pt x="183" y="360"/>
                    <a:pt x="186" y="360"/>
                    <a:pt x="188" y="360"/>
                  </a:cubicBezTo>
                  <a:cubicBezTo>
                    <a:pt x="289" y="354"/>
                    <a:pt x="363" y="272"/>
                    <a:pt x="359" y="171"/>
                  </a:cubicBezTo>
                  <a:cubicBezTo>
                    <a:pt x="355" y="78"/>
                    <a:pt x="275" y="1"/>
                    <a:pt x="18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0"/>
            <p:cNvSpPr/>
            <p:nvPr/>
          </p:nvSpPr>
          <p:spPr>
            <a:xfrm>
              <a:off x="7523949" y="1570375"/>
              <a:ext cx="35495" cy="11701"/>
            </a:xfrm>
            <a:custGeom>
              <a:rect b="b" l="l" r="r" t="t"/>
              <a:pathLst>
                <a:path extrusionOk="0" h="238" w="722">
                  <a:moveTo>
                    <a:pt x="393" y="0"/>
                  </a:moveTo>
                  <a:cubicBezTo>
                    <a:pt x="376" y="0"/>
                    <a:pt x="359" y="1"/>
                    <a:pt x="341" y="3"/>
                  </a:cubicBezTo>
                  <a:cubicBezTo>
                    <a:pt x="224" y="16"/>
                    <a:pt x="127" y="73"/>
                    <a:pt x="75" y="126"/>
                  </a:cubicBezTo>
                  <a:cubicBezTo>
                    <a:pt x="18" y="178"/>
                    <a:pt x="0" y="221"/>
                    <a:pt x="14" y="235"/>
                  </a:cubicBezTo>
                  <a:cubicBezTo>
                    <a:pt x="16" y="237"/>
                    <a:pt x="18" y="238"/>
                    <a:pt x="22" y="238"/>
                  </a:cubicBezTo>
                  <a:cubicBezTo>
                    <a:pt x="58" y="238"/>
                    <a:pt x="178" y="137"/>
                    <a:pt x="355" y="121"/>
                  </a:cubicBezTo>
                  <a:cubicBezTo>
                    <a:pt x="375" y="118"/>
                    <a:pt x="395" y="117"/>
                    <a:pt x="415" y="117"/>
                  </a:cubicBezTo>
                  <a:cubicBezTo>
                    <a:pt x="550" y="117"/>
                    <a:pt x="657" y="165"/>
                    <a:pt x="695" y="165"/>
                  </a:cubicBezTo>
                  <a:cubicBezTo>
                    <a:pt x="701" y="165"/>
                    <a:pt x="706" y="164"/>
                    <a:pt x="708" y="160"/>
                  </a:cubicBezTo>
                  <a:cubicBezTo>
                    <a:pt x="722" y="147"/>
                    <a:pt x="696" y="108"/>
                    <a:pt x="630" y="64"/>
                  </a:cubicBezTo>
                  <a:cubicBezTo>
                    <a:pt x="574" y="31"/>
                    <a:pt x="490" y="0"/>
                    <a:pt x="39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0"/>
            <p:cNvSpPr/>
            <p:nvPr/>
          </p:nvSpPr>
          <p:spPr>
            <a:xfrm>
              <a:off x="7627535" y="1571703"/>
              <a:ext cx="19812" cy="17404"/>
            </a:xfrm>
            <a:custGeom>
              <a:rect b="b" l="l" r="r" t="t"/>
              <a:pathLst>
                <a:path extrusionOk="0" h="354" w="403">
                  <a:moveTo>
                    <a:pt x="201" y="0"/>
                  </a:moveTo>
                  <a:cubicBezTo>
                    <a:pt x="165" y="0"/>
                    <a:pt x="128" y="12"/>
                    <a:pt x="96" y="37"/>
                  </a:cubicBezTo>
                  <a:cubicBezTo>
                    <a:pt x="17" y="94"/>
                    <a:pt x="0" y="204"/>
                    <a:pt x="61" y="282"/>
                  </a:cubicBezTo>
                  <a:cubicBezTo>
                    <a:pt x="95" y="329"/>
                    <a:pt x="148" y="354"/>
                    <a:pt x="202" y="354"/>
                  </a:cubicBezTo>
                  <a:cubicBezTo>
                    <a:pt x="240" y="354"/>
                    <a:pt x="278" y="342"/>
                    <a:pt x="310" y="317"/>
                  </a:cubicBezTo>
                  <a:cubicBezTo>
                    <a:pt x="388" y="260"/>
                    <a:pt x="402" y="151"/>
                    <a:pt x="345" y="73"/>
                  </a:cubicBezTo>
                  <a:cubicBezTo>
                    <a:pt x="309" y="26"/>
                    <a:pt x="255" y="0"/>
                    <a:pt x="20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0"/>
            <p:cNvSpPr/>
            <p:nvPr/>
          </p:nvSpPr>
          <p:spPr>
            <a:xfrm>
              <a:off x="7628125" y="1565852"/>
              <a:ext cx="35299" cy="11504"/>
            </a:xfrm>
            <a:custGeom>
              <a:rect b="b" l="l" r="r" t="t"/>
              <a:pathLst>
                <a:path extrusionOk="0" h="234" w="718">
                  <a:moveTo>
                    <a:pt x="389" y="0"/>
                  </a:moveTo>
                  <a:cubicBezTo>
                    <a:pt x="372" y="0"/>
                    <a:pt x="355" y="1"/>
                    <a:pt x="338" y="3"/>
                  </a:cubicBezTo>
                  <a:cubicBezTo>
                    <a:pt x="219" y="16"/>
                    <a:pt x="124" y="69"/>
                    <a:pt x="71" y="121"/>
                  </a:cubicBezTo>
                  <a:cubicBezTo>
                    <a:pt x="15" y="178"/>
                    <a:pt x="1" y="222"/>
                    <a:pt x="9" y="230"/>
                  </a:cubicBezTo>
                  <a:cubicBezTo>
                    <a:pt x="12" y="232"/>
                    <a:pt x="14" y="233"/>
                    <a:pt x="18" y="233"/>
                  </a:cubicBezTo>
                  <a:cubicBezTo>
                    <a:pt x="57" y="233"/>
                    <a:pt x="178" y="132"/>
                    <a:pt x="350" y="117"/>
                  </a:cubicBezTo>
                  <a:cubicBezTo>
                    <a:pt x="372" y="115"/>
                    <a:pt x="394" y="113"/>
                    <a:pt x="414" y="113"/>
                  </a:cubicBezTo>
                  <a:cubicBezTo>
                    <a:pt x="551" y="113"/>
                    <a:pt x="657" y="161"/>
                    <a:pt x="695" y="161"/>
                  </a:cubicBezTo>
                  <a:cubicBezTo>
                    <a:pt x="702" y="161"/>
                    <a:pt x="707" y="159"/>
                    <a:pt x="709" y="156"/>
                  </a:cubicBezTo>
                  <a:cubicBezTo>
                    <a:pt x="717" y="147"/>
                    <a:pt x="691" y="103"/>
                    <a:pt x="626" y="65"/>
                  </a:cubicBezTo>
                  <a:cubicBezTo>
                    <a:pt x="574" y="30"/>
                    <a:pt x="489" y="0"/>
                    <a:pt x="38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0"/>
            <p:cNvSpPr/>
            <p:nvPr/>
          </p:nvSpPr>
          <p:spPr>
            <a:xfrm>
              <a:off x="7572522" y="1576078"/>
              <a:ext cx="25810" cy="83970"/>
            </a:xfrm>
            <a:custGeom>
              <a:rect b="b" l="l" r="r" t="t"/>
              <a:pathLst>
                <a:path extrusionOk="0" h="1708" w="525">
                  <a:moveTo>
                    <a:pt x="480" y="0"/>
                  </a:moveTo>
                  <a:cubicBezTo>
                    <a:pt x="452" y="0"/>
                    <a:pt x="305" y="455"/>
                    <a:pt x="149" y="1019"/>
                  </a:cubicBezTo>
                  <a:cubicBezTo>
                    <a:pt x="114" y="1154"/>
                    <a:pt x="79" y="1285"/>
                    <a:pt x="44" y="1426"/>
                  </a:cubicBezTo>
                  <a:cubicBezTo>
                    <a:pt x="31" y="1482"/>
                    <a:pt x="0" y="1552"/>
                    <a:pt x="35" y="1630"/>
                  </a:cubicBezTo>
                  <a:cubicBezTo>
                    <a:pt x="67" y="1695"/>
                    <a:pt x="126" y="1707"/>
                    <a:pt x="170" y="1707"/>
                  </a:cubicBezTo>
                  <a:cubicBezTo>
                    <a:pt x="186" y="1707"/>
                    <a:pt x="200" y="1706"/>
                    <a:pt x="210" y="1705"/>
                  </a:cubicBezTo>
                  <a:cubicBezTo>
                    <a:pt x="406" y="1696"/>
                    <a:pt x="525" y="1683"/>
                    <a:pt x="525" y="1666"/>
                  </a:cubicBezTo>
                  <a:cubicBezTo>
                    <a:pt x="525" y="1652"/>
                    <a:pt x="402" y="1640"/>
                    <a:pt x="210" y="1635"/>
                  </a:cubicBezTo>
                  <a:cubicBezTo>
                    <a:pt x="162" y="1630"/>
                    <a:pt x="118" y="1626"/>
                    <a:pt x="109" y="1596"/>
                  </a:cubicBezTo>
                  <a:cubicBezTo>
                    <a:pt x="97" y="1565"/>
                    <a:pt x="114" y="1509"/>
                    <a:pt x="131" y="1447"/>
                  </a:cubicBezTo>
                  <a:cubicBezTo>
                    <a:pt x="170" y="1311"/>
                    <a:pt x="210" y="1180"/>
                    <a:pt x="245" y="1049"/>
                  </a:cubicBezTo>
                  <a:cubicBezTo>
                    <a:pt x="402" y="476"/>
                    <a:pt x="507" y="10"/>
                    <a:pt x="481" y="0"/>
                  </a:cubicBezTo>
                  <a:cubicBezTo>
                    <a:pt x="480" y="0"/>
                    <a:pt x="480" y="0"/>
                    <a:pt x="48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0"/>
            <p:cNvSpPr/>
            <p:nvPr/>
          </p:nvSpPr>
          <p:spPr>
            <a:xfrm>
              <a:off x="7585009" y="1664277"/>
              <a:ext cx="51129" cy="29055"/>
            </a:xfrm>
            <a:custGeom>
              <a:rect b="b" l="l" r="r" t="t"/>
              <a:pathLst>
                <a:path extrusionOk="0" h="591" w="1040">
                  <a:moveTo>
                    <a:pt x="939" y="1"/>
                  </a:moveTo>
                  <a:cubicBezTo>
                    <a:pt x="924" y="1"/>
                    <a:pt x="340" y="368"/>
                    <a:pt x="0" y="383"/>
                  </a:cubicBezTo>
                  <a:cubicBezTo>
                    <a:pt x="0" y="383"/>
                    <a:pt x="159" y="591"/>
                    <a:pt x="413" y="591"/>
                  </a:cubicBezTo>
                  <a:cubicBezTo>
                    <a:pt x="483" y="591"/>
                    <a:pt x="560" y="575"/>
                    <a:pt x="642" y="536"/>
                  </a:cubicBezTo>
                  <a:cubicBezTo>
                    <a:pt x="1039" y="348"/>
                    <a:pt x="908" y="25"/>
                    <a:pt x="908" y="25"/>
                  </a:cubicBezTo>
                  <a:cubicBezTo>
                    <a:pt x="932" y="8"/>
                    <a:pt x="941" y="1"/>
                    <a:pt x="9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0"/>
            <p:cNvSpPr/>
            <p:nvPr/>
          </p:nvSpPr>
          <p:spPr>
            <a:xfrm>
              <a:off x="7600889" y="1739988"/>
              <a:ext cx="88984" cy="51227"/>
            </a:xfrm>
            <a:custGeom>
              <a:rect b="b" l="l" r="r" t="t"/>
              <a:pathLst>
                <a:path extrusionOk="0" h="1042" w="1810">
                  <a:moveTo>
                    <a:pt x="1809" y="1"/>
                  </a:moveTo>
                  <a:cubicBezTo>
                    <a:pt x="936" y="670"/>
                    <a:pt x="0" y="700"/>
                    <a:pt x="0" y="700"/>
                  </a:cubicBezTo>
                  <a:lnTo>
                    <a:pt x="44" y="1041"/>
                  </a:lnTo>
                  <a:cubicBezTo>
                    <a:pt x="1438" y="1037"/>
                    <a:pt x="1809" y="1"/>
                    <a:pt x="1809" y="1"/>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0"/>
            <p:cNvSpPr/>
            <p:nvPr/>
          </p:nvSpPr>
          <p:spPr>
            <a:xfrm>
              <a:off x="7480980" y="1388275"/>
              <a:ext cx="320343" cy="244387"/>
            </a:xfrm>
            <a:custGeom>
              <a:rect b="b" l="l" r="r" t="t"/>
              <a:pathLst>
                <a:path extrusionOk="0" h="4971" w="6516">
                  <a:moveTo>
                    <a:pt x="3129" y="0"/>
                  </a:moveTo>
                  <a:cubicBezTo>
                    <a:pt x="2898" y="0"/>
                    <a:pt x="2671" y="43"/>
                    <a:pt x="2461" y="141"/>
                  </a:cubicBezTo>
                  <a:cubicBezTo>
                    <a:pt x="2251" y="242"/>
                    <a:pt x="2068" y="390"/>
                    <a:pt x="1854" y="473"/>
                  </a:cubicBezTo>
                  <a:cubicBezTo>
                    <a:pt x="1399" y="652"/>
                    <a:pt x="840" y="521"/>
                    <a:pt x="442" y="801"/>
                  </a:cubicBezTo>
                  <a:cubicBezTo>
                    <a:pt x="79" y="1063"/>
                    <a:pt x="1" y="1614"/>
                    <a:pt x="210" y="2007"/>
                  </a:cubicBezTo>
                  <a:cubicBezTo>
                    <a:pt x="424" y="2400"/>
                    <a:pt x="862" y="2636"/>
                    <a:pt x="1303" y="2693"/>
                  </a:cubicBezTo>
                  <a:cubicBezTo>
                    <a:pt x="1389" y="2704"/>
                    <a:pt x="1475" y="2709"/>
                    <a:pt x="1561" y="2709"/>
                  </a:cubicBezTo>
                  <a:cubicBezTo>
                    <a:pt x="1918" y="2709"/>
                    <a:pt x="2276" y="2621"/>
                    <a:pt x="2614" y="2501"/>
                  </a:cubicBezTo>
                  <a:cubicBezTo>
                    <a:pt x="2791" y="2439"/>
                    <a:pt x="2980" y="2370"/>
                    <a:pt x="3162" y="2370"/>
                  </a:cubicBezTo>
                  <a:cubicBezTo>
                    <a:pt x="3236" y="2370"/>
                    <a:pt x="3308" y="2381"/>
                    <a:pt x="3379" y="2409"/>
                  </a:cubicBezTo>
                  <a:cubicBezTo>
                    <a:pt x="3611" y="2497"/>
                    <a:pt x="3772" y="2755"/>
                    <a:pt x="4021" y="2776"/>
                  </a:cubicBezTo>
                  <a:cubicBezTo>
                    <a:pt x="4033" y="2777"/>
                    <a:pt x="4045" y="2777"/>
                    <a:pt x="4057" y="2777"/>
                  </a:cubicBezTo>
                  <a:cubicBezTo>
                    <a:pt x="4195" y="2777"/>
                    <a:pt x="4344" y="2720"/>
                    <a:pt x="4472" y="2720"/>
                  </a:cubicBezTo>
                  <a:cubicBezTo>
                    <a:pt x="4541" y="2720"/>
                    <a:pt x="4603" y="2736"/>
                    <a:pt x="4654" y="2785"/>
                  </a:cubicBezTo>
                  <a:cubicBezTo>
                    <a:pt x="4720" y="2846"/>
                    <a:pt x="4738" y="2938"/>
                    <a:pt x="4755" y="3025"/>
                  </a:cubicBezTo>
                  <a:cubicBezTo>
                    <a:pt x="4838" y="3506"/>
                    <a:pt x="5122" y="4467"/>
                    <a:pt x="5205" y="4944"/>
                  </a:cubicBezTo>
                  <a:cubicBezTo>
                    <a:pt x="5249" y="4962"/>
                    <a:pt x="5289" y="4970"/>
                    <a:pt x="5327" y="4970"/>
                  </a:cubicBezTo>
                  <a:cubicBezTo>
                    <a:pt x="5565" y="4970"/>
                    <a:pt x="5716" y="4658"/>
                    <a:pt x="6009" y="4651"/>
                  </a:cubicBezTo>
                  <a:cubicBezTo>
                    <a:pt x="6062" y="3598"/>
                    <a:pt x="6516" y="2540"/>
                    <a:pt x="6250" y="1517"/>
                  </a:cubicBezTo>
                  <a:cubicBezTo>
                    <a:pt x="6189" y="1264"/>
                    <a:pt x="6066" y="1010"/>
                    <a:pt x="5848" y="867"/>
                  </a:cubicBezTo>
                  <a:cubicBezTo>
                    <a:pt x="5755" y="804"/>
                    <a:pt x="5639" y="771"/>
                    <a:pt x="5525" y="771"/>
                  </a:cubicBezTo>
                  <a:cubicBezTo>
                    <a:pt x="5384" y="771"/>
                    <a:pt x="5246" y="821"/>
                    <a:pt x="5158" y="927"/>
                  </a:cubicBezTo>
                  <a:lnTo>
                    <a:pt x="5158" y="927"/>
                  </a:lnTo>
                  <a:cubicBezTo>
                    <a:pt x="4772" y="635"/>
                    <a:pt x="4381" y="343"/>
                    <a:pt x="3934" y="163"/>
                  </a:cubicBezTo>
                  <a:cubicBezTo>
                    <a:pt x="3680" y="61"/>
                    <a:pt x="3402" y="0"/>
                    <a:pt x="312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0"/>
            <p:cNvSpPr/>
            <p:nvPr/>
          </p:nvSpPr>
          <p:spPr>
            <a:xfrm>
              <a:off x="7747640" y="1559805"/>
              <a:ext cx="59044" cy="85641"/>
            </a:xfrm>
            <a:custGeom>
              <a:rect b="b" l="l" r="r" t="t"/>
              <a:pathLst>
                <a:path extrusionOk="0" h="1742" w="1201">
                  <a:moveTo>
                    <a:pt x="321" y="0"/>
                  </a:moveTo>
                  <a:cubicBezTo>
                    <a:pt x="147" y="0"/>
                    <a:pt x="10" y="51"/>
                    <a:pt x="0" y="57"/>
                  </a:cubicBezTo>
                  <a:cubicBezTo>
                    <a:pt x="0" y="57"/>
                    <a:pt x="53" y="1673"/>
                    <a:pt x="61" y="1704"/>
                  </a:cubicBezTo>
                  <a:cubicBezTo>
                    <a:pt x="62" y="1715"/>
                    <a:pt x="173" y="1741"/>
                    <a:pt x="322" y="1741"/>
                  </a:cubicBezTo>
                  <a:cubicBezTo>
                    <a:pt x="662" y="1741"/>
                    <a:pt x="1200" y="1604"/>
                    <a:pt x="1088" y="825"/>
                  </a:cubicBezTo>
                  <a:cubicBezTo>
                    <a:pt x="988" y="136"/>
                    <a:pt x="605" y="0"/>
                    <a:pt x="321" y="0"/>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0"/>
            <p:cNvSpPr/>
            <p:nvPr/>
          </p:nvSpPr>
          <p:spPr>
            <a:xfrm>
              <a:off x="7762635" y="1576914"/>
              <a:ext cx="24975" cy="48671"/>
            </a:xfrm>
            <a:custGeom>
              <a:rect b="b" l="l" r="r" t="t"/>
              <a:pathLst>
                <a:path extrusionOk="0" h="990" w="508">
                  <a:moveTo>
                    <a:pt x="155" y="0"/>
                  </a:moveTo>
                  <a:cubicBezTo>
                    <a:pt x="150" y="0"/>
                    <a:pt x="146" y="1"/>
                    <a:pt x="141" y="1"/>
                  </a:cubicBezTo>
                  <a:cubicBezTo>
                    <a:pt x="101" y="1"/>
                    <a:pt x="62" y="19"/>
                    <a:pt x="36" y="45"/>
                  </a:cubicBezTo>
                  <a:cubicBezTo>
                    <a:pt x="14" y="71"/>
                    <a:pt x="6" y="98"/>
                    <a:pt x="6" y="119"/>
                  </a:cubicBezTo>
                  <a:cubicBezTo>
                    <a:pt x="1" y="163"/>
                    <a:pt x="23" y="185"/>
                    <a:pt x="26" y="185"/>
                  </a:cubicBezTo>
                  <a:cubicBezTo>
                    <a:pt x="26" y="185"/>
                    <a:pt x="27" y="185"/>
                    <a:pt x="27" y="185"/>
                  </a:cubicBezTo>
                  <a:cubicBezTo>
                    <a:pt x="36" y="181"/>
                    <a:pt x="22" y="158"/>
                    <a:pt x="36" y="128"/>
                  </a:cubicBezTo>
                  <a:cubicBezTo>
                    <a:pt x="44" y="95"/>
                    <a:pt x="73" y="57"/>
                    <a:pt x="126" y="57"/>
                  </a:cubicBezTo>
                  <a:cubicBezTo>
                    <a:pt x="130" y="57"/>
                    <a:pt x="136" y="57"/>
                    <a:pt x="141" y="58"/>
                  </a:cubicBezTo>
                  <a:cubicBezTo>
                    <a:pt x="202" y="58"/>
                    <a:pt x="262" y="106"/>
                    <a:pt x="311" y="185"/>
                  </a:cubicBezTo>
                  <a:cubicBezTo>
                    <a:pt x="355" y="259"/>
                    <a:pt x="394" y="355"/>
                    <a:pt x="403" y="455"/>
                  </a:cubicBezTo>
                  <a:cubicBezTo>
                    <a:pt x="429" y="657"/>
                    <a:pt x="355" y="858"/>
                    <a:pt x="246" y="919"/>
                  </a:cubicBezTo>
                  <a:cubicBezTo>
                    <a:pt x="211" y="937"/>
                    <a:pt x="176" y="945"/>
                    <a:pt x="147" y="945"/>
                  </a:cubicBezTo>
                  <a:cubicBezTo>
                    <a:pt x="127" y="945"/>
                    <a:pt x="110" y="942"/>
                    <a:pt x="97" y="937"/>
                  </a:cubicBezTo>
                  <a:cubicBezTo>
                    <a:pt x="66" y="928"/>
                    <a:pt x="48" y="914"/>
                    <a:pt x="42" y="914"/>
                  </a:cubicBezTo>
                  <a:cubicBezTo>
                    <a:pt x="41" y="914"/>
                    <a:pt x="41" y="914"/>
                    <a:pt x="40" y="915"/>
                  </a:cubicBezTo>
                  <a:cubicBezTo>
                    <a:pt x="36" y="919"/>
                    <a:pt x="49" y="945"/>
                    <a:pt x="84" y="967"/>
                  </a:cubicBezTo>
                  <a:cubicBezTo>
                    <a:pt x="107" y="980"/>
                    <a:pt x="139" y="989"/>
                    <a:pt x="177" y="989"/>
                  </a:cubicBezTo>
                  <a:cubicBezTo>
                    <a:pt x="205" y="989"/>
                    <a:pt x="236" y="984"/>
                    <a:pt x="268" y="971"/>
                  </a:cubicBezTo>
                  <a:cubicBezTo>
                    <a:pt x="425" y="901"/>
                    <a:pt x="508" y="675"/>
                    <a:pt x="482" y="447"/>
                  </a:cubicBezTo>
                  <a:cubicBezTo>
                    <a:pt x="468" y="334"/>
                    <a:pt x="425" y="229"/>
                    <a:pt x="367" y="145"/>
                  </a:cubicBezTo>
                  <a:cubicBezTo>
                    <a:pt x="318" y="67"/>
                    <a:pt x="237" y="0"/>
                    <a:pt x="155" y="0"/>
                  </a:cubicBezTo>
                  <a:close/>
                </a:path>
              </a:pathLst>
            </a:custGeom>
            <a:solidFill>
              <a:srgbClr val="D787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0"/>
            <p:cNvSpPr/>
            <p:nvPr/>
          </p:nvSpPr>
          <p:spPr>
            <a:xfrm>
              <a:off x="7723747" y="1399042"/>
              <a:ext cx="12340" cy="40215"/>
            </a:xfrm>
            <a:custGeom>
              <a:rect b="b" l="l" r="r" t="t"/>
              <a:pathLst>
                <a:path extrusionOk="0" h="818" w="251">
                  <a:moveTo>
                    <a:pt x="33" y="0"/>
                  </a:moveTo>
                  <a:cubicBezTo>
                    <a:pt x="32" y="0"/>
                    <a:pt x="32" y="0"/>
                    <a:pt x="31" y="1"/>
                  </a:cubicBezTo>
                  <a:cubicBezTo>
                    <a:pt x="0" y="5"/>
                    <a:pt x="18" y="197"/>
                    <a:pt x="71" y="420"/>
                  </a:cubicBezTo>
                  <a:cubicBezTo>
                    <a:pt x="123" y="645"/>
                    <a:pt x="187" y="818"/>
                    <a:pt x="219" y="818"/>
                  </a:cubicBezTo>
                  <a:cubicBezTo>
                    <a:pt x="219" y="818"/>
                    <a:pt x="219" y="818"/>
                    <a:pt x="220" y="818"/>
                  </a:cubicBezTo>
                  <a:cubicBezTo>
                    <a:pt x="250" y="809"/>
                    <a:pt x="236" y="622"/>
                    <a:pt x="184" y="394"/>
                  </a:cubicBezTo>
                  <a:cubicBezTo>
                    <a:pt x="133" y="176"/>
                    <a:pt x="65" y="0"/>
                    <a:pt x="3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0"/>
            <p:cNvSpPr/>
            <p:nvPr/>
          </p:nvSpPr>
          <p:spPr>
            <a:xfrm>
              <a:off x="7731662" y="1401598"/>
              <a:ext cx="19223" cy="37708"/>
            </a:xfrm>
            <a:custGeom>
              <a:rect b="b" l="l" r="r" t="t"/>
              <a:pathLst>
                <a:path extrusionOk="0" h="767" w="391">
                  <a:moveTo>
                    <a:pt x="360" y="0"/>
                  </a:moveTo>
                  <a:cubicBezTo>
                    <a:pt x="326" y="0"/>
                    <a:pt x="229" y="158"/>
                    <a:pt x="146" y="360"/>
                  </a:cubicBezTo>
                  <a:cubicBezTo>
                    <a:pt x="53" y="570"/>
                    <a:pt x="1" y="753"/>
                    <a:pt x="32" y="766"/>
                  </a:cubicBezTo>
                  <a:cubicBezTo>
                    <a:pt x="34" y="766"/>
                    <a:pt x="35" y="767"/>
                    <a:pt x="36" y="767"/>
                  </a:cubicBezTo>
                  <a:cubicBezTo>
                    <a:pt x="70" y="767"/>
                    <a:pt x="162" y="609"/>
                    <a:pt x="251" y="407"/>
                  </a:cubicBezTo>
                  <a:cubicBezTo>
                    <a:pt x="342" y="197"/>
                    <a:pt x="390" y="14"/>
                    <a:pt x="364" y="1"/>
                  </a:cubicBezTo>
                  <a:cubicBezTo>
                    <a:pt x="363" y="1"/>
                    <a:pt x="361" y="0"/>
                    <a:pt x="36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0"/>
            <p:cNvSpPr/>
            <p:nvPr/>
          </p:nvSpPr>
          <p:spPr>
            <a:xfrm>
              <a:off x="7042300" y="1906897"/>
              <a:ext cx="773228" cy="635032"/>
            </a:xfrm>
            <a:custGeom>
              <a:rect b="b" l="l" r="r" t="t"/>
              <a:pathLst>
                <a:path extrusionOk="0" h="12917" w="15728">
                  <a:moveTo>
                    <a:pt x="1989" y="1"/>
                  </a:moveTo>
                  <a:cubicBezTo>
                    <a:pt x="1760" y="1"/>
                    <a:pt x="1743" y="302"/>
                    <a:pt x="1988" y="653"/>
                  </a:cubicBezTo>
                  <a:cubicBezTo>
                    <a:pt x="2241" y="1024"/>
                    <a:pt x="2958" y="2095"/>
                    <a:pt x="2867" y="2170"/>
                  </a:cubicBezTo>
                  <a:cubicBezTo>
                    <a:pt x="2860" y="2175"/>
                    <a:pt x="2852" y="2177"/>
                    <a:pt x="2843" y="2177"/>
                  </a:cubicBezTo>
                  <a:cubicBezTo>
                    <a:pt x="2592" y="2177"/>
                    <a:pt x="1390" y="425"/>
                    <a:pt x="1390" y="425"/>
                  </a:cubicBezTo>
                  <a:cubicBezTo>
                    <a:pt x="1390" y="425"/>
                    <a:pt x="1244" y="138"/>
                    <a:pt x="1051" y="138"/>
                  </a:cubicBezTo>
                  <a:cubicBezTo>
                    <a:pt x="1019" y="138"/>
                    <a:pt x="986" y="145"/>
                    <a:pt x="952" y="163"/>
                  </a:cubicBezTo>
                  <a:cubicBezTo>
                    <a:pt x="525" y="399"/>
                    <a:pt x="1961" y="2313"/>
                    <a:pt x="2102" y="2493"/>
                  </a:cubicBezTo>
                  <a:cubicBezTo>
                    <a:pt x="2157" y="2566"/>
                    <a:pt x="2134" y="2613"/>
                    <a:pt x="2086" y="2613"/>
                  </a:cubicBezTo>
                  <a:cubicBezTo>
                    <a:pt x="2051" y="2613"/>
                    <a:pt x="2002" y="2587"/>
                    <a:pt x="1961" y="2527"/>
                  </a:cubicBezTo>
                  <a:cubicBezTo>
                    <a:pt x="1868" y="2392"/>
                    <a:pt x="847" y="949"/>
                    <a:pt x="474" y="949"/>
                  </a:cubicBezTo>
                  <a:cubicBezTo>
                    <a:pt x="450" y="949"/>
                    <a:pt x="428" y="955"/>
                    <a:pt x="410" y="968"/>
                  </a:cubicBezTo>
                  <a:cubicBezTo>
                    <a:pt x="96" y="1186"/>
                    <a:pt x="1372" y="2523"/>
                    <a:pt x="1542" y="2925"/>
                  </a:cubicBezTo>
                  <a:cubicBezTo>
                    <a:pt x="1565" y="2980"/>
                    <a:pt x="1568" y="3004"/>
                    <a:pt x="1554" y="3004"/>
                  </a:cubicBezTo>
                  <a:cubicBezTo>
                    <a:pt x="1457" y="3004"/>
                    <a:pt x="588" y="1906"/>
                    <a:pt x="254" y="1906"/>
                  </a:cubicBezTo>
                  <a:cubicBezTo>
                    <a:pt x="232" y="1906"/>
                    <a:pt x="213" y="1910"/>
                    <a:pt x="196" y="1920"/>
                  </a:cubicBezTo>
                  <a:cubicBezTo>
                    <a:pt x="79" y="1990"/>
                    <a:pt x="0" y="2055"/>
                    <a:pt x="743" y="2934"/>
                  </a:cubicBezTo>
                  <a:cubicBezTo>
                    <a:pt x="1210" y="3493"/>
                    <a:pt x="2334" y="4512"/>
                    <a:pt x="3115" y="5206"/>
                  </a:cubicBezTo>
                  <a:cubicBezTo>
                    <a:pt x="4637" y="7013"/>
                    <a:pt x="9797" y="12917"/>
                    <a:pt x="12403" y="12917"/>
                  </a:cubicBezTo>
                  <a:cubicBezTo>
                    <a:pt x="12476" y="12917"/>
                    <a:pt x="12547" y="12912"/>
                    <a:pt x="12617" y="12902"/>
                  </a:cubicBezTo>
                  <a:cubicBezTo>
                    <a:pt x="13171" y="12828"/>
                    <a:pt x="13687" y="12562"/>
                    <a:pt x="14006" y="12037"/>
                  </a:cubicBezTo>
                  <a:cubicBezTo>
                    <a:pt x="14736" y="10839"/>
                    <a:pt x="15287" y="9873"/>
                    <a:pt x="15727" y="8715"/>
                  </a:cubicBezTo>
                  <a:lnTo>
                    <a:pt x="11677" y="7339"/>
                  </a:lnTo>
                  <a:cubicBezTo>
                    <a:pt x="11537" y="7785"/>
                    <a:pt x="11419" y="8069"/>
                    <a:pt x="11279" y="8221"/>
                  </a:cubicBezTo>
                  <a:cubicBezTo>
                    <a:pt x="11244" y="8260"/>
                    <a:pt x="11195" y="8278"/>
                    <a:pt x="11132" y="8278"/>
                  </a:cubicBezTo>
                  <a:cubicBezTo>
                    <a:pt x="10057" y="8278"/>
                    <a:pt x="5139" y="2934"/>
                    <a:pt x="5139" y="2934"/>
                  </a:cubicBezTo>
                  <a:cubicBezTo>
                    <a:pt x="5108" y="2724"/>
                    <a:pt x="5051" y="1972"/>
                    <a:pt x="5095" y="1767"/>
                  </a:cubicBezTo>
                  <a:cubicBezTo>
                    <a:pt x="5148" y="1518"/>
                    <a:pt x="5231" y="1190"/>
                    <a:pt x="5331" y="1024"/>
                  </a:cubicBezTo>
                  <a:cubicBezTo>
                    <a:pt x="5441" y="850"/>
                    <a:pt x="5315" y="637"/>
                    <a:pt x="5148" y="637"/>
                  </a:cubicBezTo>
                  <a:cubicBezTo>
                    <a:pt x="5123" y="637"/>
                    <a:pt x="5096" y="642"/>
                    <a:pt x="5069" y="653"/>
                  </a:cubicBezTo>
                  <a:cubicBezTo>
                    <a:pt x="4868" y="736"/>
                    <a:pt x="4510" y="1291"/>
                    <a:pt x="4418" y="2055"/>
                  </a:cubicBezTo>
                  <a:cubicBezTo>
                    <a:pt x="4393" y="2264"/>
                    <a:pt x="4314" y="2345"/>
                    <a:pt x="4208" y="2345"/>
                  </a:cubicBezTo>
                  <a:cubicBezTo>
                    <a:pt x="3925" y="2345"/>
                    <a:pt x="3448" y="1770"/>
                    <a:pt x="3272" y="1500"/>
                  </a:cubicBezTo>
                  <a:cubicBezTo>
                    <a:pt x="3028" y="1133"/>
                    <a:pt x="2189" y="20"/>
                    <a:pt x="2014" y="2"/>
                  </a:cubicBezTo>
                  <a:cubicBezTo>
                    <a:pt x="2005" y="1"/>
                    <a:pt x="1997" y="1"/>
                    <a:pt x="1989" y="1"/>
                  </a:cubicBezTo>
                  <a:close/>
                </a:path>
              </a:pathLst>
            </a:custGeom>
            <a:solidFill>
              <a:srgbClr val="E5BA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4" name="Shape 1554"/>
        <p:cNvGrpSpPr/>
        <p:nvPr/>
      </p:nvGrpSpPr>
      <p:grpSpPr>
        <a:xfrm>
          <a:off x="0" y="0"/>
          <a:ext cx="0" cy="0"/>
          <a:chOff x="0" y="0"/>
          <a:chExt cx="0" cy="0"/>
        </a:xfrm>
      </p:grpSpPr>
      <p:sp>
        <p:nvSpPr>
          <p:cNvPr id="1555" name="Google Shape;1555;p5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Wellness Center</a:t>
            </a:r>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1556" name="Google Shape;1556;p51"/>
          <p:cNvSpPr txBox="1"/>
          <p:nvPr>
            <p:ph idx="1" type="body"/>
          </p:nvPr>
        </p:nvSpPr>
        <p:spPr>
          <a:xfrm>
            <a:off x="311700" y="1228675"/>
            <a:ext cx="5441100" cy="2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Montserrat"/>
                <a:ea typeface="Montserrat"/>
                <a:cs typeface="Montserrat"/>
                <a:sym typeface="Montserrat"/>
              </a:rPr>
              <a:t>Olpin Student Union Building</a:t>
            </a:r>
            <a:endParaRPr b="1" sz="1700">
              <a:latin typeface="Montserrat"/>
              <a:ea typeface="Montserrat"/>
              <a:cs typeface="Montserrat"/>
              <a:sym typeface="Montserrat"/>
            </a:endParaRPr>
          </a:p>
          <a:p>
            <a:pPr indent="0" lvl="0" marL="0" rtl="0" algn="l">
              <a:spcBef>
                <a:spcPts val="0"/>
              </a:spcBef>
              <a:spcAft>
                <a:spcPts val="0"/>
              </a:spcAft>
              <a:buNone/>
            </a:pPr>
            <a:r>
              <a:rPr b="1" lang="en" sz="1700">
                <a:latin typeface="Montserrat"/>
                <a:ea typeface="Montserrat"/>
                <a:cs typeface="Montserrat"/>
                <a:sym typeface="Montserrat"/>
              </a:rPr>
              <a:t>200 S. Central Campus Dr., Room 317</a:t>
            </a:r>
            <a:endParaRPr b="1" sz="1700">
              <a:latin typeface="Montserrat"/>
              <a:ea typeface="Montserrat"/>
              <a:cs typeface="Montserrat"/>
              <a:sym typeface="Montserrat"/>
            </a:endParaRPr>
          </a:p>
          <a:p>
            <a:pPr indent="0" lvl="0" marL="0" rtl="0" algn="l">
              <a:spcBef>
                <a:spcPts val="0"/>
              </a:spcBef>
              <a:spcAft>
                <a:spcPts val="0"/>
              </a:spcAft>
              <a:buNone/>
            </a:pPr>
            <a:r>
              <a:rPr b="1" lang="en" sz="1700">
                <a:latin typeface="Montserrat"/>
                <a:ea typeface="Montserrat"/>
                <a:cs typeface="Montserrat"/>
                <a:sym typeface="Montserrat"/>
              </a:rPr>
              <a:t>Salt Lake City, UT 84112</a:t>
            </a:r>
            <a:endParaRPr b="1" sz="1700">
              <a:latin typeface="Montserrat"/>
              <a:ea typeface="Montserrat"/>
              <a:cs typeface="Montserrat"/>
              <a:sym typeface="Montserrat"/>
            </a:endParaRPr>
          </a:p>
          <a:p>
            <a:pPr indent="0" lvl="0" marL="0" rtl="0" algn="l">
              <a:spcBef>
                <a:spcPts val="0"/>
              </a:spcBef>
              <a:spcAft>
                <a:spcPts val="0"/>
              </a:spcAft>
              <a:buNone/>
            </a:pPr>
            <a:r>
              <a:rPr b="1" lang="en" sz="1700">
                <a:latin typeface="Montserrat"/>
                <a:ea typeface="Montserrat"/>
                <a:cs typeface="Montserrat"/>
                <a:sym typeface="Montserrat"/>
              </a:rPr>
              <a:t>Office phone: (801) 585-7379</a:t>
            </a:r>
            <a:endParaRPr b="1" sz="1700">
              <a:latin typeface="Montserrat"/>
              <a:ea typeface="Montserrat"/>
              <a:cs typeface="Montserrat"/>
              <a:sym typeface="Montserrat"/>
            </a:endParaRPr>
          </a:p>
          <a:p>
            <a:pPr indent="0" lvl="0" marL="0" rtl="0" algn="l">
              <a:spcBef>
                <a:spcPts val="0"/>
              </a:spcBef>
              <a:spcAft>
                <a:spcPts val="0"/>
              </a:spcAft>
              <a:buNone/>
            </a:pPr>
            <a:r>
              <a:rPr b="1" lang="en" sz="1700" u="sng">
                <a:solidFill>
                  <a:schemeClr val="hlink"/>
                </a:solidFill>
                <a:latin typeface="Montserrat"/>
                <a:ea typeface="Montserrat"/>
                <a:cs typeface="Montserrat"/>
                <a:sym typeface="Montserrat"/>
                <a:hlinkClick r:id="rId3"/>
              </a:rPr>
              <a:t>Financial Wellness Center</a:t>
            </a:r>
            <a:endParaRPr b="1" sz="1700" u="sng">
              <a:latin typeface="Montserrat"/>
              <a:ea typeface="Montserrat"/>
              <a:cs typeface="Montserrat"/>
              <a:sym typeface="Montserrat"/>
            </a:endParaRPr>
          </a:p>
        </p:txBody>
      </p:sp>
      <p:sp>
        <p:nvSpPr>
          <p:cNvPr id="1557" name="Google Shape;1557;p51"/>
          <p:cNvSpPr txBox="1"/>
          <p:nvPr/>
        </p:nvSpPr>
        <p:spPr>
          <a:xfrm>
            <a:off x="5752800" y="1141363"/>
            <a:ext cx="3005400" cy="2320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Budgeting</a:t>
            </a:r>
            <a:endParaRPr sz="1800">
              <a:latin typeface="Abel"/>
              <a:ea typeface="Abel"/>
              <a:cs typeface="Abel"/>
              <a:sym typeface="Abel"/>
            </a:endParaRPr>
          </a:p>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Managing student loans/scholarships</a:t>
            </a:r>
            <a:endParaRPr sz="1800">
              <a:latin typeface="Abel"/>
              <a:ea typeface="Abel"/>
              <a:cs typeface="Abel"/>
              <a:sym typeface="Abel"/>
            </a:endParaRPr>
          </a:p>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Investing</a:t>
            </a:r>
            <a:endParaRPr sz="1800">
              <a:latin typeface="Abel"/>
              <a:ea typeface="Abel"/>
              <a:cs typeface="Abel"/>
              <a:sym typeface="Abel"/>
            </a:endParaRPr>
          </a:p>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Credit</a:t>
            </a:r>
            <a:endParaRPr sz="1800">
              <a:latin typeface="Abel"/>
              <a:ea typeface="Abel"/>
              <a:cs typeface="Abel"/>
              <a:sym typeface="Abel"/>
            </a:endParaRPr>
          </a:p>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Insurance</a:t>
            </a:r>
            <a:endParaRPr sz="1800">
              <a:latin typeface="Abel"/>
              <a:ea typeface="Abel"/>
              <a:cs typeface="Abel"/>
              <a:sym typeface="Abel"/>
            </a:endParaRPr>
          </a:p>
          <a:p>
            <a:pPr indent="-342900" lvl="0" marL="457200" rtl="0" algn="l">
              <a:spcBef>
                <a:spcPts val="0"/>
              </a:spcBef>
              <a:spcAft>
                <a:spcPts val="0"/>
              </a:spcAft>
              <a:buClr>
                <a:srgbClr val="000000"/>
              </a:buClr>
              <a:buSzPts val="1800"/>
              <a:buFont typeface="Abel"/>
              <a:buChar char="-"/>
            </a:pPr>
            <a:r>
              <a:rPr lang="en" sz="1800">
                <a:latin typeface="Abel"/>
                <a:ea typeface="Abel"/>
                <a:cs typeface="Abel"/>
                <a:sym typeface="Abel"/>
              </a:rPr>
              <a:t>So much more!</a:t>
            </a:r>
            <a:endParaRPr sz="1800">
              <a:latin typeface="Abel"/>
              <a:ea typeface="Abel"/>
              <a:cs typeface="Abel"/>
              <a:sym typeface="Abel"/>
            </a:endParaRPr>
          </a:p>
        </p:txBody>
      </p:sp>
      <p:pic>
        <p:nvPicPr>
          <p:cNvPr id="1558" name="Google Shape;1558;p51"/>
          <p:cNvPicPr preferRelativeResize="0"/>
          <p:nvPr/>
        </p:nvPicPr>
        <p:blipFill>
          <a:blip r:embed="rId4">
            <a:alphaModFix/>
          </a:blip>
          <a:stretch>
            <a:fillRect/>
          </a:stretch>
        </p:blipFill>
        <p:spPr>
          <a:xfrm>
            <a:off x="394325" y="3586075"/>
            <a:ext cx="1087525" cy="1087525"/>
          </a:xfrm>
          <a:prstGeom prst="rect">
            <a:avLst/>
          </a:prstGeom>
          <a:noFill/>
          <a:ln>
            <a:noFill/>
          </a:ln>
        </p:spPr>
      </p:pic>
      <p:pic>
        <p:nvPicPr>
          <p:cNvPr id="1559" name="Google Shape;1559;p51"/>
          <p:cNvPicPr preferRelativeResize="0"/>
          <p:nvPr/>
        </p:nvPicPr>
        <p:blipFill>
          <a:blip r:embed="rId5">
            <a:alphaModFix/>
          </a:blip>
          <a:stretch>
            <a:fillRect/>
          </a:stretch>
        </p:blipFill>
        <p:spPr>
          <a:xfrm>
            <a:off x="2630113" y="3586076"/>
            <a:ext cx="1087525" cy="1087525"/>
          </a:xfrm>
          <a:prstGeom prst="rect">
            <a:avLst/>
          </a:prstGeom>
          <a:noFill/>
          <a:ln>
            <a:noFill/>
          </a:ln>
        </p:spPr>
      </p:pic>
      <p:pic>
        <p:nvPicPr>
          <p:cNvPr id="1560" name="Google Shape;1560;p51"/>
          <p:cNvPicPr preferRelativeResize="0"/>
          <p:nvPr/>
        </p:nvPicPr>
        <p:blipFill>
          <a:blip r:embed="rId6">
            <a:alphaModFix/>
          </a:blip>
          <a:stretch>
            <a:fillRect/>
          </a:stretch>
        </p:blipFill>
        <p:spPr>
          <a:xfrm>
            <a:off x="4865937" y="3586075"/>
            <a:ext cx="1087525" cy="1087525"/>
          </a:xfrm>
          <a:prstGeom prst="rect">
            <a:avLst/>
          </a:prstGeom>
          <a:noFill/>
          <a:ln>
            <a:noFill/>
          </a:ln>
        </p:spPr>
      </p:pic>
      <p:pic>
        <p:nvPicPr>
          <p:cNvPr id="1561" name="Google Shape;1561;p51"/>
          <p:cNvPicPr preferRelativeResize="0"/>
          <p:nvPr/>
        </p:nvPicPr>
        <p:blipFill>
          <a:blip r:embed="rId7">
            <a:alphaModFix/>
          </a:blip>
          <a:stretch>
            <a:fillRect/>
          </a:stretch>
        </p:blipFill>
        <p:spPr>
          <a:xfrm>
            <a:off x="7521788" y="3586072"/>
            <a:ext cx="1087525" cy="1087525"/>
          </a:xfrm>
          <a:prstGeom prst="rect">
            <a:avLst/>
          </a:prstGeom>
          <a:noFill/>
          <a:ln>
            <a:noFill/>
          </a:ln>
        </p:spPr>
      </p:pic>
      <p:sp>
        <p:nvSpPr>
          <p:cNvPr id="1562" name="Google Shape;1562;p51"/>
          <p:cNvSpPr txBox="1"/>
          <p:nvPr/>
        </p:nvSpPr>
        <p:spPr>
          <a:xfrm>
            <a:off x="311700" y="4568875"/>
            <a:ext cx="85206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matic SC"/>
                <a:ea typeface="Amatic SC"/>
                <a:cs typeface="Amatic SC"/>
                <a:sym typeface="Amatic SC"/>
              </a:rPr>
              <a:t>Counseling                          Events                            Resources                                     Blog</a:t>
            </a:r>
            <a:endParaRPr b="1" sz="2400">
              <a:solidFill>
                <a:schemeClr val="dk2"/>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pic>
        <p:nvPicPr>
          <p:cNvPr id="501" name="Google Shape;501;p25"/>
          <p:cNvPicPr preferRelativeResize="0"/>
          <p:nvPr/>
        </p:nvPicPr>
        <p:blipFill>
          <a:blip r:embed="rId3">
            <a:alphaModFix/>
          </a:blip>
          <a:stretch>
            <a:fillRect/>
          </a:stretch>
        </p:blipFill>
        <p:spPr>
          <a:xfrm>
            <a:off x="0" y="4"/>
            <a:ext cx="9143999" cy="3540621"/>
          </a:xfrm>
          <a:prstGeom prst="rect">
            <a:avLst/>
          </a:prstGeom>
          <a:noFill/>
          <a:ln>
            <a:noFill/>
          </a:ln>
        </p:spPr>
      </p:pic>
      <p:sp>
        <p:nvSpPr>
          <p:cNvPr id="502" name="Google Shape;502;p25"/>
          <p:cNvSpPr txBox="1"/>
          <p:nvPr>
            <p:ph type="ctrTitle"/>
          </p:nvPr>
        </p:nvSpPr>
        <p:spPr>
          <a:xfrm>
            <a:off x="69225" y="2926125"/>
            <a:ext cx="6329700" cy="17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300"/>
              <a:t>Which superpower would you like to have?</a:t>
            </a:r>
            <a:endParaRPr sz="6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66" name="Shape 1566"/>
        <p:cNvGrpSpPr/>
        <p:nvPr/>
      </p:nvGrpSpPr>
      <p:grpSpPr>
        <a:xfrm>
          <a:off x="0" y="0"/>
          <a:ext cx="0" cy="0"/>
          <a:chOff x="0" y="0"/>
          <a:chExt cx="0" cy="0"/>
        </a:xfrm>
      </p:grpSpPr>
      <p:grpSp>
        <p:nvGrpSpPr>
          <p:cNvPr id="1567" name="Google Shape;1567;p52"/>
          <p:cNvGrpSpPr/>
          <p:nvPr/>
        </p:nvGrpSpPr>
        <p:grpSpPr>
          <a:xfrm>
            <a:off x="4237331" y="1731885"/>
            <a:ext cx="1090502" cy="1018186"/>
            <a:chOff x="4694531" y="2250235"/>
            <a:chExt cx="1090502" cy="1018186"/>
          </a:xfrm>
        </p:grpSpPr>
        <p:sp>
          <p:nvSpPr>
            <p:cNvPr id="1568" name="Google Shape;1568;p52"/>
            <p:cNvSpPr/>
            <p:nvPr/>
          </p:nvSpPr>
          <p:spPr>
            <a:xfrm>
              <a:off x="4694531" y="2250235"/>
              <a:ext cx="1090502" cy="1018186"/>
            </a:xfrm>
            <a:custGeom>
              <a:rect b="b" l="l" r="r" t="t"/>
              <a:pathLst>
                <a:path extrusionOk="0" h="22936" w="24565">
                  <a:moveTo>
                    <a:pt x="12304" y="1"/>
                  </a:moveTo>
                  <a:cubicBezTo>
                    <a:pt x="11753" y="1"/>
                    <a:pt x="11196" y="40"/>
                    <a:pt x="10635" y="122"/>
                  </a:cubicBezTo>
                  <a:cubicBezTo>
                    <a:pt x="4354" y="1033"/>
                    <a:pt x="0" y="6855"/>
                    <a:pt x="912" y="13122"/>
                  </a:cubicBezTo>
                  <a:cubicBezTo>
                    <a:pt x="1738" y="18828"/>
                    <a:pt x="6647" y="22935"/>
                    <a:pt x="12259" y="22935"/>
                  </a:cubicBezTo>
                  <a:cubicBezTo>
                    <a:pt x="12812" y="22935"/>
                    <a:pt x="13371" y="22895"/>
                    <a:pt x="13934" y="22813"/>
                  </a:cubicBezTo>
                  <a:cubicBezTo>
                    <a:pt x="20211" y="21901"/>
                    <a:pt x="24565" y="16083"/>
                    <a:pt x="23657" y="9816"/>
                  </a:cubicBezTo>
                  <a:cubicBezTo>
                    <a:pt x="22827" y="4109"/>
                    <a:pt x="17918" y="1"/>
                    <a:pt x="12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2"/>
            <p:cNvSpPr/>
            <p:nvPr/>
          </p:nvSpPr>
          <p:spPr>
            <a:xfrm>
              <a:off x="4824199" y="2371334"/>
              <a:ext cx="831161" cy="775937"/>
            </a:xfrm>
            <a:custGeom>
              <a:rect b="b" l="l" r="r" t="t"/>
              <a:pathLst>
                <a:path extrusionOk="0" h="17479" w="18723">
                  <a:moveTo>
                    <a:pt x="9375" y="1"/>
                  </a:moveTo>
                  <a:cubicBezTo>
                    <a:pt x="8956" y="1"/>
                    <a:pt x="8532" y="31"/>
                    <a:pt x="8106" y="92"/>
                  </a:cubicBezTo>
                  <a:cubicBezTo>
                    <a:pt x="3320" y="789"/>
                    <a:pt x="0" y="5226"/>
                    <a:pt x="697" y="9999"/>
                  </a:cubicBezTo>
                  <a:cubicBezTo>
                    <a:pt x="1328" y="14348"/>
                    <a:pt x="5067" y="17478"/>
                    <a:pt x="9342" y="17478"/>
                  </a:cubicBezTo>
                  <a:cubicBezTo>
                    <a:pt x="9763" y="17478"/>
                    <a:pt x="10189" y="17448"/>
                    <a:pt x="10617" y="17386"/>
                  </a:cubicBezTo>
                  <a:cubicBezTo>
                    <a:pt x="15406" y="16690"/>
                    <a:pt x="18723" y="12257"/>
                    <a:pt x="18029" y="7479"/>
                  </a:cubicBezTo>
                  <a:cubicBezTo>
                    <a:pt x="17395" y="3131"/>
                    <a:pt x="13655" y="1"/>
                    <a:pt x="93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2"/>
            <p:cNvSpPr/>
            <p:nvPr/>
          </p:nvSpPr>
          <p:spPr>
            <a:xfrm>
              <a:off x="4841911" y="2356596"/>
              <a:ext cx="782507" cy="470782"/>
            </a:xfrm>
            <a:custGeom>
              <a:rect b="b" l="l" r="r" t="t"/>
              <a:pathLst>
                <a:path extrusionOk="0" h="10605" w="17627">
                  <a:moveTo>
                    <a:pt x="8959" y="0"/>
                  </a:moveTo>
                  <a:cubicBezTo>
                    <a:pt x="8916" y="0"/>
                    <a:pt x="8873" y="1"/>
                    <a:pt x="8830" y="1"/>
                  </a:cubicBezTo>
                  <a:cubicBezTo>
                    <a:pt x="8348" y="12"/>
                    <a:pt x="7864" y="55"/>
                    <a:pt x="7379" y="141"/>
                  </a:cubicBezTo>
                  <a:cubicBezTo>
                    <a:pt x="6895" y="227"/>
                    <a:pt x="6421" y="353"/>
                    <a:pt x="5969" y="511"/>
                  </a:cubicBezTo>
                  <a:cubicBezTo>
                    <a:pt x="5513" y="665"/>
                    <a:pt x="5083" y="866"/>
                    <a:pt x="4673" y="1085"/>
                  </a:cubicBezTo>
                  <a:cubicBezTo>
                    <a:pt x="4264" y="1301"/>
                    <a:pt x="3880" y="1556"/>
                    <a:pt x="3524" y="1824"/>
                  </a:cubicBezTo>
                  <a:cubicBezTo>
                    <a:pt x="3169" y="2094"/>
                    <a:pt x="2843" y="2384"/>
                    <a:pt x="2545" y="2689"/>
                  </a:cubicBezTo>
                  <a:cubicBezTo>
                    <a:pt x="1949" y="3296"/>
                    <a:pt x="1478" y="3964"/>
                    <a:pt x="1112" y="4620"/>
                  </a:cubicBezTo>
                  <a:cubicBezTo>
                    <a:pt x="750" y="5281"/>
                    <a:pt x="499" y="5941"/>
                    <a:pt x="334" y="6559"/>
                  </a:cubicBezTo>
                  <a:cubicBezTo>
                    <a:pt x="0" y="7793"/>
                    <a:pt x="14" y="8842"/>
                    <a:pt x="90" y="9538"/>
                  </a:cubicBezTo>
                  <a:cubicBezTo>
                    <a:pt x="172" y="10235"/>
                    <a:pt x="303" y="10604"/>
                    <a:pt x="340" y="10604"/>
                  </a:cubicBezTo>
                  <a:cubicBezTo>
                    <a:pt x="341" y="10604"/>
                    <a:pt x="341" y="10604"/>
                    <a:pt x="341" y="10604"/>
                  </a:cubicBezTo>
                  <a:cubicBezTo>
                    <a:pt x="395" y="10593"/>
                    <a:pt x="352" y="10209"/>
                    <a:pt x="352" y="9524"/>
                  </a:cubicBezTo>
                  <a:cubicBezTo>
                    <a:pt x="355" y="8842"/>
                    <a:pt x="416" y="7844"/>
                    <a:pt x="786" y="6691"/>
                  </a:cubicBezTo>
                  <a:cubicBezTo>
                    <a:pt x="973" y="6118"/>
                    <a:pt x="1235" y="5503"/>
                    <a:pt x="1594" y="4894"/>
                  </a:cubicBezTo>
                  <a:cubicBezTo>
                    <a:pt x="1960" y="4291"/>
                    <a:pt x="2416" y="3680"/>
                    <a:pt x="2982" y="3124"/>
                  </a:cubicBezTo>
                  <a:cubicBezTo>
                    <a:pt x="3266" y="2848"/>
                    <a:pt x="3575" y="2578"/>
                    <a:pt x="3908" y="2338"/>
                  </a:cubicBezTo>
                  <a:cubicBezTo>
                    <a:pt x="4246" y="2090"/>
                    <a:pt x="4601" y="1860"/>
                    <a:pt x="4985" y="1663"/>
                  </a:cubicBezTo>
                  <a:cubicBezTo>
                    <a:pt x="5366" y="1462"/>
                    <a:pt x="5764" y="1282"/>
                    <a:pt x="6188" y="1139"/>
                  </a:cubicBezTo>
                  <a:cubicBezTo>
                    <a:pt x="6608" y="996"/>
                    <a:pt x="7046" y="880"/>
                    <a:pt x="7495" y="798"/>
                  </a:cubicBezTo>
                  <a:cubicBezTo>
                    <a:pt x="7947" y="722"/>
                    <a:pt x="8396" y="679"/>
                    <a:pt x="8840" y="669"/>
                  </a:cubicBezTo>
                  <a:cubicBezTo>
                    <a:pt x="8899" y="668"/>
                    <a:pt x="8958" y="667"/>
                    <a:pt x="9016" y="667"/>
                  </a:cubicBezTo>
                  <a:cubicBezTo>
                    <a:pt x="9401" y="667"/>
                    <a:pt x="9780" y="698"/>
                    <a:pt x="10150" y="744"/>
                  </a:cubicBezTo>
                  <a:cubicBezTo>
                    <a:pt x="10578" y="798"/>
                    <a:pt x="10994" y="895"/>
                    <a:pt x="11393" y="1009"/>
                  </a:cubicBezTo>
                  <a:cubicBezTo>
                    <a:pt x="11791" y="1121"/>
                    <a:pt x="12171" y="1268"/>
                    <a:pt x="12531" y="1430"/>
                  </a:cubicBezTo>
                  <a:cubicBezTo>
                    <a:pt x="13255" y="1753"/>
                    <a:pt x="13894" y="2169"/>
                    <a:pt x="14447" y="2614"/>
                  </a:cubicBezTo>
                  <a:cubicBezTo>
                    <a:pt x="14993" y="3063"/>
                    <a:pt x="15448" y="3547"/>
                    <a:pt x="15821" y="4021"/>
                  </a:cubicBezTo>
                  <a:cubicBezTo>
                    <a:pt x="16568" y="4976"/>
                    <a:pt x="16970" y="5895"/>
                    <a:pt x="17207" y="6534"/>
                  </a:cubicBezTo>
                  <a:cubicBezTo>
                    <a:pt x="17442" y="7171"/>
                    <a:pt x="17536" y="7543"/>
                    <a:pt x="17586" y="7543"/>
                  </a:cubicBezTo>
                  <a:cubicBezTo>
                    <a:pt x="17586" y="7543"/>
                    <a:pt x="17587" y="7543"/>
                    <a:pt x="17587" y="7542"/>
                  </a:cubicBezTo>
                  <a:cubicBezTo>
                    <a:pt x="17627" y="7535"/>
                    <a:pt x="17623" y="7144"/>
                    <a:pt x="17458" y="6454"/>
                  </a:cubicBezTo>
                  <a:cubicBezTo>
                    <a:pt x="17290" y="5773"/>
                    <a:pt x="16941" y="4786"/>
                    <a:pt x="16205" y="3741"/>
                  </a:cubicBezTo>
                  <a:cubicBezTo>
                    <a:pt x="15836" y="3221"/>
                    <a:pt x="15373" y="2686"/>
                    <a:pt x="14806" y="2190"/>
                  </a:cubicBezTo>
                  <a:cubicBezTo>
                    <a:pt x="14235" y="1699"/>
                    <a:pt x="13564" y="1236"/>
                    <a:pt x="12792" y="870"/>
                  </a:cubicBezTo>
                  <a:cubicBezTo>
                    <a:pt x="12408" y="686"/>
                    <a:pt x="12002" y="525"/>
                    <a:pt x="11575" y="396"/>
                  </a:cubicBezTo>
                  <a:cubicBezTo>
                    <a:pt x="11148" y="267"/>
                    <a:pt x="10703" y="159"/>
                    <a:pt x="10243" y="95"/>
                  </a:cubicBezTo>
                  <a:cubicBezTo>
                    <a:pt x="9825" y="36"/>
                    <a:pt x="9395" y="0"/>
                    <a:pt x="89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2"/>
            <p:cNvSpPr/>
            <p:nvPr/>
          </p:nvSpPr>
          <p:spPr>
            <a:xfrm>
              <a:off x="5058586" y="2488083"/>
              <a:ext cx="386747" cy="570799"/>
            </a:xfrm>
            <a:custGeom>
              <a:rect b="b" l="l" r="r" t="t"/>
              <a:pathLst>
                <a:path extrusionOk="0" h="12858" w="8712">
                  <a:moveTo>
                    <a:pt x="3209" y="3500"/>
                  </a:moveTo>
                  <a:lnTo>
                    <a:pt x="3518" y="5409"/>
                  </a:lnTo>
                  <a:cubicBezTo>
                    <a:pt x="2894" y="5316"/>
                    <a:pt x="2452" y="5122"/>
                    <a:pt x="2377" y="4652"/>
                  </a:cubicBezTo>
                  <a:cubicBezTo>
                    <a:pt x="2304" y="4211"/>
                    <a:pt x="2524" y="3772"/>
                    <a:pt x="3209" y="3500"/>
                  </a:cubicBezTo>
                  <a:close/>
                  <a:moveTo>
                    <a:pt x="5233" y="7506"/>
                  </a:moveTo>
                  <a:cubicBezTo>
                    <a:pt x="5844" y="7617"/>
                    <a:pt x="6275" y="7807"/>
                    <a:pt x="6350" y="8277"/>
                  </a:cubicBezTo>
                  <a:cubicBezTo>
                    <a:pt x="6418" y="8708"/>
                    <a:pt x="6177" y="9106"/>
                    <a:pt x="5528" y="9361"/>
                  </a:cubicBezTo>
                  <a:lnTo>
                    <a:pt x="5233" y="7506"/>
                  </a:lnTo>
                  <a:close/>
                  <a:moveTo>
                    <a:pt x="4032" y="0"/>
                  </a:moveTo>
                  <a:lnTo>
                    <a:pt x="2685" y="216"/>
                  </a:lnTo>
                  <a:lnTo>
                    <a:pt x="2925" y="1708"/>
                  </a:lnTo>
                  <a:cubicBezTo>
                    <a:pt x="840" y="2290"/>
                    <a:pt x="0" y="3683"/>
                    <a:pt x="227" y="5108"/>
                  </a:cubicBezTo>
                  <a:cubicBezTo>
                    <a:pt x="535" y="7032"/>
                    <a:pt x="2283" y="7261"/>
                    <a:pt x="3833" y="7384"/>
                  </a:cubicBezTo>
                  <a:lnTo>
                    <a:pt x="4193" y="9630"/>
                  </a:lnTo>
                  <a:cubicBezTo>
                    <a:pt x="4079" y="9637"/>
                    <a:pt x="3965" y="9641"/>
                    <a:pt x="3850" y="9641"/>
                  </a:cubicBezTo>
                  <a:cubicBezTo>
                    <a:pt x="2975" y="9641"/>
                    <a:pt x="2096" y="9438"/>
                    <a:pt x="1433" y="9092"/>
                  </a:cubicBezTo>
                  <a:lnTo>
                    <a:pt x="955" y="10854"/>
                  </a:lnTo>
                  <a:cubicBezTo>
                    <a:pt x="1623" y="11223"/>
                    <a:pt x="2619" y="11432"/>
                    <a:pt x="3681" y="11432"/>
                  </a:cubicBezTo>
                  <a:cubicBezTo>
                    <a:pt x="3943" y="11432"/>
                    <a:pt x="4210" y="11419"/>
                    <a:pt x="4476" y="11393"/>
                  </a:cubicBezTo>
                  <a:lnTo>
                    <a:pt x="4709" y="12857"/>
                  </a:lnTo>
                  <a:lnTo>
                    <a:pt x="6056" y="12642"/>
                  </a:lnTo>
                  <a:lnTo>
                    <a:pt x="5815" y="11138"/>
                  </a:lnTo>
                  <a:cubicBezTo>
                    <a:pt x="7882" y="10542"/>
                    <a:pt x="8712" y="9171"/>
                    <a:pt x="8489" y="7771"/>
                  </a:cubicBezTo>
                  <a:cubicBezTo>
                    <a:pt x="8184" y="5876"/>
                    <a:pt x="6465" y="5639"/>
                    <a:pt x="4915" y="5528"/>
                  </a:cubicBezTo>
                  <a:lnTo>
                    <a:pt x="4548" y="3242"/>
                  </a:lnTo>
                  <a:cubicBezTo>
                    <a:pt x="4611" y="3239"/>
                    <a:pt x="4673" y="3238"/>
                    <a:pt x="4736" y="3238"/>
                  </a:cubicBezTo>
                  <a:cubicBezTo>
                    <a:pt x="5367" y="3238"/>
                    <a:pt x="6038" y="3357"/>
                    <a:pt x="6719" y="3611"/>
                  </a:cubicBezTo>
                  <a:lnTo>
                    <a:pt x="7125" y="1849"/>
                  </a:lnTo>
                  <a:cubicBezTo>
                    <a:pt x="6479" y="1570"/>
                    <a:pt x="5703" y="1442"/>
                    <a:pt x="4899" y="1442"/>
                  </a:cubicBezTo>
                  <a:cubicBezTo>
                    <a:pt x="4689" y="1442"/>
                    <a:pt x="4476" y="1451"/>
                    <a:pt x="4264" y="1468"/>
                  </a:cubicBezTo>
                  <a:lnTo>
                    <a:pt x="403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2" name="Google Shape;1572;p52"/>
          <p:cNvSpPr txBox="1"/>
          <p:nvPr>
            <p:ph type="ctrTitle"/>
          </p:nvPr>
        </p:nvSpPr>
        <p:spPr>
          <a:xfrm>
            <a:off x="833911" y="-301775"/>
            <a:ext cx="3248400" cy="241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grpSp>
        <p:nvGrpSpPr>
          <p:cNvPr id="1573" name="Google Shape;1573;p52"/>
          <p:cNvGrpSpPr/>
          <p:nvPr/>
        </p:nvGrpSpPr>
        <p:grpSpPr>
          <a:xfrm rot="756199">
            <a:off x="8106510" y="1734345"/>
            <a:ext cx="502396" cy="423275"/>
            <a:chOff x="2681574" y="1237063"/>
            <a:chExt cx="340338" cy="314998"/>
          </a:xfrm>
        </p:grpSpPr>
        <p:sp>
          <p:nvSpPr>
            <p:cNvPr id="1574" name="Google Shape;1574;p52"/>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2"/>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2"/>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2"/>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52"/>
          <p:cNvGrpSpPr/>
          <p:nvPr/>
        </p:nvGrpSpPr>
        <p:grpSpPr>
          <a:xfrm>
            <a:off x="6472501" y="1281478"/>
            <a:ext cx="1000385" cy="883233"/>
            <a:chOff x="6472501" y="1326053"/>
            <a:chExt cx="1000385" cy="883233"/>
          </a:xfrm>
        </p:grpSpPr>
        <p:sp>
          <p:nvSpPr>
            <p:cNvPr id="1579" name="Google Shape;1579;p52"/>
            <p:cNvSpPr/>
            <p:nvPr/>
          </p:nvSpPr>
          <p:spPr>
            <a:xfrm>
              <a:off x="6472501" y="1326053"/>
              <a:ext cx="1000385" cy="883233"/>
            </a:xfrm>
            <a:custGeom>
              <a:rect b="b" l="l" r="r" t="t"/>
              <a:pathLst>
                <a:path extrusionOk="0" h="19896" w="22535">
                  <a:moveTo>
                    <a:pt x="11255" y="0"/>
                  </a:moveTo>
                  <a:cubicBezTo>
                    <a:pt x="8227" y="0"/>
                    <a:pt x="5239" y="1376"/>
                    <a:pt x="3289" y="3985"/>
                  </a:cubicBezTo>
                  <a:cubicBezTo>
                    <a:pt x="1" y="8378"/>
                    <a:pt x="913" y="14612"/>
                    <a:pt x="5316" y="17907"/>
                  </a:cubicBezTo>
                  <a:cubicBezTo>
                    <a:pt x="7110" y="19248"/>
                    <a:pt x="9206" y="19895"/>
                    <a:pt x="11284" y="19895"/>
                  </a:cubicBezTo>
                  <a:cubicBezTo>
                    <a:pt x="14312" y="19895"/>
                    <a:pt x="17299" y="18520"/>
                    <a:pt x="19247" y="15912"/>
                  </a:cubicBezTo>
                  <a:cubicBezTo>
                    <a:pt x="22535" y="11515"/>
                    <a:pt x="21627" y="5281"/>
                    <a:pt x="17219" y="1986"/>
                  </a:cubicBezTo>
                  <a:cubicBezTo>
                    <a:pt x="15426" y="647"/>
                    <a:pt x="13331" y="0"/>
                    <a:pt x="112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2"/>
            <p:cNvSpPr/>
            <p:nvPr/>
          </p:nvSpPr>
          <p:spPr>
            <a:xfrm>
              <a:off x="6591559" y="1431083"/>
              <a:ext cx="762308" cy="673123"/>
            </a:xfrm>
            <a:custGeom>
              <a:rect b="b" l="l" r="r" t="t"/>
              <a:pathLst>
                <a:path extrusionOk="0" h="15163" w="17172">
                  <a:moveTo>
                    <a:pt x="8574" y="0"/>
                  </a:moveTo>
                  <a:cubicBezTo>
                    <a:pt x="6268" y="0"/>
                    <a:pt x="3991" y="1048"/>
                    <a:pt x="2505" y="3036"/>
                  </a:cubicBezTo>
                  <a:cubicBezTo>
                    <a:pt x="0" y="6385"/>
                    <a:pt x="693" y="11138"/>
                    <a:pt x="4052" y="13646"/>
                  </a:cubicBezTo>
                  <a:cubicBezTo>
                    <a:pt x="5418" y="14669"/>
                    <a:pt x="7014" y="15162"/>
                    <a:pt x="8596" y="15162"/>
                  </a:cubicBezTo>
                  <a:cubicBezTo>
                    <a:pt x="10903" y="15162"/>
                    <a:pt x="13180" y="14113"/>
                    <a:pt x="14666" y="12124"/>
                  </a:cubicBezTo>
                  <a:cubicBezTo>
                    <a:pt x="17171" y="8776"/>
                    <a:pt x="16479" y="4023"/>
                    <a:pt x="13119" y="1515"/>
                  </a:cubicBezTo>
                  <a:cubicBezTo>
                    <a:pt x="11753" y="494"/>
                    <a:pt x="10157" y="0"/>
                    <a:pt x="85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2"/>
            <p:cNvSpPr/>
            <p:nvPr/>
          </p:nvSpPr>
          <p:spPr>
            <a:xfrm>
              <a:off x="6695435" y="1419230"/>
              <a:ext cx="625446" cy="541722"/>
            </a:xfrm>
            <a:custGeom>
              <a:rect b="b" l="l" r="r" t="t"/>
              <a:pathLst>
                <a:path extrusionOk="0" h="12203" w="14089">
                  <a:moveTo>
                    <a:pt x="6307" y="1"/>
                  </a:moveTo>
                  <a:cubicBezTo>
                    <a:pt x="6282" y="1"/>
                    <a:pt x="6257" y="1"/>
                    <a:pt x="6231" y="1"/>
                  </a:cubicBezTo>
                  <a:cubicBezTo>
                    <a:pt x="5492" y="8"/>
                    <a:pt x="4795" y="127"/>
                    <a:pt x="4167" y="306"/>
                  </a:cubicBezTo>
                  <a:cubicBezTo>
                    <a:pt x="3539" y="490"/>
                    <a:pt x="2983" y="737"/>
                    <a:pt x="2502" y="1013"/>
                  </a:cubicBezTo>
                  <a:cubicBezTo>
                    <a:pt x="1540" y="1566"/>
                    <a:pt x="909" y="2216"/>
                    <a:pt x="528" y="2690"/>
                  </a:cubicBezTo>
                  <a:cubicBezTo>
                    <a:pt x="147" y="3170"/>
                    <a:pt x="1" y="3480"/>
                    <a:pt x="29" y="3497"/>
                  </a:cubicBezTo>
                  <a:cubicBezTo>
                    <a:pt x="31" y="3498"/>
                    <a:pt x="33" y="3499"/>
                    <a:pt x="35" y="3499"/>
                  </a:cubicBezTo>
                  <a:cubicBezTo>
                    <a:pt x="85" y="3499"/>
                    <a:pt x="292" y="3245"/>
                    <a:pt x="693" y="2844"/>
                  </a:cubicBezTo>
                  <a:cubicBezTo>
                    <a:pt x="1116" y="2428"/>
                    <a:pt x="1767" y="1853"/>
                    <a:pt x="2700" y="1376"/>
                  </a:cubicBezTo>
                  <a:cubicBezTo>
                    <a:pt x="3166" y="1136"/>
                    <a:pt x="3701" y="924"/>
                    <a:pt x="4297" y="770"/>
                  </a:cubicBezTo>
                  <a:cubicBezTo>
                    <a:pt x="4863" y="630"/>
                    <a:pt x="5480" y="539"/>
                    <a:pt x="6128" y="539"/>
                  </a:cubicBezTo>
                  <a:cubicBezTo>
                    <a:pt x="6162" y="539"/>
                    <a:pt x="6197" y="539"/>
                    <a:pt x="6231" y="540"/>
                  </a:cubicBezTo>
                  <a:cubicBezTo>
                    <a:pt x="6576" y="543"/>
                    <a:pt x="6928" y="565"/>
                    <a:pt x="7283" y="622"/>
                  </a:cubicBezTo>
                  <a:cubicBezTo>
                    <a:pt x="7638" y="680"/>
                    <a:pt x="7997" y="755"/>
                    <a:pt x="8357" y="869"/>
                  </a:cubicBezTo>
                  <a:cubicBezTo>
                    <a:pt x="8712" y="981"/>
                    <a:pt x="9067" y="1114"/>
                    <a:pt x="9412" y="1286"/>
                  </a:cubicBezTo>
                  <a:cubicBezTo>
                    <a:pt x="9760" y="1459"/>
                    <a:pt x="10097" y="1656"/>
                    <a:pt x="10424" y="1882"/>
                  </a:cubicBezTo>
                  <a:cubicBezTo>
                    <a:pt x="10747" y="2112"/>
                    <a:pt x="11049" y="2360"/>
                    <a:pt x="11324" y="2625"/>
                  </a:cubicBezTo>
                  <a:cubicBezTo>
                    <a:pt x="11604" y="2890"/>
                    <a:pt x="11856" y="3182"/>
                    <a:pt x="12082" y="3475"/>
                  </a:cubicBezTo>
                  <a:cubicBezTo>
                    <a:pt x="12311" y="3773"/>
                    <a:pt x="12505" y="4083"/>
                    <a:pt x="12678" y="4398"/>
                  </a:cubicBezTo>
                  <a:cubicBezTo>
                    <a:pt x="12853" y="4714"/>
                    <a:pt x="12997" y="5034"/>
                    <a:pt x="13120" y="5357"/>
                  </a:cubicBezTo>
                  <a:cubicBezTo>
                    <a:pt x="13363" y="5999"/>
                    <a:pt x="13499" y="6645"/>
                    <a:pt x="13564" y="7255"/>
                  </a:cubicBezTo>
                  <a:cubicBezTo>
                    <a:pt x="13625" y="7865"/>
                    <a:pt x="13607" y="8443"/>
                    <a:pt x="13547" y="8960"/>
                  </a:cubicBezTo>
                  <a:cubicBezTo>
                    <a:pt x="13418" y="10005"/>
                    <a:pt x="13098" y="10812"/>
                    <a:pt x="12853" y="11351"/>
                  </a:cubicBezTo>
                  <a:cubicBezTo>
                    <a:pt x="12603" y="11889"/>
                    <a:pt x="12430" y="12176"/>
                    <a:pt x="12466" y="12202"/>
                  </a:cubicBezTo>
                  <a:cubicBezTo>
                    <a:pt x="12467" y="12202"/>
                    <a:pt x="12468" y="12202"/>
                    <a:pt x="12469" y="12202"/>
                  </a:cubicBezTo>
                  <a:cubicBezTo>
                    <a:pt x="12511" y="12202"/>
                    <a:pt x="12743" y="11961"/>
                    <a:pt x="13055" y="11455"/>
                  </a:cubicBezTo>
                  <a:cubicBezTo>
                    <a:pt x="13367" y="10934"/>
                    <a:pt x="13762" y="10116"/>
                    <a:pt x="13952" y="9025"/>
                  </a:cubicBezTo>
                  <a:cubicBezTo>
                    <a:pt x="14046" y="8479"/>
                    <a:pt x="14089" y="7869"/>
                    <a:pt x="14046" y="7216"/>
                  </a:cubicBezTo>
                  <a:cubicBezTo>
                    <a:pt x="13999" y="6566"/>
                    <a:pt x="13873" y="5870"/>
                    <a:pt x="13622" y="5173"/>
                  </a:cubicBezTo>
                  <a:cubicBezTo>
                    <a:pt x="13499" y="4829"/>
                    <a:pt x="13353" y="4477"/>
                    <a:pt x="13169" y="4136"/>
                  </a:cubicBezTo>
                  <a:cubicBezTo>
                    <a:pt x="12987" y="3795"/>
                    <a:pt x="12782" y="3458"/>
                    <a:pt x="12538" y="3135"/>
                  </a:cubicBezTo>
                  <a:cubicBezTo>
                    <a:pt x="12293" y="2815"/>
                    <a:pt x="12028" y="2499"/>
                    <a:pt x="11730" y="2212"/>
                  </a:cubicBezTo>
                  <a:cubicBezTo>
                    <a:pt x="11429" y="1921"/>
                    <a:pt x="11102" y="1652"/>
                    <a:pt x="10754" y="1404"/>
                  </a:cubicBezTo>
                  <a:cubicBezTo>
                    <a:pt x="10403" y="1164"/>
                    <a:pt x="10040" y="949"/>
                    <a:pt x="9663" y="766"/>
                  </a:cubicBezTo>
                  <a:cubicBezTo>
                    <a:pt x="9290" y="583"/>
                    <a:pt x="8905" y="443"/>
                    <a:pt x="8518" y="324"/>
                  </a:cubicBezTo>
                  <a:cubicBezTo>
                    <a:pt x="8134" y="206"/>
                    <a:pt x="7746" y="127"/>
                    <a:pt x="7362" y="73"/>
                  </a:cubicBezTo>
                  <a:cubicBezTo>
                    <a:pt x="7005" y="23"/>
                    <a:pt x="6653" y="1"/>
                    <a:pt x="63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2"/>
            <p:cNvSpPr/>
            <p:nvPr/>
          </p:nvSpPr>
          <p:spPr>
            <a:xfrm>
              <a:off x="6758560" y="1569362"/>
              <a:ext cx="413028" cy="429586"/>
            </a:xfrm>
            <a:custGeom>
              <a:rect b="b" l="l" r="r" t="t"/>
              <a:pathLst>
                <a:path extrusionOk="0" h="9677" w="9304">
                  <a:moveTo>
                    <a:pt x="5325" y="2199"/>
                  </a:moveTo>
                  <a:cubicBezTo>
                    <a:pt x="5490" y="2199"/>
                    <a:pt x="5679" y="2241"/>
                    <a:pt x="5893" y="2333"/>
                  </a:cubicBezTo>
                  <a:lnTo>
                    <a:pt x="4910" y="3690"/>
                  </a:lnTo>
                  <a:cubicBezTo>
                    <a:pt x="4587" y="3252"/>
                    <a:pt x="4429" y="2861"/>
                    <a:pt x="4673" y="2527"/>
                  </a:cubicBezTo>
                  <a:cubicBezTo>
                    <a:pt x="4819" y="2326"/>
                    <a:pt x="5035" y="2199"/>
                    <a:pt x="5325" y="2199"/>
                  </a:cubicBezTo>
                  <a:close/>
                  <a:moveTo>
                    <a:pt x="4673" y="6027"/>
                  </a:moveTo>
                  <a:cubicBezTo>
                    <a:pt x="4978" y="6468"/>
                    <a:pt x="5126" y="6849"/>
                    <a:pt x="4881" y="7186"/>
                  </a:cubicBezTo>
                  <a:cubicBezTo>
                    <a:pt x="4747" y="7373"/>
                    <a:pt x="4548" y="7482"/>
                    <a:pt x="4286" y="7482"/>
                  </a:cubicBezTo>
                  <a:cubicBezTo>
                    <a:pt x="4121" y="7482"/>
                    <a:pt x="3930" y="7438"/>
                    <a:pt x="3715" y="7344"/>
                  </a:cubicBezTo>
                  <a:lnTo>
                    <a:pt x="4673" y="6027"/>
                  </a:lnTo>
                  <a:close/>
                  <a:moveTo>
                    <a:pt x="7584" y="0"/>
                  </a:moveTo>
                  <a:lnTo>
                    <a:pt x="6816" y="1059"/>
                  </a:lnTo>
                  <a:cubicBezTo>
                    <a:pt x="6155" y="686"/>
                    <a:pt x="5538" y="519"/>
                    <a:pt x="4989" y="519"/>
                  </a:cubicBezTo>
                  <a:cubicBezTo>
                    <a:pt x="4180" y="519"/>
                    <a:pt x="3518" y="883"/>
                    <a:pt x="3080" y="1486"/>
                  </a:cubicBezTo>
                  <a:cubicBezTo>
                    <a:pt x="2089" y="2854"/>
                    <a:pt x="3015" y="4067"/>
                    <a:pt x="3890" y="5094"/>
                  </a:cubicBezTo>
                  <a:lnTo>
                    <a:pt x="2731" y="6691"/>
                  </a:lnTo>
                  <a:cubicBezTo>
                    <a:pt x="2093" y="6123"/>
                    <a:pt x="1594" y="5366"/>
                    <a:pt x="1371" y="4667"/>
                  </a:cubicBezTo>
                  <a:lnTo>
                    <a:pt x="0" y="5452"/>
                  </a:lnTo>
                  <a:cubicBezTo>
                    <a:pt x="226" y="6246"/>
                    <a:pt x="918" y="7200"/>
                    <a:pt x="1823" y="7944"/>
                  </a:cubicBezTo>
                  <a:lnTo>
                    <a:pt x="1069" y="8984"/>
                  </a:lnTo>
                  <a:lnTo>
                    <a:pt x="2024" y="9677"/>
                  </a:lnTo>
                  <a:lnTo>
                    <a:pt x="2800" y="8608"/>
                  </a:lnTo>
                  <a:cubicBezTo>
                    <a:pt x="3458" y="8973"/>
                    <a:pt x="4071" y="9136"/>
                    <a:pt x="4614" y="9136"/>
                  </a:cubicBezTo>
                  <a:cubicBezTo>
                    <a:pt x="5419" y="9136"/>
                    <a:pt x="6073" y="8778"/>
                    <a:pt x="6504" y="8187"/>
                  </a:cubicBezTo>
                  <a:cubicBezTo>
                    <a:pt x="7480" y="6838"/>
                    <a:pt x="6572" y="5639"/>
                    <a:pt x="5692" y="4620"/>
                  </a:cubicBezTo>
                  <a:lnTo>
                    <a:pt x="6870" y="2997"/>
                  </a:lnTo>
                  <a:cubicBezTo>
                    <a:pt x="7308" y="3399"/>
                    <a:pt x="7684" y="3923"/>
                    <a:pt x="7972" y="4556"/>
                  </a:cubicBezTo>
                  <a:lnTo>
                    <a:pt x="9304" y="3726"/>
                  </a:lnTo>
                  <a:cubicBezTo>
                    <a:pt x="9019" y="3008"/>
                    <a:pt x="8459" y="2311"/>
                    <a:pt x="7785" y="1734"/>
                  </a:cubicBezTo>
                  <a:lnTo>
                    <a:pt x="8539" y="693"/>
                  </a:lnTo>
                  <a:lnTo>
                    <a:pt x="75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52"/>
          <p:cNvGrpSpPr/>
          <p:nvPr/>
        </p:nvGrpSpPr>
        <p:grpSpPr>
          <a:xfrm>
            <a:off x="6256625" y="936264"/>
            <a:ext cx="546250" cy="503056"/>
            <a:chOff x="6256625" y="616414"/>
            <a:chExt cx="546250" cy="503056"/>
          </a:xfrm>
        </p:grpSpPr>
        <p:sp>
          <p:nvSpPr>
            <p:cNvPr id="1584" name="Google Shape;1584;p52"/>
            <p:cNvSpPr/>
            <p:nvPr/>
          </p:nvSpPr>
          <p:spPr>
            <a:xfrm>
              <a:off x="6256625" y="616414"/>
              <a:ext cx="546250" cy="503056"/>
            </a:xfrm>
            <a:custGeom>
              <a:rect b="b" l="l" r="r" t="t"/>
              <a:pathLst>
                <a:path extrusionOk="0" h="11332" w="12305">
                  <a:moveTo>
                    <a:pt x="6142" y="0"/>
                  </a:moveTo>
                  <a:cubicBezTo>
                    <a:pt x="3460" y="0"/>
                    <a:pt x="1077" y="1903"/>
                    <a:pt x="571" y="4630"/>
                  </a:cubicBezTo>
                  <a:cubicBezTo>
                    <a:pt x="1" y="7706"/>
                    <a:pt x="2035" y="10663"/>
                    <a:pt x="5119" y="11234"/>
                  </a:cubicBezTo>
                  <a:cubicBezTo>
                    <a:pt x="5471" y="11300"/>
                    <a:pt x="5822" y="11332"/>
                    <a:pt x="6167" y="11332"/>
                  </a:cubicBezTo>
                  <a:cubicBezTo>
                    <a:pt x="8847" y="11332"/>
                    <a:pt x="11228" y="9429"/>
                    <a:pt x="11733" y="6705"/>
                  </a:cubicBezTo>
                  <a:cubicBezTo>
                    <a:pt x="12305" y="3629"/>
                    <a:pt x="10269" y="671"/>
                    <a:pt x="7186" y="97"/>
                  </a:cubicBezTo>
                  <a:cubicBezTo>
                    <a:pt x="6835" y="32"/>
                    <a:pt x="6486" y="0"/>
                    <a:pt x="61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2"/>
            <p:cNvSpPr/>
            <p:nvPr/>
          </p:nvSpPr>
          <p:spPr>
            <a:xfrm>
              <a:off x="6321659" y="676342"/>
              <a:ext cx="416224" cy="383285"/>
            </a:xfrm>
            <a:custGeom>
              <a:rect b="b" l="l" r="r" t="t"/>
              <a:pathLst>
                <a:path extrusionOk="0" h="8634" w="9376">
                  <a:moveTo>
                    <a:pt x="4678" y="0"/>
                  </a:moveTo>
                  <a:cubicBezTo>
                    <a:pt x="2635" y="0"/>
                    <a:pt x="819" y="1451"/>
                    <a:pt x="434" y="3528"/>
                  </a:cubicBezTo>
                  <a:cubicBezTo>
                    <a:pt x="0" y="5872"/>
                    <a:pt x="1551" y="8125"/>
                    <a:pt x="3898" y="8559"/>
                  </a:cubicBezTo>
                  <a:cubicBezTo>
                    <a:pt x="4167" y="8610"/>
                    <a:pt x="4434" y="8634"/>
                    <a:pt x="4698" y="8634"/>
                  </a:cubicBezTo>
                  <a:cubicBezTo>
                    <a:pt x="6741" y="8634"/>
                    <a:pt x="8556" y="7183"/>
                    <a:pt x="8941" y="5107"/>
                  </a:cubicBezTo>
                  <a:cubicBezTo>
                    <a:pt x="9375" y="2763"/>
                    <a:pt x="7825" y="509"/>
                    <a:pt x="5477" y="74"/>
                  </a:cubicBezTo>
                  <a:cubicBezTo>
                    <a:pt x="5209" y="24"/>
                    <a:pt x="4942" y="0"/>
                    <a:pt x="46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2"/>
            <p:cNvSpPr/>
            <p:nvPr/>
          </p:nvSpPr>
          <p:spPr>
            <a:xfrm>
              <a:off x="6339016" y="668929"/>
              <a:ext cx="386881" cy="228266"/>
            </a:xfrm>
            <a:custGeom>
              <a:rect b="b" l="l" r="r" t="t"/>
              <a:pathLst>
                <a:path extrusionOk="0" h="5142" w="8715">
                  <a:moveTo>
                    <a:pt x="4257" y="1"/>
                  </a:moveTo>
                  <a:cubicBezTo>
                    <a:pt x="4020" y="4"/>
                    <a:pt x="3787" y="26"/>
                    <a:pt x="3561" y="66"/>
                  </a:cubicBezTo>
                  <a:cubicBezTo>
                    <a:pt x="3335" y="102"/>
                    <a:pt x="3115" y="159"/>
                    <a:pt x="2908" y="227"/>
                  </a:cubicBezTo>
                  <a:cubicBezTo>
                    <a:pt x="2696" y="296"/>
                    <a:pt x="2498" y="382"/>
                    <a:pt x="2312" y="478"/>
                  </a:cubicBezTo>
                  <a:cubicBezTo>
                    <a:pt x="1935" y="665"/>
                    <a:pt x="1608" y="902"/>
                    <a:pt x="1332" y="1154"/>
                  </a:cubicBezTo>
                  <a:cubicBezTo>
                    <a:pt x="1059" y="1404"/>
                    <a:pt x="837" y="1674"/>
                    <a:pt x="660" y="1936"/>
                  </a:cubicBezTo>
                  <a:cubicBezTo>
                    <a:pt x="309" y="2459"/>
                    <a:pt x="148" y="2951"/>
                    <a:pt x="72" y="3289"/>
                  </a:cubicBezTo>
                  <a:cubicBezTo>
                    <a:pt x="0" y="3630"/>
                    <a:pt x="0" y="3824"/>
                    <a:pt x="22" y="3827"/>
                  </a:cubicBezTo>
                  <a:cubicBezTo>
                    <a:pt x="22" y="3827"/>
                    <a:pt x="22" y="3827"/>
                    <a:pt x="23" y="3827"/>
                  </a:cubicBezTo>
                  <a:cubicBezTo>
                    <a:pt x="48" y="3827"/>
                    <a:pt x="91" y="3641"/>
                    <a:pt x="198" y="3325"/>
                  </a:cubicBezTo>
                  <a:cubicBezTo>
                    <a:pt x="309" y="3006"/>
                    <a:pt x="496" y="2550"/>
                    <a:pt x="851" y="2068"/>
                  </a:cubicBezTo>
                  <a:cubicBezTo>
                    <a:pt x="1031" y="1828"/>
                    <a:pt x="1249" y="1584"/>
                    <a:pt x="1515" y="1358"/>
                  </a:cubicBezTo>
                  <a:cubicBezTo>
                    <a:pt x="1780" y="1132"/>
                    <a:pt x="2093" y="920"/>
                    <a:pt x="2448" y="751"/>
                  </a:cubicBezTo>
                  <a:cubicBezTo>
                    <a:pt x="2624" y="665"/>
                    <a:pt x="2810" y="590"/>
                    <a:pt x="3004" y="529"/>
                  </a:cubicBezTo>
                  <a:cubicBezTo>
                    <a:pt x="3201" y="468"/>
                    <a:pt x="3403" y="418"/>
                    <a:pt x="3615" y="385"/>
                  </a:cubicBezTo>
                  <a:cubicBezTo>
                    <a:pt x="3826" y="353"/>
                    <a:pt x="4041" y="332"/>
                    <a:pt x="4261" y="332"/>
                  </a:cubicBezTo>
                  <a:cubicBezTo>
                    <a:pt x="4480" y="332"/>
                    <a:pt x="4702" y="349"/>
                    <a:pt x="4929" y="382"/>
                  </a:cubicBezTo>
                  <a:cubicBezTo>
                    <a:pt x="5151" y="418"/>
                    <a:pt x="5366" y="468"/>
                    <a:pt x="5578" y="532"/>
                  </a:cubicBezTo>
                  <a:cubicBezTo>
                    <a:pt x="5786" y="600"/>
                    <a:pt x="5987" y="683"/>
                    <a:pt x="6178" y="780"/>
                  </a:cubicBezTo>
                  <a:cubicBezTo>
                    <a:pt x="6367" y="870"/>
                    <a:pt x="6547" y="981"/>
                    <a:pt x="6716" y="1099"/>
                  </a:cubicBezTo>
                  <a:cubicBezTo>
                    <a:pt x="6884" y="1215"/>
                    <a:pt x="7039" y="1344"/>
                    <a:pt x="7182" y="1477"/>
                  </a:cubicBezTo>
                  <a:cubicBezTo>
                    <a:pt x="7470" y="1745"/>
                    <a:pt x="7699" y="2040"/>
                    <a:pt x="7889" y="2335"/>
                  </a:cubicBezTo>
                  <a:cubicBezTo>
                    <a:pt x="8073" y="2632"/>
                    <a:pt x="8209" y="2930"/>
                    <a:pt x="8310" y="3213"/>
                  </a:cubicBezTo>
                  <a:cubicBezTo>
                    <a:pt x="8504" y="3777"/>
                    <a:pt x="8547" y="4273"/>
                    <a:pt x="8557" y="4606"/>
                  </a:cubicBezTo>
                  <a:cubicBezTo>
                    <a:pt x="8564" y="4947"/>
                    <a:pt x="8547" y="5138"/>
                    <a:pt x="8575" y="5141"/>
                  </a:cubicBezTo>
                  <a:cubicBezTo>
                    <a:pt x="8575" y="5141"/>
                    <a:pt x="8575" y="5141"/>
                    <a:pt x="8576" y="5141"/>
                  </a:cubicBezTo>
                  <a:cubicBezTo>
                    <a:pt x="8594" y="5141"/>
                    <a:pt x="8655" y="4954"/>
                    <a:pt x="8686" y="4613"/>
                  </a:cubicBezTo>
                  <a:cubicBezTo>
                    <a:pt x="8715" y="4265"/>
                    <a:pt x="8708" y="3748"/>
                    <a:pt x="8532" y="3142"/>
                  </a:cubicBezTo>
                  <a:cubicBezTo>
                    <a:pt x="8442" y="2840"/>
                    <a:pt x="8310" y="2517"/>
                    <a:pt x="8123" y="2194"/>
                  </a:cubicBezTo>
                  <a:cubicBezTo>
                    <a:pt x="7936" y="1875"/>
                    <a:pt x="7695" y="1552"/>
                    <a:pt x="7394" y="1258"/>
                  </a:cubicBezTo>
                  <a:cubicBezTo>
                    <a:pt x="7243" y="1110"/>
                    <a:pt x="7078" y="970"/>
                    <a:pt x="6899" y="841"/>
                  </a:cubicBezTo>
                  <a:cubicBezTo>
                    <a:pt x="6719" y="712"/>
                    <a:pt x="6529" y="594"/>
                    <a:pt x="6324" y="489"/>
                  </a:cubicBezTo>
                  <a:cubicBezTo>
                    <a:pt x="6120" y="385"/>
                    <a:pt x="5905" y="292"/>
                    <a:pt x="5678" y="220"/>
                  </a:cubicBezTo>
                  <a:cubicBezTo>
                    <a:pt x="5452" y="148"/>
                    <a:pt x="5219" y="91"/>
                    <a:pt x="4979" y="55"/>
                  </a:cubicBezTo>
                  <a:cubicBezTo>
                    <a:pt x="4735" y="19"/>
                    <a:pt x="4494" y="1"/>
                    <a:pt x="4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2"/>
            <p:cNvSpPr/>
            <p:nvPr/>
          </p:nvSpPr>
          <p:spPr>
            <a:xfrm>
              <a:off x="6431261" y="735693"/>
              <a:ext cx="191864" cy="281937"/>
            </a:xfrm>
            <a:custGeom>
              <a:rect b="b" l="l" r="r" t="t"/>
              <a:pathLst>
                <a:path extrusionOk="0" h="6351" w="4322">
                  <a:moveTo>
                    <a:pt x="2226" y="1620"/>
                  </a:moveTo>
                  <a:lnTo>
                    <a:pt x="2064" y="2560"/>
                  </a:lnTo>
                  <a:cubicBezTo>
                    <a:pt x="1791" y="2420"/>
                    <a:pt x="1612" y="2259"/>
                    <a:pt x="1651" y="2025"/>
                  </a:cubicBezTo>
                  <a:cubicBezTo>
                    <a:pt x="1691" y="1807"/>
                    <a:pt x="1863" y="1638"/>
                    <a:pt x="2226" y="1620"/>
                  </a:cubicBezTo>
                  <a:close/>
                  <a:moveTo>
                    <a:pt x="2534" y="3816"/>
                  </a:moveTo>
                  <a:cubicBezTo>
                    <a:pt x="2803" y="3964"/>
                    <a:pt x="2972" y="4121"/>
                    <a:pt x="2932" y="4355"/>
                  </a:cubicBezTo>
                  <a:cubicBezTo>
                    <a:pt x="2897" y="4567"/>
                    <a:pt x="2721" y="4714"/>
                    <a:pt x="2377" y="4732"/>
                  </a:cubicBezTo>
                  <a:lnTo>
                    <a:pt x="2534" y="3816"/>
                  </a:lnTo>
                  <a:close/>
                  <a:moveTo>
                    <a:pt x="2502" y="1"/>
                  </a:moveTo>
                  <a:lnTo>
                    <a:pt x="2377" y="737"/>
                  </a:lnTo>
                  <a:cubicBezTo>
                    <a:pt x="2323" y="734"/>
                    <a:pt x="2270" y="732"/>
                    <a:pt x="2218" y="732"/>
                  </a:cubicBezTo>
                  <a:cubicBezTo>
                    <a:pt x="1249" y="732"/>
                    <a:pt x="691" y="1228"/>
                    <a:pt x="575" y="1896"/>
                  </a:cubicBezTo>
                  <a:cubicBezTo>
                    <a:pt x="413" y="2847"/>
                    <a:pt x="1192" y="3231"/>
                    <a:pt x="1899" y="3536"/>
                  </a:cubicBezTo>
                  <a:lnTo>
                    <a:pt x="1709" y="4646"/>
                  </a:lnTo>
                  <a:cubicBezTo>
                    <a:pt x="1239" y="4517"/>
                    <a:pt x="793" y="4255"/>
                    <a:pt x="503" y="3953"/>
                  </a:cubicBezTo>
                  <a:lnTo>
                    <a:pt x="0" y="4699"/>
                  </a:lnTo>
                  <a:cubicBezTo>
                    <a:pt x="316" y="5047"/>
                    <a:pt x="912" y="5360"/>
                    <a:pt x="1562" y="5514"/>
                  </a:cubicBezTo>
                  <a:lnTo>
                    <a:pt x="1440" y="6236"/>
                  </a:lnTo>
                  <a:lnTo>
                    <a:pt x="2100" y="6351"/>
                  </a:lnTo>
                  <a:lnTo>
                    <a:pt x="2229" y="5607"/>
                  </a:lnTo>
                  <a:cubicBezTo>
                    <a:pt x="2278" y="5610"/>
                    <a:pt x="2326" y="5611"/>
                    <a:pt x="2373" y="5611"/>
                  </a:cubicBezTo>
                  <a:cubicBezTo>
                    <a:pt x="3346" y="5611"/>
                    <a:pt x="3904" y="5116"/>
                    <a:pt x="4017" y="4459"/>
                  </a:cubicBezTo>
                  <a:cubicBezTo>
                    <a:pt x="4175" y="3523"/>
                    <a:pt x="3406" y="3138"/>
                    <a:pt x="2700" y="2840"/>
                  </a:cubicBezTo>
                  <a:lnTo>
                    <a:pt x="2894" y="1714"/>
                  </a:lnTo>
                  <a:cubicBezTo>
                    <a:pt x="3220" y="1810"/>
                    <a:pt x="3543" y="1982"/>
                    <a:pt x="3848" y="2230"/>
                  </a:cubicBezTo>
                  <a:lnTo>
                    <a:pt x="4322" y="1472"/>
                  </a:lnTo>
                  <a:cubicBezTo>
                    <a:pt x="3995" y="1179"/>
                    <a:pt x="3532" y="963"/>
                    <a:pt x="3044" y="837"/>
                  </a:cubicBezTo>
                  <a:lnTo>
                    <a:pt x="3166" y="116"/>
                  </a:lnTo>
                  <a:lnTo>
                    <a:pt x="25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8" name="Google Shape;1588;p52"/>
          <p:cNvGrpSpPr/>
          <p:nvPr/>
        </p:nvGrpSpPr>
        <p:grpSpPr>
          <a:xfrm flipH="1">
            <a:off x="7934272" y="3156168"/>
            <a:ext cx="921144" cy="1561106"/>
            <a:chOff x="4321997" y="3141168"/>
            <a:chExt cx="921144" cy="1561106"/>
          </a:xfrm>
        </p:grpSpPr>
        <p:sp>
          <p:nvSpPr>
            <p:cNvPr id="1589" name="Google Shape;1589;p52"/>
            <p:cNvSpPr/>
            <p:nvPr/>
          </p:nvSpPr>
          <p:spPr>
            <a:xfrm>
              <a:off x="4321997" y="3141168"/>
              <a:ext cx="921144" cy="1187366"/>
            </a:xfrm>
            <a:custGeom>
              <a:rect b="b" l="l" r="r" t="t"/>
              <a:pathLst>
                <a:path extrusionOk="0" h="26747" w="20750">
                  <a:moveTo>
                    <a:pt x="2574" y="0"/>
                  </a:moveTo>
                  <a:cubicBezTo>
                    <a:pt x="1560" y="0"/>
                    <a:pt x="524" y="638"/>
                    <a:pt x="269" y="1627"/>
                  </a:cubicBezTo>
                  <a:cubicBezTo>
                    <a:pt x="0" y="2664"/>
                    <a:pt x="607" y="3716"/>
                    <a:pt x="1264" y="4552"/>
                  </a:cubicBezTo>
                  <a:cubicBezTo>
                    <a:pt x="2240" y="5797"/>
                    <a:pt x="3396" y="6900"/>
                    <a:pt x="4680" y="7811"/>
                  </a:cubicBezTo>
                  <a:cubicBezTo>
                    <a:pt x="4910" y="7977"/>
                    <a:pt x="5162" y="8152"/>
                    <a:pt x="5251" y="8425"/>
                  </a:cubicBezTo>
                  <a:cubicBezTo>
                    <a:pt x="5412" y="8913"/>
                    <a:pt x="4946" y="9402"/>
                    <a:pt x="4461" y="9563"/>
                  </a:cubicBezTo>
                  <a:cubicBezTo>
                    <a:pt x="3916" y="9746"/>
                    <a:pt x="3320" y="9688"/>
                    <a:pt x="2745" y="9756"/>
                  </a:cubicBezTo>
                  <a:cubicBezTo>
                    <a:pt x="2175" y="9824"/>
                    <a:pt x="1554" y="10076"/>
                    <a:pt x="1335" y="10618"/>
                  </a:cubicBezTo>
                  <a:cubicBezTo>
                    <a:pt x="1034" y="11368"/>
                    <a:pt x="1662" y="12158"/>
                    <a:pt x="2283" y="12672"/>
                  </a:cubicBezTo>
                  <a:cubicBezTo>
                    <a:pt x="3521" y="13705"/>
                    <a:pt x="4935" y="14519"/>
                    <a:pt x="6443" y="15072"/>
                  </a:cubicBezTo>
                  <a:cubicBezTo>
                    <a:pt x="6981" y="15270"/>
                    <a:pt x="7552" y="15445"/>
                    <a:pt x="7986" y="15826"/>
                  </a:cubicBezTo>
                  <a:cubicBezTo>
                    <a:pt x="8424" y="16207"/>
                    <a:pt x="8686" y="16867"/>
                    <a:pt x="8424" y="17384"/>
                  </a:cubicBezTo>
                  <a:cubicBezTo>
                    <a:pt x="8209" y="17803"/>
                    <a:pt x="7723" y="17991"/>
                    <a:pt x="7244" y="17991"/>
                  </a:cubicBezTo>
                  <a:cubicBezTo>
                    <a:pt x="7133" y="17991"/>
                    <a:pt x="7023" y="17981"/>
                    <a:pt x="6917" y="17962"/>
                  </a:cubicBezTo>
                  <a:cubicBezTo>
                    <a:pt x="6350" y="17857"/>
                    <a:pt x="5843" y="17549"/>
                    <a:pt x="5305" y="17348"/>
                  </a:cubicBezTo>
                  <a:cubicBezTo>
                    <a:pt x="4931" y="17206"/>
                    <a:pt x="4517" y="17126"/>
                    <a:pt x="4111" y="17126"/>
                  </a:cubicBezTo>
                  <a:cubicBezTo>
                    <a:pt x="3419" y="17126"/>
                    <a:pt x="2751" y="17358"/>
                    <a:pt x="2344" y="17908"/>
                  </a:cubicBezTo>
                  <a:cubicBezTo>
                    <a:pt x="1917" y="18482"/>
                    <a:pt x="1881" y="19279"/>
                    <a:pt x="2096" y="19964"/>
                  </a:cubicBezTo>
                  <a:cubicBezTo>
                    <a:pt x="2308" y="20650"/>
                    <a:pt x="2745" y="21238"/>
                    <a:pt x="3209" y="21781"/>
                  </a:cubicBezTo>
                  <a:cubicBezTo>
                    <a:pt x="4828" y="23680"/>
                    <a:pt x="6902" y="25209"/>
                    <a:pt x="9246" y="26024"/>
                  </a:cubicBezTo>
                  <a:cubicBezTo>
                    <a:pt x="10555" y="26477"/>
                    <a:pt x="11811" y="26747"/>
                    <a:pt x="13072" y="26747"/>
                  </a:cubicBezTo>
                  <a:cubicBezTo>
                    <a:pt x="14065" y="26747"/>
                    <a:pt x="15061" y="26579"/>
                    <a:pt x="16087" y="26203"/>
                  </a:cubicBezTo>
                  <a:cubicBezTo>
                    <a:pt x="19885" y="23551"/>
                    <a:pt x="20749" y="18626"/>
                    <a:pt x="20599" y="14196"/>
                  </a:cubicBezTo>
                  <a:cubicBezTo>
                    <a:pt x="20574" y="13457"/>
                    <a:pt x="20653" y="12678"/>
                    <a:pt x="20301" y="12029"/>
                  </a:cubicBezTo>
                  <a:cubicBezTo>
                    <a:pt x="20028" y="11528"/>
                    <a:pt x="19475" y="11148"/>
                    <a:pt x="18933" y="11148"/>
                  </a:cubicBezTo>
                  <a:cubicBezTo>
                    <a:pt x="18776" y="11148"/>
                    <a:pt x="18619" y="11180"/>
                    <a:pt x="18471" y="11250"/>
                  </a:cubicBezTo>
                  <a:cubicBezTo>
                    <a:pt x="17921" y="11509"/>
                    <a:pt x="17681" y="12147"/>
                    <a:pt x="17373" y="12675"/>
                  </a:cubicBezTo>
                  <a:cubicBezTo>
                    <a:pt x="16967" y="13378"/>
                    <a:pt x="16356" y="13959"/>
                    <a:pt x="15639" y="14330"/>
                  </a:cubicBezTo>
                  <a:cubicBezTo>
                    <a:pt x="15341" y="14484"/>
                    <a:pt x="15000" y="14601"/>
                    <a:pt x="14672" y="14601"/>
                  </a:cubicBezTo>
                  <a:cubicBezTo>
                    <a:pt x="14481" y="14601"/>
                    <a:pt x="14294" y="14561"/>
                    <a:pt x="14124" y="14466"/>
                  </a:cubicBezTo>
                  <a:cubicBezTo>
                    <a:pt x="13485" y="14114"/>
                    <a:pt x="13410" y="13235"/>
                    <a:pt x="13413" y="12499"/>
                  </a:cubicBezTo>
                  <a:cubicBezTo>
                    <a:pt x="13424" y="11128"/>
                    <a:pt x="13432" y="9760"/>
                    <a:pt x="13442" y="8389"/>
                  </a:cubicBezTo>
                  <a:cubicBezTo>
                    <a:pt x="13445" y="7654"/>
                    <a:pt x="13445" y="6903"/>
                    <a:pt x="13220" y="6206"/>
                  </a:cubicBezTo>
                  <a:cubicBezTo>
                    <a:pt x="12990" y="5507"/>
                    <a:pt x="12484" y="4861"/>
                    <a:pt x="11784" y="4664"/>
                  </a:cubicBezTo>
                  <a:cubicBezTo>
                    <a:pt x="11666" y="4631"/>
                    <a:pt x="11543" y="4615"/>
                    <a:pt x="11419" y="4615"/>
                  </a:cubicBezTo>
                  <a:cubicBezTo>
                    <a:pt x="10815" y="4615"/>
                    <a:pt x="10198" y="4993"/>
                    <a:pt x="10075" y="5590"/>
                  </a:cubicBezTo>
                  <a:cubicBezTo>
                    <a:pt x="10011" y="5891"/>
                    <a:pt x="10072" y="6203"/>
                    <a:pt x="10054" y="6505"/>
                  </a:cubicBezTo>
                  <a:cubicBezTo>
                    <a:pt x="10032" y="6814"/>
                    <a:pt x="9888" y="7151"/>
                    <a:pt x="9602" y="7233"/>
                  </a:cubicBezTo>
                  <a:cubicBezTo>
                    <a:pt x="9555" y="7247"/>
                    <a:pt x="9508" y="7253"/>
                    <a:pt x="9462" y="7253"/>
                  </a:cubicBezTo>
                  <a:cubicBezTo>
                    <a:pt x="9216" y="7253"/>
                    <a:pt x="8978" y="7077"/>
                    <a:pt x="8794" y="6896"/>
                  </a:cubicBezTo>
                  <a:cubicBezTo>
                    <a:pt x="8033" y="6156"/>
                    <a:pt x="7520" y="5199"/>
                    <a:pt x="7039" y="4247"/>
                  </a:cubicBezTo>
                  <a:cubicBezTo>
                    <a:pt x="6557" y="3296"/>
                    <a:pt x="6091" y="2323"/>
                    <a:pt x="5402" y="1516"/>
                  </a:cubicBezTo>
                  <a:cubicBezTo>
                    <a:pt x="4713" y="704"/>
                    <a:pt x="3762" y="62"/>
                    <a:pt x="2710" y="4"/>
                  </a:cubicBezTo>
                  <a:cubicBezTo>
                    <a:pt x="2665" y="2"/>
                    <a:pt x="2619" y="0"/>
                    <a:pt x="25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2"/>
            <p:cNvSpPr/>
            <p:nvPr/>
          </p:nvSpPr>
          <p:spPr>
            <a:xfrm>
              <a:off x="4380949" y="3168602"/>
              <a:ext cx="665088" cy="1533672"/>
            </a:xfrm>
            <a:custGeom>
              <a:rect b="b" l="l" r="r" t="t"/>
              <a:pathLst>
                <a:path extrusionOk="0" h="34548" w="14982">
                  <a:moveTo>
                    <a:pt x="0" y="0"/>
                  </a:moveTo>
                  <a:cubicBezTo>
                    <a:pt x="0" y="4"/>
                    <a:pt x="25" y="25"/>
                    <a:pt x="72" y="72"/>
                  </a:cubicBezTo>
                  <a:cubicBezTo>
                    <a:pt x="125" y="118"/>
                    <a:pt x="201" y="183"/>
                    <a:pt x="291" y="266"/>
                  </a:cubicBezTo>
                  <a:cubicBezTo>
                    <a:pt x="485" y="434"/>
                    <a:pt x="768" y="686"/>
                    <a:pt x="1124" y="1019"/>
                  </a:cubicBezTo>
                  <a:cubicBezTo>
                    <a:pt x="1838" y="1684"/>
                    <a:pt x="2843" y="2681"/>
                    <a:pt x="3934" y="4049"/>
                  </a:cubicBezTo>
                  <a:cubicBezTo>
                    <a:pt x="4480" y="4731"/>
                    <a:pt x="5047" y="5502"/>
                    <a:pt x="5643" y="6342"/>
                  </a:cubicBezTo>
                  <a:cubicBezTo>
                    <a:pt x="6238" y="7182"/>
                    <a:pt x="6866" y="8083"/>
                    <a:pt x="7491" y="9056"/>
                  </a:cubicBezTo>
                  <a:cubicBezTo>
                    <a:pt x="8115" y="10029"/>
                    <a:pt x="8744" y="11073"/>
                    <a:pt x="9304" y="12200"/>
                  </a:cubicBezTo>
                  <a:cubicBezTo>
                    <a:pt x="9587" y="12760"/>
                    <a:pt x="9842" y="13349"/>
                    <a:pt x="10096" y="13949"/>
                  </a:cubicBezTo>
                  <a:cubicBezTo>
                    <a:pt x="10355" y="14547"/>
                    <a:pt x="10613" y="15158"/>
                    <a:pt x="10879" y="15771"/>
                  </a:cubicBezTo>
                  <a:cubicBezTo>
                    <a:pt x="11924" y="18238"/>
                    <a:pt x="12843" y="20620"/>
                    <a:pt x="13499" y="22846"/>
                  </a:cubicBezTo>
                  <a:cubicBezTo>
                    <a:pt x="14160" y="25072"/>
                    <a:pt x="14551" y="27132"/>
                    <a:pt x="14723" y="28876"/>
                  </a:cubicBezTo>
                  <a:cubicBezTo>
                    <a:pt x="14899" y="30624"/>
                    <a:pt x="14864" y="32053"/>
                    <a:pt x="14791" y="33029"/>
                  </a:cubicBezTo>
                  <a:cubicBezTo>
                    <a:pt x="14752" y="33517"/>
                    <a:pt x="14716" y="33898"/>
                    <a:pt x="14680" y="34156"/>
                  </a:cubicBezTo>
                  <a:cubicBezTo>
                    <a:pt x="14666" y="34279"/>
                    <a:pt x="14655" y="34375"/>
                    <a:pt x="14648" y="34447"/>
                  </a:cubicBezTo>
                  <a:cubicBezTo>
                    <a:pt x="14640" y="34515"/>
                    <a:pt x="14637" y="34547"/>
                    <a:pt x="14640" y="34547"/>
                  </a:cubicBezTo>
                  <a:cubicBezTo>
                    <a:pt x="14645" y="34547"/>
                    <a:pt x="14652" y="34515"/>
                    <a:pt x="14662" y="34451"/>
                  </a:cubicBezTo>
                  <a:cubicBezTo>
                    <a:pt x="14673" y="34378"/>
                    <a:pt x="14688" y="34282"/>
                    <a:pt x="14709" y="34160"/>
                  </a:cubicBezTo>
                  <a:cubicBezTo>
                    <a:pt x="14752" y="33905"/>
                    <a:pt x="14799" y="33525"/>
                    <a:pt x="14845" y="33033"/>
                  </a:cubicBezTo>
                  <a:cubicBezTo>
                    <a:pt x="14932" y="32053"/>
                    <a:pt x="14982" y="30624"/>
                    <a:pt x="14817" y="28869"/>
                  </a:cubicBezTo>
                  <a:cubicBezTo>
                    <a:pt x="14659" y="27114"/>
                    <a:pt x="14274" y="25043"/>
                    <a:pt x="13618" y="22810"/>
                  </a:cubicBezTo>
                  <a:cubicBezTo>
                    <a:pt x="12965" y="20574"/>
                    <a:pt x="12049" y="18183"/>
                    <a:pt x="11001" y="15718"/>
                  </a:cubicBezTo>
                  <a:cubicBezTo>
                    <a:pt x="10739" y="15104"/>
                    <a:pt x="10477" y="14494"/>
                    <a:pt x="10222" y="13894"/>
                  </a:cubicBezTo>
                  <a:cubicBezTo>
                    <a:pt x="9964" y="13295"/>
                    <a:pt x="9709" y="12703"/>
                    <a:pt x="9422" y="12140"/>
                  </a:cubicBezTo>
                  <a:cubicBezTo>
                    <a:pt x="8855" y="11009"/>
                    <a:pt x="8227" y="9960"/>
                    <a:pt x="7595" y="8988"/>
                  </a:cubicBezTo>
                  <a:cubicBezTo>
                    <a:pt x="6967" y="8015"/>
                    <a:pt x="6332" y="7114"/>
                    <a:pt x="5732" y="6274"/>
                  </a:cubicBezTo>
                  <a:cubicBezTo>
                    <a:pt x="5133" y="5438"/>
                    <a:pt x="4558" y="4670"/>
                    <a:pt x="4006" y="3988"/>
                  </a:cubicBezTo>
                  <a:cubicBezTo>
                    <a:pt x="2903" y="2624"/>
                    <a:pt x="1884" y="1634"/>
                    <a:pt x="1159" y="980"/>
                  </a:cubicBezTo>
                  <a:cubicBezTo>
                    <a:pt x="797" y="653"/>
                    <a:pt x="506" y="406"/>
                    <a:pt x="309" y="244"/>
                  </a:cubicBezTo>
                  <a:cubicBezTo>
                    <a:pt x="211" y="166"/>
                    <a:pt x="140" y="105"/>
                    <a:pt x="82" y="61"/>
                  </a:cubicBezTo>
                  <a:cubicBezTo>
                    <a:pt x="29" y="18"/>
                    <a:pt x="4" y="0"/>
                    <a:pt x="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2"/>
            <p:cNvSpPr/>
            <p:nvPr/>
          </p:nvSpPr>
          <p:spPr>
            <a:xfrm>
              <a:off x="4797120" y="3348164"/>
              <a:ext cx="48477" cy="359002"/>
            </a:xfrm>
            <a:custGeom>
              <a:rect b="b" l="l" r="r" t="t"/>
              <a:pathLst>
                <a:path extrusionOk="0" h="8087" w="1092">
                  <a:moveTo>
                    <a:pt x="1081" y="1"/>
                  </a:moveTo>
                  <a:lnTo>
                    <a:pt x="1081" y="1"/>
                  </a:lnTo>
                  <a:cubicBezTo>
                    <a:pt x="1074" y="1"/>
                    <a:pt x="1041" y="108"/>
                    <a:pt x="991" y="309"/>
                  </a:cubicBezTo>
                  <a:cubicBezTo>
                    <a:pt x="937" y="510"/>
                    <a:pt x="876" y="801"/>
                    <a:pt x="808" y="1167"/>
                  </a:cubicBezTo>
                  <a:cubicBezTo>
                    <a:pt x="668" y="1892"/>
                    <a:pt x="528" y="2908"/>
                    <a:pt x="413" y="4028"/>
                  </a:cubicBezTo>
                  <a:cubicBezTo>
                    <a:pt x="302" y="5133"/>
                    <a:pt x="198" y="6135"/>
                    <a:pt x="123" y="6899"/>
                  </a:cubicBezTo>
                  <a:cubicBezTo>
                    <a:pt x="87" y="7244"/>
                    <a:pt x="54" y="7535"/>
                    <a:pt x="29" y="7767"/>
                  </a:cubicBezTo>
                  <a:cubicBezTo>
                    <a:pt x="7" y="7972"/>
                    <a:pt x="0" y="8087"/>
                    <a:pt x="7" y="8087"/>
                  </a:cubicBezTo>
                  <a:cubicBezTo>
                    <a:pt x="7" y="8087"/>
                    <a:pt x="8" y="8087"/>
                    <a:pt x="8" y="8087"/>
                  </a:cubicBezTo>
                  <a:cubicBezTo>
                    <a:pt x="19" y="8087"/>
                    <a:pt x="44" y="7976"/>
                    <a:pt x="80" y="7775"/>
                  </a:cubicBezTo>
                  <a:cubicBezTo>
                    <a:pt x="118" y="7570"/>
                    <a:pt x="166" y="7276"/>
                    <a:pt x="216" y="6910"/>
                  </a:cubicBezTo>
                  <a:cubicBezTo>
                    <a:pt x="320" y="6178"/>
                    <a:pt x="431" y="5161"/>
                    <a:pt x="546" y="4042"/>
                  </a:cubicBezTo>
                  <a:cubicBezTo>
                    <a:pt x="661" y="2922"/>
                    <a:pt x="786" y="1910"/>
                    <a:pt x="901" y="1182"/>
                  </a:cubicBezTo>
                  <a:cubicBezTo>
                    <a:pt x="955" y="819"/>
                    <a:pt x="1006" y="524"/>
                    <a:pt x="1041" y="320"/>
                  </a:cubicBezTo>
                  <a:cubicBezTo>
                    <a:pt x="1077" y="119"/>
                    <a:pt x="1092" y="4"/>
                    <a:pt x="108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2"/>
            <p:cNvSpPr/>
            <p:nvPr/>
          </p:nvSpPr>
          <p:spPr>
            <a:xfrm>
              <a:off x="4377886" y="3628362"/>
              <a:ext cx="419731" cy="78930"/>
            </a:xfrm>
            <a:custGeom>
              <a:rect b="b" l="l" r="r" t="t"/>
              <a:pathLst>
                <a:path extrusionOk="0" h="1778" w="9455">
                  <a:moveTo>
                    <a:pt x="209" y="1"/>
                  </a:moveTo>
                  <a:cubicBezTo>
                    <a:pt x="74" y="1"/>
                    <a:pt x="0" y="4"/>
                    <a:pt x="0" y="9"/>
                  </a:cubicBezTo>
                  <a:cubicBezTo>
                    <a:pt x="0" y="20"/>
                    <a:pt x="137" y="34"/>
                    <a:pt x="378" y="55"/>
                  </a:cubicBezTo>
                  <a:cubicBezTo>
                    <a:pt x="622" y="77"/>
                    <a:pt x="974" y="106"/>
                    <a:pt x="1405" y="156"/>
                  </a:cubicBezTo>
                  <a:cubicBezTo>
                    <a:pt x="2270" y="249"/>
                    <a:pt x="3461" y="422"/>
                    <a:pt x="4768" y="666"/>
                  </a:cubicBezTo>
                  <a:cubicBezTo>
                    <a:pt x="6074" y="917"/>
                    <a:pt x="7248" y="1190"/>
                    <a:pt x="8088" y="1417"/>
                  </a:cubicBezTo>
                  <a:cubicBezTo>
                    <a:pt x="8511" y="1524"/>
                    <a:pt x="8848" y="1621"/>
                    <a:pt x="9085" y="1685"/>
                  </a:cubicBezTo>
                  <a:cubicBezTo>
                    <a:pt x="9288" y="1745"/>
                    <a:pt x="9415" y="1777"/>
                    <a:pt x="9445" y="1777"/>
                  </a:cubicBezTo>
                  <a:cubicBezTo>
                    <a:pt x="9449" y="1777"/>
                    <a:pt x="9451" y="1776"/>
                    <a:pt x="9451" y="1775"/>
                  </a:cubicBezTo>
                  <a:cubicBezTo>
                    <a:pt x="9455" y="1768"/>
                    <a:pt x="9330" y="1718"/>
                    <a:pt x="9100" y="1635"/>
                  </a:cubicBezTo>
                  <a:cubicBezTo>
                    <a:pt x="8870" y="1553"/>
                    <a:pt x="8533" y="1442"/>
                    <a:pt x="8113" y="1319"/>
                  </a:cubicBezTo>
                  <a:cubicBezTo>
                    <a:pt x="7276" y="1072"/>
                    <a:pt x="6103" y="781"/>
                    <a:pt x="4793" y="534"/>
                  </a:cubicBezTo>
                  <a:cubicBezTo>
                    <a:pt x="3482" y="285"/>
                    <a:pt x="2283" y="128"/>
                    <a:pt x="1415" y="60"/>
                  </a:cubicBezTo>
                  <a:cubicBezTo>
                    <a:pt x="981" y="24"/>
                    <a:pt x="625" y="9"/>
                    <a:pt x="381" y="2"/>
                  </a:cubicBezTo>
                  <a:cubicBezTo>
                    <a:pt x="316" y="1"/>
                    <a:pt x="258" y="1"/>
                    <a:pt x="209"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4980013" y="3637507"/>
              <a:ext cx="211663" cy="535906"/>
            </a:xfrm>
            <a:custGeom>
              <a:rect b="b" l="l" r="r" t="t"/>
              <a:pathLst>
                <a:path extrusionOk="0" h="12072" w="4768">
                  <a:moveTo>
                    <a:pt x="4764" y="0"/>
                  </a:moveTo>
                  <a:lnTo>
                    <a:pt x="4764" y="0"/>
                  </a:lnTo>
                  <a:cubicBezTo>
                    <a:pt x="4760" y="0"/>
                    <a:pt x="4739" y="40"/>
                    <a:pt x="4699" y="119"/>
                  </a:cubicBezTo>
                  <a:cubicBezTo>
                    <a:pt x="4656" y="209"/>
                    <a:pt x="4602" y="323"/>
                    <a:pt x="4538" y="460"/>
                  </a:cubicBezTo>
                  <a:cubicBezTo>
                    <a:pt x="4397" y="758"/>
                    <a:pt x="4208" y="1192"/>
                    <a:pt x="3981" y="1734"/>
                  </a:cubicBezTo>
                  <a:cubicBezTo>
                    <a:pt x="3526" y="2818"/>
                    <a:pt x="2944" y="4333"/>
                    <a:pt x="2323" y="6013"/>
                  </a:cubicBezTo>
                  <a:cubicBezTo>
                    <a:pt x="1702" y="7696"/>
                    <a:pt x="1132" y="9214"/>
                    <a:pt x="701" y="10306"/>
                  </a:cubicBezTo>
                  <a:cubicBezTo>
                    <a:pt x="489" y="10833"/>
                    <a:pt x="313" y="11271"/>
                    <a:pt x="184" y="11594"/>
                  </a:cubicBezTo>
                  <a:cubicBezTo>
                    <a:pt x="130" y="11734"/>
                    <a:pt x="83" y="11853"/>
                    <a:pt x="47" y="11946"/>
                  </a:cubicBezTo>
                  <a:cubicBezTo>
                    <a:pt x="15" y="12028"/>
                    <a:pt x="1" y="12072"/>
                    <a:pt x="4" y="12072"/>
                  </a:cubicBezTo>
                  <a:cubicBezTo>
                    <a:pt x="4" y="12072"/>
                    <a:pt x="5" y="12072"/>
                    <a:pt x="5" y="12072"/>
                  </a:cubicBezTo>
                  <a:cubicBezTo>
                    <a:pt x="14" y="12072"/>
                    <a:pt x="35" y="12032"/>
                    <a:pt x="69" y="11957"/>
                  </a:cubicBezTo>
                  <a:cubicBezTo>
                    <a:pt x="116" y="11866"/>
                    <a:pt x="169" y="11752"/>
                    <a:pt x="231" y="11616"/>
                  </a:cubicBezTo>
                  <a:cubicBezTo>
                    <a:pt x="370" y="11318"/>
                    <a:pt x="561" y="10884"/>
                    <a:pt x="791" y="10342"/>
                  </a:cubicBezTo>
                  <a:cubicBezTo>
                    <a:pt x="1246" y="9257"/>
                    <a:pt x="1828" y="7743"/>
                    <a:pt x="2449" y="6063"/>
                  </a:cubicBezTo>
                  <a:cubicBezTo>
                    <a:pt x="3070" y="4380"/>
                    <a:pt x="3637" y="2861"/>
                    <a:pt x="4071" y="1770"/>
                  </a:cubicBezTo>
                  <a:cubicBezTo>
                    <a:pt x="4283" y="1242"/>
                    <a:pt x="4455" y="805"/>
                    <a:pt x="4584" y="482"/>
                  </a:cubicBezTo>
                  <a:cubicBezTo>
                    <a:pt x="4642" y="341"/>
                    <a:pt x="4689" y="223"/>
                    <a:pt x="4725" y="129"/>
                  </a:cubicBezTo>
                  <a:cubicBezTo>
                    <a:pt x="4753" y="48"/>
                    <a:pt x="4768" y="5"/>
                    <a:pt x="476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p:nvPr/>
          </p:nvSpPr>
          <p:spPr>
            <a:xfrm>
              <a:off x="4422677" y="3993702"/>
              <a:ext cx="557747" cy="179790"/>
            </a:xfrm>
            <a:custGeom>
              <a:rect b="b" l="l" r="r" t="t"/>
              <a:pathLst>
                <a:path extrusionOk="0" h="4050" w="12564">
                  <a:moveTo>
                    <a:pt x="8" y="0"/>
                  </a:moveTo>
                  <a:cubicBezTo>
                    <a:pt x="3" y="0"/>
                    <a:pt x="1" y="1"/>
                    <a:pt x="0" y="2"/>
                  </a:cubicBezTo>
                  <a:cubicBezTo>
                    <a:pt x="0" y="6"/>
                    <a:pt x="43" y="24"/>
                    <a:pt x="126" y="52"/>
                  </a:cubicBezTo>
                  <a:cubicBezTo>
                    <a:pt x="227" y="85"/>
                    <a:pt x="345" y="125"/>
                    <a:pt x="492" y="175"/>
                  </a:cubicBezTo>
                  <a:cubicBezTo>
                    <a:pt x="830" y="286"/>
                    <a:pt x="1282" y="433"/>
                    <a:pt x="1834" y="612"/>
                  </a:cubicBezTo>
                  <a:cubicBezTo>
                    <a:pt x="2972" y="978"/>
                    <a:pt x="4534" y="1506"/>
                    <a:pt x="6260" y="2091"/>
                  </a:cubicBezTo>
                  <a:cubicBezTo>
                    <a:pt x="7987" y="2676"/>
                    <a:pt x="9555" y="3186"/>
                    <a:pt x="10700" y="3531"/>
                  </a:cubicBezTo>
                  <a:cubicBezTo>
                    <a:pt x="11271" y="3706"/>
                    <a:pt x="11734" y="3839"/>
                    <a:pt x="12057" y="3925"/>
                  </a:cubicBezTo>
                  <a:cubicBezTo>
                    <a:pt x="12204" y="3965"/>
                    <a:pt x="12330" y="3998"/>
                    <a:pt x="12430" y="4026"/>
                  </a:cubicBezTo>
                  <a:cubicBezTo>
                    <a:pt x="12495" y="4040"/>
                    <a:pt x="12538" y="4050"/>
                    <a:pt x="12553" y="4050"/>
                  </a:cubicBezTo>
                  <a:cubicBezTo>
                    <a:pt x="12557" y="4050"/>
                    <a:pt x="12559" y="4049"/>
                    <a:pt x="12559" y="4048"/>
                  </a:cubicBezTo>
                  <a:cubicBezTo>
                    <a:pt x="12563" y="4044"/>
                    <a:pt x="12520" y="4026"/>
                    <a:pt x="12438" y="3998"/>
                  </a:cubicBezTo>
                  <a:cubicBezTo>
                    <a:pt x="12337" y="3965"/>
                    <a:pt x="12219" y="3925"/>
                    <a:pt x="12072" y="3875"/>
                  </a:cubicBezTo>
                  <a:cubicBezTo>
                    <a:pt x="11734" y="3768"/>
                    <a:pt x="11282" y="3620"/>
                    <a:pt x="10725" y="3441"/>
                  </a:cubicBezTo>
                  <a:cubicBezTo>
                    <a:pt x="9591" y="3072"/>
                    <a:pt x="8030" y="2543"/>
                    <a:pt x="6303" y="1962"/>
                  </a:cubicBezTo>
                  <a:cubicBezTo>
                    <a:pt x="4577" y="1377"/>
                    <a:pt x="3008" y="864"/>
                    <a:pt x="1864" y="519"/>
                  </a:cubicBezTo>
                  <a:cubicBezTo>
                    <a:pt x="1292" y="347"/>
                    <a:pt x="830" y="211"/>
                    <a:pt x="507" y="125"/>
                  </a:cubicBezTo>
                  <a:cubicBezTo>
                    <a:pt x="356" y="85"/>
                    <a:pt x="234" y="52"/>
                    <a:pt x="133" y="27"/>
                  </a:cubicBezTo>
                  <a:cubicBezTo>
                    <a:pt x="65" y="10"/>
                    <a:pt x="23" y="0"/>
                    <a:pt x="8"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52"/>
          <p:cNvGrpSpPr/>
          <p:nvPr/>
        </p:nvGrpSpPr>
        <p:grpSpPr>
          <a:xfrm>
            <a:off x="4980432" y="915866"/>
            <a:ext cx="773384" cy="715644"/>
            <a:chOff x="2681574" y="1237063"/>
            <a:chExt cx="340338" cy="314998"/>
          </a:xfrm>
        </p:grpSpPr>
        <p:sp>
          <p:nvSpPr>
            <p:cNvPr id="1596" name="Google Shape;1596;p52"/>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2"/>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2"/>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2"/>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52"/>
          <p:cNvGrpSpPr/>
          <p:nvPr/>
        </p:nvGrpSpPr>
        <p:grpSpPr>
          <a:xfrm>
            <a:off x="4534350" y="4713051"/>
            <a:ext cx="4600713" cy="150450"/>
            <a:chOff x="0" y="4397412"/>
            <a:chExt cx="4600713" cy="150450"/>
          </a:xfrm>
        </p:grpSpPr>
        <p:sp>
          <p:nvSpPr>
            <p:cNvPr id="1601" name="Google Shape;1601;p52"/>
            <p:cNvSpPr/>
            <p:nvPr/>
          </p:nvSpPr>
          <p:spPr>
            <a:xfrm>
              <a:off x="0" y="4397412"/>
              <a:ext cx="4600713" cy="2416"/>
            </a:xfrm>
            <a:custGeom>
              <a:rect b="b" l="l" r="r" t="t"/>
              <a:pathLst>
                <a:path extrusionOk="0" h="69" w="131402">
                  <a:moveTo>
                    <a:pt x="0" y="1"/>
                  </a:moveTo>
                  <a:lnTo>
                    <a:pt x="0" y="69"/>
                  </a:lnTo>
                  <a:lnTo>
                    <a:pt x="131401" y="69"/>
                  </a:lnTo>
                  <a:lnTo>
                    <a:pt x="131401"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2"/>
            <p:cNvSpPr/>
            <p:nvPr/>
          </p:nvSpPr>
          <p:spPr>
            <a:xfrm>
              <a:off x="755786" y="4545586"/>
              <a:ext cx="305519" cy="2276"/>
            </a:xfrm>
            <a:custGeom>
              <a:rect b="b" l="l" r="r" t="t"/>
              <a:pathLst>
                <a:path extrusionOk="0" h="65" w="8726">
                  <a:moveTo>
                    <a:pt x="0" y="0"/>
                  </a:moveTo>
                  <a:lnTo>
                    <a:pt x="0" y="65"/>
                  </a:lnTo>
                  <a:lnTo>
                    <a:pt x="8726" y="65"/>
                  </a:lnTo>
                  <a:lnTo>
                    <a:pt x="8726" y="0"/>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2"/>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2"/>
            <p:cNvSpPr/>
            <p:nvPr/>
          </p:nvSpPr>
          <p:spPr>
            <a:xfrm>
              <a:off x="1070481" y="4460119"/>
              <a:ext cx="175833" cy="2311"/>
            </a:xfrm>
            <a:custGeom>
              <a:rect b="b" l="l" r="r" t="t"/>
              <a:pathLst>
                <a:path extrusionOk="0" h="66" w="5022">
                  <a:moveTo>
                    <a:pt x="1" y="1"/>
                  </a:moveTo>
                  <a:lnTo>
                    <a:pt x="1" y="65"/>
                  </a:lnTo>
                  <a:lnTo>
                    <a:pt x="5022" y="65"/>
                  </a:lnTo>
                  <a:lnTo>
                    <a:pt x="5022"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2"/>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6" name="Google Shape;1606;p52"/>
          <p:cNvGrpSpPr/>
          <p:nvPr/>
        </p:nvGrpSpPr>
        <p:grpSpPr>
          <a:xfrm rot="-721003">
            <a:off x="4854784" y="1530565"/>
            <a:ext cx="1961438" cy="2825117"/>
            <a:chOff x="4937611" y="1161749"/>
            <a:chExt cx="1961412" cy="2825079"/>
          </a:xfrm>
        </p:grpSpPr>
        <p:sp>
          <p:nvSpPr>
            <p:cNvPr id="1607" name="Google Shape;1607;p52"/>
            <p:cNvSpPr/>
            <p:nvPr/>
          </p:nvSpPr>
          <p:spPr>
            <a:xfrm>
              <a:off x="5456776" y="1161749"/>
              <a:ext cx="1117961" cy="499117"/>
            </a:xfrm>
            <a:custGeom>
              <a:rect b="b" l="l" r="r" t="t"/>
              <a:pathLst>
                <a:path extrusionOk="0" h="15584" w="34909">
                  <a:moveTo>
                    <a:pt x="1" y="0"/>
                  </a:moveTo>
                  <a:cubicBezTo>
                    <a:pt x="8550" y="5252"/>
                    <a:pt x="8348" y="15583"/>
                    <a:pt x="8348" y="15583"/>
                  </a:cubicBezTo>
                  <a:lnTo>
                    <a:pt x="34909" y="15583"/>
                  </a:lnTo>
                  <a:cubicBezTo>
                    <a:pt x="34846" y="6279"/>
                    <a:pt x="27099" y="0"/>
                    <a:pt x="27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2"/>
            <p:cNvSpPr/>
            <p:nvPr/>
          </p:nvSpPr>
          <p:spPr>
            <a:xfrm>
              <a:off x="5815749" y="1280498"/>
              <a:ext cx="442746" cy="3875"/>
            </a:xfrm>
            <a:custGeom>
              <a:rect b="b" l="l" r="r" t="t"/>
              <a:pathLst>
                <a:path extrusionOk="0" h="121" w="13825">
                  <a:moveTo>
                    <a:pt x="6910" y="1"/>
                  </a:moveTo>
                  <a:cubicBezTo>
                    <a:pt x="3093" y="1"/>
                    <a:pt x="1" y="27"/>
                    <a:pt x="1" y="61"/>
                  </a:cubicBezTo>
                  <a:cubicBezTo>
                    <a:pt x="1" y="94"/>
                    <a:pt x="3093" y="120"/>
                    <a:pt x="6910" y="120"/>
                  </a:cubicBezTo>
                  <a:cubicBezTo>
                    <a:pt x="10728" y="120"/>
                    <a:pt x="13825" y="94"/>
                    <a:pt x="13825" y="61"/>
                  </a:cubicBezTo>
                  <a:cubicBezTo>
                    <a:pt x="13825" y="27"/>
                    <a:pt x="10728" y="1"/>
                    <a:pt x="691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2"/>
            <p:cNvSpPr/>
            <p:nvPr/>
          </p:nvSpPr>
          <p:spPr>
            <a:xfrm>
              <a:off x="5766462" y="1340321"/>
              <a:ext cx="586762" cy="3875"/>
            </a:xfrm>
            <a:custGeom>
              <a:rect b="b" l="l" r="r" t="t"/>
              <a:pathLst>
                <a:path extrusionOk="0" h="121" w="18322">
                  <a:moveTo>
                    <a:pt x="9159" y="0"/>
                  </a:moveTo>
                  <a:cubicBezTo>
                    <a:pt x="4102" y="0"/>
                    <a:pt x="1" y="27"/>
                    <a:pt x="1" y="60"/>
                  </a:cubicBezTo>
                  <a:cubicBezTo>
                    <a:pt x="1" y="94"/>
                    <a:pt x="4102" y="120"/>
                    <a:pt x="9159" y="120"/>
                  </a:cubicBezTo>
                  <a:cubicBezTo>
                    <a:pt x="14221" y="120"/>
                    <a:pt x="18322" y="94"/>
                    <a:pt x="18322" y="60"/>
                  </a:cubicBezTo>
                  <a:cubicBezTo>
                    <a:pt x="18322" y="27"/>
                    <a:pt x="14221" y="0"/>
                    <a:pt x="915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2"/>
            <p:cNvSpPr/>
            <p:nvPr/>
          </p:nvSpPr>
          <p:spPr>
            <a:xfrm>
              <a:off x="5815749" y="1491737"/>
              <a:ext cx="586762" cy="4003"/>
            </a:xfrm>
            <a:custGeom>
              <a:rect b="b" l="l" r="r" t="t"/>
              <a:pathLst>
                <a:path extrusionOk="0" h="125" w="18322">
                  <a:moveTo>
                    <a:pt x="9160" y="1"/>
                  </a:moveTo>
                  <a:cubicBezTo>
                    <a:pt x="4102" y="1"/>
                    <a:pt x="1" y="31"/>
                    <a:pt x="1" y="65"/>
                  </a:cubicBezTo>
                  <a:cubicBezTo>
                    <a:pt x="1" y="95"/>
                    <a:pt x="4102" y="125"/>
                    <a:pt x="9160" y="125"/>
                  </a:cubicBezTo>
                  <a:cubicBezTo>
                    <a:pt x="14220" y="125"/>
                    <a:pt x="18321" y="95"/>
                    <a:pt x="18321" y="65"/>
                  </a:cubicBezTo>
                  <a:cubicBezTo>
                    <a:pt x="18321" y="31"/>
                    <a:pt x="14220" y="1"/>
                    <a:pt x="916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2"/>
            <p:cNvSpPr/>
            <p:nvPr/>
          </p:nvSpPr>
          <p:spPr>
            <a:xfrm>
              <a:off x="5790033" y="1409368"/>
              <a:ext cx="305903" cy="3843"/>
            </a:xfrm>
            <a:custGeom>
              <a:rect b="b" l="l" r="r" t="t"/>
              <a:pathLst>
                <a:path extrusionOk="0" h="120" w="9552">
                  <a:moveTo>
                    <a:pt x="4778" y="0"/>
                  </a:moveTo>
                  <a:cubicBezTo>
                    <a:pt x="3459" y="0"/>
                    <a:pt x="2264" y="7"/>
                    <a:pt x="1402" y="18"/>
                  </a:cubicBezTo>
                  <a:cubicBezTo>
                    <a:pt x="983" y="26"/>
                    <a:pt x="640" y="30"/>
                    <a:pt x="378" y="37"/>
                  </a:cubicBezTo>
                  <a:cubicBezTo>
                    <a:pt x="135" y="45"/>
                    <a:pt x="1" y="52"/>
                    <a:pt x="1" y="59"/>
                  </a:cubicBezTo>
                  <a:cubicBezTo>
                    <a:pt x="1" y="67"/>
                    <a:pt x="135" y="75"/>
                    <a:pt x="378" y="82"/>
                  </a:cubicBezTo>
                  <a:cubicBezTo>
                    <a:pt x="640" y="90"/>
                    <a:pt x="983" y="93"/>
                    <a:pt x="1402" y="101"/>
                  </a:cubicBezTo>
                  <a:cubicBezTo>
                    <a:pt x="2264" y="112"/>
                    <a:pt x="3459" y="119"/>
                    <a:pt x="4778" y="119"/>
                  </a:cubicBezTo>
                  <a:cubicBezTo>
                    <a:pt x="6096" y="119"/>
                    <a:pt x="7291" y="112"/>
                    <a:pt x="8154" y="101"/>
                  </a:cubicBezTo>
                  <a:cubicBezTo>
                    <a:pt x="8569" y="93"/>
                    <a:pt x="8916" y="90"/>
                    <a:pt x="9178" y="82"/>
                  </a:cubicBezTo>
                  <a:cubicBezTo>
                    <a:pt x="9420" y="75"/>
                    <a:pt x="9551" y="67"/>
                    <a:pt x="9551" y="59"/>
                  </a:cubicBezTo>
                  <a:cubicBezTo>
                    <a:pt x="9551" y="52"/>
                    <a:pt x="9420" y="45"/>
                    <a:pt x="9178" y="37"/>
                  </a:cubicBezTo>
                  <a:cubicBezTo>
                    <a:pt x="8916" y="30"/>
                    <a:pt x="8569" y="26"/>
                    <a:pt x="8154" y="18"/>
                  </a:cubicBezTo>
                  <a:cubicBezTo>
                    <a:pt x="7291" y="7"/>
                    <a:pt x="6096" y="0"/>
                    <a:pt x="477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2"/>
            <p:cNvSpPr/>
            <p:nvPr/>
          </p:nvSpPr>
          <p:spPr>
            <a:xfrm>
              <a:off x="6127260" y="1409368"/>
              <a:ext cx="225968" cy="3843"/>
            </a:xfrm>
            <a:custGeom>
              <a:rect b="b" l="l" r="r" t="t"/>
              <a:pathLst>
                <a:path extrusionOk="0" h="120" w="7056">
                  <a:moveTo>
                    <a:pt x="3526" y="0"/>
                  </a:moveTo>
                  <a:cubicBezTo>
                    <a:pt x="2551" y="0"/>
                    <a:pt x="1669" y="7"/>
                    <a:pt x="1031" y="18"/>
                  </a:cubicBezTo>
                  <a:cubicBezTo>
                    <a:pt x="732" y="26"/>
                    <a:pt x="478" y="30"/>
                    <a:pt x="276" y="37"/>
                  </a:cubicBezTo>
                  <a:cubicBezTo>
                    <a:pt x="97" y="45"/>
                    <a:pt x="0" y="52"/>
                    <a:pt x="0" y="59"/>
                  </a:cubicBezTo>
                  <a:cubicBezTo>
                    <a:pt x="0" y="67"/>
                    <a:pt x="97" y="75"/>
                    <a:pt x="276" y="82"/>
                  </a:cubicBezTo>
                  <a:cubicBezTo>
                    <a:pt x="478" y="90"/>
                    <a:pt x="732" y="93"/>
                    <a:pt x="1031" y="101"/>
                  </a:cubicBezTo>
                  <a:cubicBezTo>
                    <a:pt x="1669" y="112"/>
                    <a:pt x="2551" y="119"/>
                    <a:pt x="3526" y="119"/>
                  </a:cubicBezTo>
                  <a:cubicBezTo>
                    <a:pt x="4501" y="119"/>
                    <a:pt x="5382" y="112"/>
                    <a:pt x="6021" y="101"/>
                  </a:cubicBezTo>
                  <a:cubicBezTo>
                    <a:pt x="6320" y="93"/>
                    <a:pt x="6574" y="90"/>
                    <a:pt x="6775" y="82"/>
                  </a:cubicBezTo>
                  <a:cubicBezTo>
                    <a:pt x="6954" y="75"/>
                    <a:pt x="7056" y="67"/>
                    <a:pt x="7056" y="59"/>
                  </a:cubicBezTo>
                  <a:cubicBezTo>
                    <a:pt x="7056" y="52"/>
                    <a:pt x="6954" y="45"/>
                    <a:pt x="6775" y="37"/>
                  </a:cubicBezTo>
                  <a:cubicBezTo>
                    <a:pt x="6574" y="30"/>
                    <a:pt x="6320" y="26"/>
                    <a:pt x="6021" y="18"/>
                  </a:cubicBezTo>
                  <a:cubicBezTo>
                    <a:pt x="5382" y="7"/>
                    <a:pt x="4501" y="0"/>
                    <a:pt x="35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2"/>
            <p:cNvSpPr/>
            <p:nvPr/>
          </p:nvSpPr>
          <p:spPr>
            <a:xfrm>
              <a:off x="5844476" y="1572985"/>
              <a:ext cx="305871" cy="3971"/>
            </a:xfrm>
            <a:custGeom>
              <a:rect b="b" l="l" r="r" t="t"/>
              <a:pathLst>
                <a:path extrusionOk="0" h="124" w="9551">
                  <a:moveTo>
                    <a:pt x="4777" y="1"/>
                  </a:moveTo>
                  <a:cubicBezTo>
                    <a:pt x="3459" y="1"/>
                    <a:pt x="2264" y="8"/>
                    <a:pt x="1400" y="19"/>
                  </a:cubicBezTo>
                  <a:cubicBezTo>
                    <a:pt x="983" y="27"/>
                    <a:pt x="638" y="34"/>
                    <a:pt x="378" y="38"/>
                  </a:cubicBezTo>
                  <a:cubicBezTo>
                    <a:pt x="135" y="46"/>
                    <a:pt x="0" y="53"/>
                    <a:pt x="0" y="60"/>
                  </a:cubicBezTo>
                  <a:cubicBezTo>
                    <a:pt x="0" y="72"/>
                    <a:pt x="135" y="79"/>
                    <a:pt x="378" y="86"/>
                  </a:cubicBezTo>
                  <a:cubicBezTo>
                    <a:pt x="638" y="90"/>
                    <a:pt x="983" y="98"/>
                    <a:pt x="1400" y="105"/>
                  </a:cubicBezTo>
                  <a:cubicBezTo>
                    <a:pt x="2264" y="116"/>
                    <a:pt x="3459" y="124"/>
                    <a:pt x="4777" y="124"/>
                  </a:cubicBezTo>
                  <a:cubicBezTo>
                    <a:pt x="6096" y="124"/>
                    <a:pt x="7287" y="116"/>
                    <a:pt x="8154" y="105"/>
                  </a:cubicBezTo>
                  <a:cubicBezTo>
                    <a:pt x="8568" y="98"/>
                    <a:pt x="8912" y="90"/>
                    <a:pt x="9177" y="86"/>
                  </a:cubicBezTo>
                  <a:cubicBezTo>
                    <a:pt x="9416" y="79"/>
                    <a:pt x="9551" y="72"/>
                    <a:pt x="9551" y="60"/>
                  </a:cubicBezTo>
                  <a:cubicBezTo>
                    <a:pt x="9551" y="53"/>
                    <a:pt x="9416" y="46"/>
                    <a:pt x="9177" y="38"/>
                  </a:cubicBezTo>
                  <a:cubicBezTo>
                    <a:pt x="8912" y="34"/>
                    <a:pt x="8568" y="27"/>
                    <a:pt x="8154" y="19"/>
                  </a:cubicBezTo>
                  <a:cubicBezTo>
                    <a:pt x="7287" y="8"/>
                    <a:pt x="6096" y="1"/>
                    <a:pt x="477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2"/>
            <p:cNvSpPr/>
            <p:nvPr/>
          </p:nvSpPr>
          <p:spPr>
            <a:xfrm>
              <a:off x="6181672" y="1572985"/>
              <a:ext cx="225840" cy="3971"/>
            </a:xfrm>
            <a:custGeom>
              <a:rect b="b" l="l" r="r" t="t"/>
              <a:pathLst>
                <a:path extrusionOk="0" h="124" w="7052">
                  <a:moveTo>
                    <a:pt x="3526" y="1"/>
                  </a:moveTo>
                  <a:cubicBezTo>
                    <a:pt x="2552" y="1"/>
                    <a:pt x="1670" y="8"/>
                    <a:pt x="1032" y="19"/>
                  </a:cubicBezTo>
                  <a:cubicBezTo>
                    <a:pt x="732" y="27"/>
                    <a:pt x="478" y="34"/>
                    <a:pt x="277" y="38"/>
                  </a:cubicBezTo>
                  <a:cubicBezTo>
                    <a:pt x="97" y="46"/>
                    <a:pt x="1" y="53"/>
                    <a:pt x="1" y="60"/>
                  </a:cubicBezTo>
                  <a:cubicBezTo>
                    <a:pt x="1" y="72"/>
                    <a:pt x="97" y="79"/>
                    <a:pt x="277" y="86"/>
                  </a:cubicBezTo>
                  <a:cubicBezTo>
                    <a:pt x="478" y="90"/>
                    <a:pt x="732" y="98"/>
                    <a:pt x="1032" y="105"/>
                  </a:cubicBezTo>
                  <a:cubicBezTo>
                    <a:pt x="1670" y="116"/>
                    <a:pt x="2552" y="124"/>
                    <a:pt x="3526" y="124"/>
                  </a:cubicBezTo>
                  <a:cubicBezTo>
                    <a:pt x="4502" y="124"/>
                    <a:pt x="5383" y="116"/>
                    <a:pt x="6021" y="105"/>
                  </a:cubicBezTo>
                  <a:cubicBezTo>
                    <a:pt x="6320" y="98"/>
                    <a:pt x="6574" y="90"/>
                    <a:pt x="6776" y="86"/>
                  </a:cubicBezTo>
                  <a:cubicBezTo>
                    <a:pt x="6955" y="79"/>
                    <a:pt x="7052" y="72"/>
                    <a:pt x="7052" y="60"/>
                  </a:cubicBezTo>
                  <a:cubicBezTo>
                    <a:pt x="7052" y="53"/>
                    <a:pt x="6955" y="46"/>
                    <a:pt x="6776" y="38"/>
                  </a:cubicBezTo>
                  <a:cubicBezTo>
                    <a:pt x="6574" y="34"/>
                    <a:pt x="6320" y="27"/>
                    <a:pt x="6021" y="19"/>
                  </a:cubicBezTo>
                  <a:cubicBezTo>
                    <a:pt x="5383" y="8"/>
                    <a:pt x="4502" y="1"/>
                    <a:pt x="352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2"/>
            <p:cNvSpPr/>
            <p:nvPr/>
          </p:nvSpPr>
          <p:spPr>
            <a:xfrm>
              <a:off x="4937611" y="1651447"/>
              <a:ext cx="1961307" cy="2335381"/>
            </a:xfrm>
            <a:custGeom>
              <a:rect b="b" l="l" r="r" t="t"/>
              <a:pathLst>
                <a:path extrusionOk="0" h="72918" w="61243">
                  <a:moveTo>
                    <a:pt x="19020" y="1"/>
                  </a:moveTo>
                  <a:cubicBezTo>
                    <a:pt x="740" y="1"/>
                    <a:pt x="192" y="14190"/>
                    <a:pt x="192" y="14190"/>
                  </a:cubicBezTo>
                  <a:cubicBezTo>
                    <a:pt x="1" y="27323"/>
                    <a:pt x="11856" y="31629"/>
                    <a:pt x="11856" y="31629"/>
                  </a:cubicBezTo>
                  <a:lnTo>
                    <a:pt x="13780" y="70740"/>
                  </a:lnTo>
                  <a:cubicBezTo>
                    <a:pt x="13840" y="71958"/>
                    <a:pt x="14845" y="72918"/>
                    <a:pt x="16066" y="72918"/>
                  </a:cubicBezTo>
                  <a:lnTo>
                    <a:pt x="57638" y="72918"/>
                  </a:lnTo>
                  <a:cubicBezTo>
                    <a:pt x="59636" y="72918"/>
                    <a:pt x="61242" y="71263"/>
                    <a:pt x="61178" y="69265"/>
                  </a:cubicBezTo>
                  <a:lnTo>
                    <a:pt x="590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2"/>
            <p:cNvSpPr/>
            <p:nvPr/>
          </p:nvSpPr>
          <p:spPr>
            <a:xfrm>
              <a:off x="5560026" y="1651447"/>
              <a:ext cx="1338997" cy="2335029"/>
            </a:xfrm>
            <a:custGeom>
              <a:rect b="b" l="l" r="r" t="t"/>
              <a:pathLst>
                <a:path extrusionOk="0" h="72907" w="41811">
                  <a:moveTo>
                    <a:pt x="0" y="1"/>
                  </a:moveTo>
                  <a:lnTo>
                    <a:pt x="1744" y="72810"/>
                  </a:lnTo>
                  <a:lnTo>
                    <a:pt x="38688" y="72906"/>
                  </a:lnTo>
                  <a:cubicBezTo>
                    <a:pt x="38693" y="72906"/>
                    <a:pt x="38697" y="72906"/>
                    <a:pt x="38701" y="72906"/>
                  </a:cubicBezTo>
                  <a:cubicBezTo>
                    <a:pt x="40428" y="72906"/>
                    <a:pt x="41811" y="71475"/>
                    <a:pt x="41759" y="69746"/>
                  </a:cubicBezTo>
                  <a:lnTo>
                    <a:pt x="410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2"/>
            <p:cNvSpPr/>
            <p:nvPr/>
          </p:nvSpPr>
          <p:spPr>
            <a:xfrm>
              <a:off x="5668848" y="1786497"/>
              <a:ext cx="1096088" cy="1085892"/>
            </a:xfrm>
            <a:custGeom>
              <a:rect b="b" l="l" r="r" t="t"/>
              <a:pathLst>
                <a:path extrusionOk="0" h="33905" w="34226">
                  <a:moveTo>
                    <a:pt x="1" y="0"/>
                  </a:moveTo>
                  <a:lnTo>
                    <a:pt x="834" y="33904"/>
                  </a:lnTo>
                  <a:lnTo>
                    <a:pt x="34225" y="33904"/>
                  </a:lnTo>
                  <a:lnTo>
                    <a:pt x="3377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2"/>
            <p:cNvSpPr/>
            <p:nvPr/>
          </p:nvSpPr>
          <p:spPr>
            <a:xfrm>
              <a:off x="5777959" y="1899130"/>
              <a:ext cx="200380" cy="36992"/>
            </a:xfrm>
            <a:custGeom>
              <a:rect b="b" l="l" r="r" t="t"/>
              <a:pathLst>
                <a:path extrusionOk="0" h="1155" w="6257">
                  <a:moveTo>
                    <a:pt x="2918" y="0"/>
                  </a:moveTo>
                  <a:cubicBezTo>
                    <a:pt x="2003" y="0"/>
                    <a:pt x="1095" y="65"/>
                    <a:pt x="291" y="283"/>
                  </a:cubicBezTo>
                  <a:cubicBezTo>
                    <a:pt x="0" y="361"/>
                    <a:pt x="0" y="794"/>
                    <a:pt x="291" y="872"/>
                  </a:cubicBezTo>
                  <a:cubicBezTo>
                    <a:pt x="1094" y="1090"/>
                    <a:pt x="2002" y="1154"/>
                    <a:pt x="2917" y="1154"/>
                  </a:cubicBezTo>
                  <a:cubicBezTo>
                    <a:pt x="3858" y="1154"/>
                    <a:pt x="4807" y="1086"/>
                    <a:pt x="5656" y="1045"/>
                  </a:cubicBezTo>
                  <a:cubicBezTo>
                    <a:pt x="6256" y="1014"/>
                    <a:pt x="6256" y="140"/>
                    <a:pt x="5656" y="110"/>
                  </a:cubicBezTo>
                  <a:cubicBezTo>
                    <a:pt x="4806" y="69"/>
                    <a:pt x="3858" y="0"/>
                    <a:pt x="29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2"/>
            <p:cNvSpPr/>
            <p:nvPr/>
          </p:nvSpPr>
          <p:spPr>
            <a:xfrm>
              <a:off x="6041336" y="1896984"/>
              <a:ext cx="197914" cy="37632"/>
            </a:xfrm>
            <a:custGeom>
              <a:rect b="b" l="l" r="r" t="t"/>
              <a:pathLst>
                <a:path extrusionOk="0" h="1175" w="6180">
                  <a:moveTo>
                    <a:pt x="3181" y="0"/>
                  </a:moveTo>
                  <a:cubicBezTo>
                    <a:pt x="2172" y="0"/>
                    <a:pt x="1156" y="80"/>
                    <a:pt x="281" y="305"/>
                  </a:cubicBezTo>
                  <a:cubicBezTo>
                    <a:pt x="1" y="376"/>
                    <a:pt x="1" y="801"/>
                    <a:pt x="281" y="872"/>
                  </a:cubicBezTo>
                  <a:cubicBezTo>
                    <a:pt x="1159" y="1095"/>
                    <a:pt x="2177" y="1175"/>
                    <a:pt x="3186" y="1175"/>
                  </a:cubicBezTo>
                  <a:cubicBezTo>
                    <a:pt x="4019" y="1175"/>
                    <a:pt x="4847" y="1120"/>
                    <a:pt x="5585" y="1048"/>
                  </a:cubicBezTo>
                  <a:cubicBezTo>
                    <a:pt x="6179" y="991"/>
                    <a:pt x="6179" y="181"/>
                    <a:pt x="5585" y="125"/>
                  </a:cubicBezTo>
                  <a:cubicBezTo>
                    <a:pt x="4844" y="54"/>
                    <a:pt x="4015" y="0"/>
                    <a:pt x="31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2"/>
            <p:cNvSpPr/>
            <p:nvPr/>
          </p:nvSpPr>
          <p:spPr>
            <a:xfrm>
              <a:off x="6301767" y="1896088"/>
              <a:ext cx="183888" cy="32060"/>
            </a:xfrm>
            <a:custGeom>
              <a:rect b="b" l="l" r="r" t="t"/>
              <a:pathLst>
                <a:path extrusionOk="0" h="1001" w="5742">
                  <a:moveTo>
                    <a:pt x="4094" y="2"/>
                  </a:moveTo>
                  <a:cubicBezTo>
                    <a:pt x="3650" y="2"/>
                    <a:pt x="3206" y="22"/>
                    <a:pt x="2764" y="30"/>
                  </a:cubicBezTo>
                  <a:cubicBezTo>
                    <a:pt x="1928" y="41"/>
                    <a:pt x="1061" y="0"/>
                    <a:pt x="254" y="243"/>
                  </a:cubicBezTo>
                  <a:cubicBezTo>
                    <a:pt x="0" y="321"/>
                    <a:pt x="0" y="680"/>
                    <a:pt x="254" y="754"/>
                  </a:cubicBezTo>
                  <a:cubicBezTo>
                    <a:pt x="1061" y="1001"/>
                    <a:pt x="1928" y="956"/>
                    <a:pt x="2764" y="971"/>
                  </a:cubicBezTo>
                  <a:cubicBezTo>
                    <a:pt x="3201" y="979"/>
                    <a:pt x="3640" y="997"/>
                    <a:pt x="4079" y="997"/>
                  </a:cubicBezTo>
                  <a:cubicBezTo>
                    <a:pt x="4495" y="997"/>
                    <a:pt x="4910" y="981"/>
                    <a:pt x="5323" y="923"/>
                  </a:cubicBezTo>
                  <a:cubicBezTo>
                    <a:pt x="5741" y="863"/>
                    <a:pt x="5741" y="138"/>
                    <a:pt x="5323" y="78"/>
                  </a:cubicBezTo>
                  <a:cubicBezTo>
                    <a:pt x="4915" y="19"/>
                    <a:pt x="4505" y="2"/>
                    <a:pt x="4094" y="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2"/>
            <p:cNvSpPr/>
            <p:nvPr/>
          </p:nvSpPr>
          <p:spPr>
            <a:xfrm>
              <a:off x="6540869" y="1896600"/>
              <a:ext cx="139981" cy="31035"/>
            </a:xfrm>
            <a:custGeom>
              <a:rect b="b" l="l" r="r" t="t"/>
              <a:pathLst>
                <a:path extrusionOk="0" h="969" w="4371">
                  <a:moveTo>
                    <a:pt x="3171" y="1"/>
                  </a:moveTo>
                  <a:cubicBezTo>
                    <a:pt x="2824" y="1"/>
                    <a:pt x="2471" y="35"/>
                    <a:pt x="2133" y="43"/>
                  </a:cubicBezTo>
                  <a:cubicBezTo>
                    <a:pt x="1514" y="55"/>
                    <a:pt x="909" y="85"/>
                    <a:pt x="300" y="186"/>
                  </a:cubicBezTo>
                  <a:cubicBezTo>
                    <a:pt x="1" y="231"/>
                    <a:pt x="1" y="734"/>
                    <a:pt x="300" y="783"/>
                  </a:cubicBezTo>
                  <a:cubicBezTo>
                    <a:pt x="909" y="884"/>
                    <a:pt x="1514" y="910"/>
                    <a:pt x="2133" y="925"/>
                  </a:cubicBezTo>
                  <a:cubicBezTo>
                    <a:pt x="2471" y="933"/>
                    <a:pt x="2824" y="968"/>
                    <a:pt x="3171" y="968"/>
                  </a:cubicBezTo>
                  <a:cubicBezTo>
                    <a:pt x="3451" y="968"/>
                    <a:pt x="3727" y="946"/>
                    <a:pt x="3990" y="869"/>
                  </a:cubicBezTo>
                  <a:cubicBezTo>
                    <a:pt x="4371" y="760"/>
                    <a:pt x="4371" y="208"/>
                    <a:pt x="3990" y="100"/>
                  </a:cubicBezTo>
                  <a:cubicBezTo>
                    <a:pt x="3727" y="23"/>
                    <a:pt x="3451" y="1"/>
                    <a:pt x="31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2"/>
            <p:cNvSpPr/>
            <p:nvPr/>
          </p:nvSpPr>
          <p:spPr>
            <a:xfrm>
              <a:off x="5695782" y="3001343"/>
              <a:ext cx="310066" cy="221566"/>
            </a:xfrm>
            <a:custGeom>
              <a:rect b="b" l="l" r="r" t="t"/>
              <a:pathLst>
                <a:path extrusionOk="0" h="6918" w="9682">
                  <a:moveTo>
                    <a:pt x="1" y="1"/>
                  </a:moveTo>
                  <a:lnTo>
                    <a:pt x="1" y="6918"/>
                  </a:lnTo>
                  <a:lnTo>
                    <a:pt x="9682" y="6918"/>
                  </a:lnTo>
                  <a:lnTo>
                    <a:pt x="96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2"/>
            <p:cNvSpPr/>
            <p:nvPr/>
          </p:nvSpPr>
          <p:spPr>
            <a:xfrm>
              <a:off x="5695782" y="3001343"/>
              <a:ext cx="56140" cy="221566"/>
            </a:xfrm>
            <a:custGeom>
              <a:rect b="b" l="l" r="r" t="t"/>
              <a:pathLst>
                <a:path extrusionOk="0" h="6918" w="1753">
                  <a:moveTo>
                    <a:pt x="1" y="1"/>
                  </a:moveTo>
                  <a:lnTo>
                    <a:pt x="1" y="6918"/>
                  </a:lnTo>
                  <a:lnTo>
                    <a:pt x="1752" y="6918"/>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2"/>
            <p:cNvSpPr/>
            <p:nvPr/>
          </p:nvSpPr>
          <p:spPr>
            <a:xfrm>
              <a:off x="6075443" y="3001343"/>
              <a:ext cx="309970" cy="221566"/>
            </a:xfrm>
            <a:custGeom>
              <a:rect b="b" l="l" r="r" t="t"/>
              <a:pathLst>
                <a:path extrusionOk="0" h="6918" w="9679">
                  <a:moveTo>
                    <a:pt x="1" y="1"/>
                  </a:moveTo>
                  <a:lnTo>
                    <a:pt x="1" y="6918"/>
                  </a:lnTo>
                  <a:lnTo>
                    <a:pt x="9679" y="6918"/>
                  </a:lnTo>
                  <a:lnTo>
                    <a:pt x="96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2"/>
            <p:cNvSpPr/>
            <p:nvPr/>
          </p:nvSpPr>
          <p:spPr>
            <a:xfrm>
              <a:off x="6072209" y="3001343"/>
              <a:ext cx="56012" cy="221566"/>
            </a:xfrm>
            <a:custGeom>
              <a:rect b="b" l="l" r="r" t="t"/>
              <a:pathLst>
                <a:path extrusionOk="0" h="6918" w="1749">
                  <a:moveTo>
                    <a:pt x="1" y="1"/>
                  </a:moveTo>
                  <a:lnTo>
                    <a:pt x="1" y="6918"/>
                  </a:lnTo>
                  <a:lnTo>
                    <a:pt x="1749" y="6918"/>
                  </a:lnTo>
                  <a:lnTo>
                    <a:pt x="17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2"/>
            <p:cNvSpPr/>
            <p:nvPr/>
          </p:nvSpPr>
          <p:spPr>
            <a:xfrm>
              <a:off x="6455009" y="3001343"/>
              <a:ext cx="309938" cy="221566"/>
            </a:xfrm>
            <a:custGeom>
              <a:rect b="b" l="l" r="r" t="t"/>
              <a:pathLst>
                <a:path extrusionOk="0" h="6918" w="9678">
                  <a:moveTo>
                    <a:pt x="1" y="1"/>
                  </a:moveTo>
                  <a:lnTo>
                    <a:pt x="1" y="6918"/>
                  </a:lnTo>
                  <a:lnTo>
                    <a:pt x="9677" y="6918"/>
                  </a:lnTo>
                  <a:lnTo>
                    <a:pt x="96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2"/>
            <p:cNvSpPr/>
            <p:nvPr/>
          </p:nvSpPr>
          <p:spPr>
            <a:xfrm>
              <a:off x="6446138" y="3001343"/>
              <a:ext cx="56140" cy="221566"/>
            </a:xfrm>
            <a:custGeom>
              <a:rect b="b" l="l" r="r" t="t"/>
              <a:pathLst>
                <a:path extrusionOk="0" h="6918" w="1753">
                  <a:moveTo>
                    <a:pt x="1" y="1"/>
                  </a:moveTo>
                  <a:lnTo>
                    <a:pt x="1" y="6918"/>
                  </a:lnTo>
                  <a:lnTo>
                    <a:pt x="1752" y="6918"/>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2"/>
            <p:cNvSpPr/>
            <p:nvPr/>
          </p:nvSpPr>
          <p:spPr>
            <a:xfrm>
              <a:off x="6455009" y="3296071"/>
              <a:ext cx="309938" cy="221598"/>
            </a:xfrm>
            <a:custGeom>
              <a:rect b="b" l="l" r="r" t="t"/>
              <a:pathLst>
                <a:path extrusionOk="0" h="6919" w="9678">
                  <a:moveTo>
                    <a:pt x="1" y="0"/>
                  </a:moveTo>
                  <a:lnTo>
                    <a:pt x="1" y="6918"/>
                  </a:lnTo>
                  <a:lnTo>
                    <a:pt x="9677" y="6918"/>
                  </a:lnTo>
                  <a:lnTo>
                    <a:pt x="9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2"/>
            <p:cNvSpPr/>
            <p:nvPr/>
          </p:nvSpPr>
          <p:spPr>
            <a:xfrm>
              <a:off x="6455009" y="3296071"/>
              <a:ext cx="57805" cy="221598"/>
            </a:xfrm>
            <a:custGeom>
              <a:rect b="b" l="l" r="r" t="t"/>
              <a:pathLst>
                <a:path extrusionOk="0" h="6919" w="1805">
                  <a:moveTo>
                    <a:pt x="1" y="0"/>
                  </a:moveTo>
                  <a:lnTo>
                    <a:pt x="1" y="6918"/>
                  </a:lnTo>
                  <a:lnTo>
                    <a:pt x="1804" y="6918"/>
                  </a:lnTo>
                  <a:lnTo>
                    <a:pt x="18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2"/>
            <p:cNvSpPr/>
            <p:nvPr/>
          </p:nvSpPr>
          <p:spPr>
            <a:xfrm>
              <a:off x="5695782" y="3296071"/>
              <a:ext cx="310066" cy="221598"/>
            </a:xfrm>
            <a:custGeom>
              <a:rect b="b" l="l" r="r" t="t"/>
              <a:pathLst>
                <a:path extrusionOk="0" h="6919" w="9682">
                  <a:moveTo>
                    <a:pt x="1" y="0"/>
                  </a:moveTo>
                  <a:lnTo>
                    <a:pt x="1" y="6918"/>
                  </a:lnTo>
                  <a:lnTo>
                    <a:pt x="9682" y="6918"/>
                  </a:lnTo>
                  <a:lnTo>
                    <a:pt x="96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2"/>
            <p:cNvSpPr/>
            <p:nvPr/>
          </p:nvSpPr>
          <p:spPr>
            <a:xfrm>
              <a:off x="5695782" y="3295719"/>
              <a:ext cx="56140" cy="221598"/>
            </a:xfrm>
            <a:custGeom>
              <a:rect b="b" l="l" r="r" t="t"/>
              <a:pathLst>
                <a:path extrusionOk="0" h="6919" w="1753">
                  <a:moveTo>
                    <a:pt x="1" y="1"/>
                  </a:moveTo>
                  <a:lnTo>
                    <a:pt x="1" y="6918"/>
                  </a:lnTo>
                  <a:lnTo>
                    <a:pt x="1752" y="6918"/>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2"/>
            <p:cNvSpPr/>
            <p:nvPr/>
          </p:nvSpPr>
          <p:spPr>
            <a:xfrm>
              <a:off x="5695782" y="3587821"/>
              <a:ext cx="310066" cy="221598"/>
            </a:xfrm>
            <a:custGeom>
              <a:rect b="b" l="l" r="r" t="t"/>
              <a:pathLst>
                <a:path extrusionOk="0" h="6919" w="9682">
                  <a:moveTo>
                    <a:pt x="1" y="1"/>
                  </a:moveTo>
                  <a:lnTo>
                    <a:pt x="1" y="6919"/>
                  </a:lnTo>
                  <a:lnTo>
                    <a:pt x="9682" y="6919"/>
                  </a:lnTo>
                  <a:lnTo>
                    <a:pt x="9682"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2"/>
            <p:cNvSpPr/>
            <p:nvPr/>
          </p:nvSpPr>
          <p:spPr>
            <a:xfrm>
              <a:off x="5695782" y="3587821"/>
              <a:ext cx="310066" cy="221598"/>
            </a:xfrm>
            <a:custGeom>
              <a:rect b="b" l="l" r="r" t="t"/>
              <a:pathLst>
                <a:path extrusionOk="0" h="6919" w="9682">
                  <a:moveTo>
                    <a:pt x="1" y="1"/>
                  </a:moveTo>
                  <a:lnTo>
                    <a:pt x="1" y="6919"/>
                  </a:lnTo>
                  <a:lnTo>
                    <a:pt x="9682" y="6919"/>
                  </a:lnTo>
                  <a:lnTo>
                    <a:pt x="96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2"/>
            <p:cNvSpPr/>
            <p:nvPr/>
          </p:nvSpPr>
          <p:spPr>
            <a:xfrm>
              <a:off x="5695782" y="3587821"/>
              <a:ext cx="56140" cy="221598"/>
            </a:xfrm>
            <a:custGeom>
              <a:rect b="b" l="l" r="r" t="t"/>
              <a:pathLst>
                <a:path extrusionOk="0" h="6919" w="1753">
                  <a:moveTo>
                    <a:pt x="1" y="1"/>
                  </a:moveTo>
                  <a:lnTo>
                    <a:pt x="1" y="6919"/>
                  </a:lnTo>
                  <a:lnTo>
                    <a:pt x="1752" y="6919"/>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2"/>
            <p:cNvSpPr/>
            <p:nvPr/>
          </p:nvSpPr>
          <p:spPr>
            <a:xfrm>
              <a:off x="6073650" y="3296071"/>
              <a:ext cx="310066" cy="221598"/>
            </a:xfrm>
            <a:custGeom>
              <a:rect b="b" l="l" r="r" t="t"/>
              <a:pathLst>
                <a:path extrusionOk="0" h="6919" w="9682">
                  <a:moveTo>
                    <a:pt x="0" y="0"/>
                  </a:moveTo>
                  <a:lnTo>
                    <a:pt x="0" y="6918"/>
                  </a:lnTo>
                  <a:lnTo>
                    <a:pt x="9682" y="6918"/>
                  </a:lnTo>
                  <a:lnTo>
                    <a:pt x="96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2"/>
            <p:cNvSpPr/>
            <p:nvPr/>
          </p:nvSpPr>
          <p:spPr>
            <a:xfrm>
              <a:off x="6073650" y="3295719"/>
              <a:ext cx="56108" cy="221598"/>
            </a:xfrm>
            <a:custGeom>
              <a:rect b="b" l="l" r="r" t="t"/>
              <a:pathLst>
                <a:path extrusionOk="0" h="6919" w="1752">
                  <a:moveTo>
                    <a:pt x="0" y="1"/>
                  </a:moveTo>
                  <a:lnTo>
                    <a:pt x="0" y="6918"/>
                  </a:lnTo>
                  <a:lnTo>
                    <a:pt x="1752" y="6918"/>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2"/>
            <p:cNvSpPr/>
            <p:nvPr/>
          </p:nvSpPr>
          <p:spPr>
            <a:xfrm>
              <a:off x="6075443" y="3587821"/>
              <a:ext cx="309970" cy="221598"/>
            </a:xfrm>
            <a:custGeom>
              <a:rect b="b" l="l" r="r" t="t"/>
              <a:pathLst>
                <a:path extrusionOk="0" h="6919" w="9679">
                  <a:moveTo>
                    <a:pt x="1" y="1"/>
                  </a:moveTo>
                  <a:lnTo>
                    <a:pt x="1" y="6919"/>
                  </a:lnTo>
                  <a:lnTo>
                    <a:pt x="9679" y="6919"/>
                  </a:lnTo>
                  <a:lnTo>
                    <a:pt x="9679" y="1"/>
                  </a:ln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2"/>
            <p:cNvSpPr/>
            <p:nvPr/>
          </p:nvSpPr>
          <p:spPr>
            <a:xfrm>
              <a:off x="6075443" y="3587821"/>
              <a:ext cx="309970" cy="221598"/>
            </a:xfrm>
            <a:custGeom>
              <a:rect b="b" l="l" r="r" t="t"/>
              <a:pathLst>
                <a:path extrusionOk="0" h="6919" w="9679">
                  <a:moveTo>
                    <a:pt x="1" y="1"/>
                  </a:moveTo>
                  <a:lnTo>
                    <a:pt x="1" y="6919"/>
                  </a:lnTo>
                  <a:lnTo>
                    <a:pt x="9679" y="6919"/>
                  </a:lnTo>
                  <a:lnTo>
                    <a:pt x="96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2"/>
            <p:cNvSpPr/>
            <p:nvPr/>
          </p:nvSpPr>
          <p:spPr>
            <a:xfrm>
              <a:off x="6075443" y="3587821"/>
              <a:ext cx="56140" cy="221598"/>
            </a:xfrm>
            <a:custGeom>
              <a:rect b="b" l="l" r="r" t="t"/>
              <a:pathLst>
                <a:path extrusionOk="0" h="6919" w="1753">
                  <a:moveTo>
                    <a:pt x="1" y="1"/>
                  </a:moveTo>
                  <a:lnTo>
                    <a:pt x="1" y="6919"/>
                  </a:lnTo>
                  <a:lnTo>
                    <a:pt x="1752" y="6919"/>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2"/>
            <p:cNvSpPr/>
            <p:nvPr/>
          </p:nvSpPr>
          <p:spPr>
            <a:xfrm>
              <a:off x="6455009" y="3587821"/>
              <a:ext cx="309938" cy="221598"/>
            </a:xfrm>
            <a:custGeom>
              <a:rect b="b" l="l" r="r" t="t"/>
              <a:pathLst>
                <a:path extrusionOk="0" h="6919" w="9678">
                  <a:moveTo>
                    <a:pt x="1" y="1"/>
                  </a:moveTo>
                  <a:lnTo>
                    <a:pt x="1" y="6919"/>
                  </a:lnTo>
                  <a:lnTo>
                    <a:pt x="9677" y="6919"/>
                  </a:lnTo>
                  <a:lnTo>
                    <a:pt x="96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2"/>
            <p:cNvSpPr/>
            <p:nvPr/>
          </p:nvSpPr>
          <p:spPr>
            <a:xfrm>
              <a:off x="6455009" y="3587821"/>
              <a:ext cx="56140" cy="221598"/>
            </a:xfrm>
            <a:custGeom>
              <a:rect b="b" l="l" r="r" t="t"/>
              <a:pathLst>
                <a:path extrusionOk="0" h="6919" w="1753">
                  <a:moveTo>
                    <a:pt x="1" y="1"/>
                  </a:moveTo>
                  <a:lnTo>
                    <a:pt x="1" y="6919"/>
                  </a:lnTo>
                  <a:lnTo>
                    <a:pt x="1752" y="6919"/>
                  </a:lnTo>
                  <a:lnTo>
                    <a:pt x="17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2"/>
            <p:cNvSpPr/>
            <p:nvPr/>
          </p:nvSpPr>
          <p:spPr>
            <a:xfrm>
              <a:off x="5440987" y="1651447"/>
              <a:ext cx="78269" cy="2335381"/>
            </a:xfrm>
            <a:custGeom>
              <a:rect b="b" l="l" r="r" t="t"/>
              <a:pathLst>
                <a:path extrusionOk="0" h="72918" w="2444">
                  <a:moveTo>
                    <a:pt x="165" y="1"/>
                  </a:moveTo>
                  <a:cubicBezTo>
                    <a:pt x="165" y="1"/>
                    <a:pt x="165" y="1"/>
                    <a:pt x="165" y="1"/>
                  </a:cubicBezTo>
                  <a:cubicBezTo>
                    <a:pt x="1" y="4"/>
                    <a:pt x="337" y="16331"/>
                    <a:pt x="923" y="36470"/>
                  </a:cubicBezTo>
                  <a:cubicBezTo>
                    <a:pt x="1506" y="56601"/>
                    <a:pt x="2111" y="72918"/>
                    <a:pt x="2279" y="72918"/>
                  </a:cubicBezTo>
                  <a:cubicBezTo>
                    <a:pt x="2279" y="72918"/>
                    <a:pt x="2279" y="72918"/>
                    <a:pt x="2279" y="72918"/>
                  </a:cubicBezTo>
                  <a:cubicBezTo>
                    <a:pt x="2444" y="72910"/>
                    <a:pt x="2107" y="56584"/>
                    <a:pt x="1521" y="36451"/>
                  </a:cubicBezTo>
                  <a:cubicBezTo>
                    <a:pt x="939" y="16314"/>
                    <a:pt x="329" y="1"/>
                    <a:pt x="1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2"/>
            <p:cNvSpPr/>
            <p:nvPr/>
          </p:nvSpPr>
          <p:spPr>
            <a:xfrm>
              <a:off x="5374246" y="3717620"/>
              <a:ext cx="133640" cy="105659"/>
            </a:xfrm>
            <a:custGeom>
              <a:rect b="b" l="l" r="r" t="t"/>
              <a:pathLst>
                <a:path extrusionOk="0" h="3299" w="4173">
                  <a:moveTo>
                    <a:pt x="4083" y="1"/>
                  </a:moveTo>
                  <a:lnTo>
                    <a:pt x="60" y="1378"/>
                  </a:lnTo>
                  <a:lnTo>
                    <a:pt x="1" y="3299"/>
                  </a:lnTo>
                  <a:lnTo>
                    <a:pt x="4173" y="1830"/>
                  </a:lnTo>
                  <a:lnTo>
                    <a:pt x="408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4" name="Google Shape;1644;p52"/>
          <p:cNvGrpSpPr/>
          <p:nvPr/>
        </p:nvGrpSpPr>
        <p:grpSpPr>
          <a:xfrm rot="-721003">
            <a:off x="4427160" y="2856628"/>
            <a:ext cx="1122199" cy="1561317"/>
            <a:chOff x="4165807" y="3024617"/>
            <a:chExt cx="1122184" cy="1561296"/>
          </a:xfrm>
        </p:grpSpPr>
        <p:sp>
          <p:nvSpPr>
            <p:cNvPr id="1645" name="Google Shape;1645;p52"/>
            <p:cNvSpPr/>
            <p:nvPr/>
          </p:nvSpPr>
          <p:spPr>
            <a:xfrm>
              <a:off x="4165807" y="3024617"/>
              <a:ext cx="1115475" cy="1561296"/>
            </a:xfrm>
            <a:custGeom>
              <a:rect b="b" l="l" r="r" t="t"/>
              <a:pathLst>
                <a:path extrusionOk="0" h="38092" w="27215">
                  <a:moveTo>
                    <a:pt x="9103" y="6253"/>
                  </a:moveTo>
                  <a:lnTo>
                    <a:pt x="10441" y="10485"/>
                  </a:lnTo>
                  <a:lnTo>
                    <a:pt x="9663" y="10728"/>
                  </a:lnTo>
                  <a:lnTo>
                    <a:pt x="8326" y="6499"/>
                  </a:lnTo>
                  <a:lnTo>
                    <a:pt x="9103" y="6253"/>
                  </a:lnTo>
                  <a:close/>
                  <a:moveTo>
                    <a:pt x="11848" y="5334"/>
                  </a:moveTo>
                  <a:lnTo>
                    <a:pt x="14680" y="14298"/>
                  </a:lnTo>
                  <a:lnTo>
                    <a:pt x="13903" y="14541"/>
                  </a:lnTo>
                  <a:lnTo>
                    <a:pt x="11072" y="5581"/>
                  </a:lnTo>
                  <a:lnTo>
                    <a:pt x="11848" y="5334"/>
                  </a:lnTo>
                  <a:close/>
                  <a:moveTo>
                    <a:pt x="6555" y="7225"/>
                  </a:moveTo>
                  <a:lnTo>
                    <a:pt x="8849" y="14482"/>
                  </a:lnTo>
                  <a:lnTo>
                    <a:pt x="8072" y="14729"/>
                  </a:lnTo>
                  <a:lnTo>
                    <a:pt x="5779" y="7471"/>
                  </a:lnTo>
                  <a:lnTo>
                    <a:pt x="6555" y="7225"/>
                  </a:lnTo>
                  <a:close/>
                  <a:moveTo>
                    <a:pt x="10900" y="11621"/>
                  </a:moveTo>
                  <a:lnTo>
                    <a:pt x="12237" y="15849"/>
                  </a:lnTo>
                  <a:lnTo>
                    <a:pt x="11460" y="16096"/>
                  </a:lnTo>
                  <a:lnTo>
                    <a:pt x="10122" y="11864"/>
                  </a:lnTo>
                  <a:lnTo>
                    <a:pt x="10900" y="11621"/>
                  </a:lnTo>
                  <a:close/>
                  <a:moveTo>
                    <a:pt x="12696" y="16984"/>
                  </a:moveTo>
                  <a:lnTo>
                    <a:pt x="16394" y="28694"/>
                  </a:lnTo>
                  <a:lnTo>
                    <a:pt x="15621" y="28941"/>
                  </a:lnTo>
                  <a:lnTo>
                    <a:pt x="11920" y="17227"/>
                  </a:lnTo>
                  <a:lnTo>
                    <a:pt x="12696" y="16984"/>
                  </a:lnTo>
                  <a:close/>
                  <a:moveTo>
                    <a:pt x="15072" y="15774"/>
                  </a:moveTo>
                  <a:lnTo>
                    <a:pt x="19957" y="31227"/>
                  </a:lnTo>
                  <a:lnTo>
                    <a:pt x="19181" y="31469"/>
                  </a:lnTo>
                  <a:lnTo>
                    <a:pt x="14295" y="16017"/>
                  </a:lnTo>
                  <a:lnTo>
                    <a:pt x="15072" y="15774"/>
                  </a:lnTo>
                  <a:close/>
                  <a:moveTo>
                    <a:pt x="16756" y="29803"/>
                  </a:moveTo>
                  <a:lnTo>
                    <a:pt x="17548" y="32309"/>
                  </a:lnTo>
                  <a:lnTo>
                    <a:pt x="16771" y="32552"/>
                  </a:lnTo>
                  <a:lnTo>
                    <a:pt x="15980" y="30050"/>
                  </a:lnTo>
                  <a:lnTo>
                    <a:pt x="16756" y="29803"/>
                  </a:lnTo>
                  <a:close/>
                  <a:moveTo>
                    <a:pt x="19252" y="0"/>
                  </a:moveTo>
                  <a:cubicBezTo>
                    <a:pt x="19027" y="12"/>
                    <a:pt x="18814" y="86"/>
                    <a:pt x="18594" y="162"/>
                  </a:cubicBezTo>
                  <a:cubicBezTo>
                    <a:pt x="17716" y="457"/>
                    <a:pt x="16842" y="752"/>
                    <a:pt x="15976" y="1039"/>
                  </a:cubicBezTo>
                  <a:cubicBezTo>
                    <a:pt x="14242" y="1622"/>
                    <a:pt x="12532" y="2193"/>
                    <a:pt x="10855" y="2757"/>
                  </a:cubicBezTo>
                  <a:cubicBezTo>
                    <a:pt x="7497" y="3882"/>
                    <a:pt x="4259" y="4965"/>
                    <a:pt x="1173" y="5999"/>
                  </a:cubicBezTo>
                  <a:cubicBezTo>
                    <a:pt x="789" y="6108"/>
                    <a:pt x="453" y="6343"/>
                    <a:pt x="244" y="6675"/>
                  </a:cubicBezTo>
                  <a:cubicBezTo>
                    <a:pt x="82" y="6930"/>
                    <a:pt x="1" y="7225"/>
                    <a:pt x="1" y="7520"/>
                  </a:cubicBezTo>
                  <a:cubicBezTo>
                    <a:pt x="1" y="7609"/>
                    <a:pt x="8" y="7699"/>
                    <a:pt x="23" y="7789"/>
                  </a:cubicBezTo>
                  <a:cubicBezTo>
                    <a:pt x="56" y="7975"/>
                    <a:pt x="132" y="8158"/>
                    <a:pt x="191" y="8349"/>
                  </a:cubicBezTo>
                  <a:cubicBezTo>
                    <a:pt x="254" y="8535"/>
                    <a:pt x="318" y="8718"/>
                    <a:pt x="378" y="8905"/>
                  </a:cubicBezTo>
                  <a:cubicBezTo>
                    <a:pt x="501" y="9275"/>
                    <a:pt x="625" y="9645"/>
                    <a:pt x="748" y="10011"/>
                  </a:cubicBezTo>
                  <a:cubicBezTo>
                    <a:pt x="1237" y="11471"/>
                    <a:pt x="1711" y="12891"/>
                    <a:pt x="2171" y="14262"/>
                  </a:cubicBezTo>
                  <a:cubicBezTo>
                    <a:pt x="3090" y="17007"/>
                    <a:pt x="3941" y="19561"/>
                    <a:pt x="4721" y="21892"/>
                  </a:cubicBezTo>
                  <a:cubicBezTo>
                    <a:pt x="6279" y="26562"/>
                    <a:pt x="7538" y="30337"/>
                    <a:pt x="8408" y="32949"/>
                  </a:cubicBezTo>
                  <a:cubicBezTo>
                    <a:pt x="8841" y="34252"/>
                    <a:pt x="9178" y="35268"/>
                    <a:pt x="9405" y="35955"/>
                  </a:cubicBezTo>
                  <a:cubicBezTo>
                    <a:pt x="9517" y="36299"/>
                    <a:pt x="9603" y="36560"/>
                    <a:pt x="9663" y="36740"/>
                  </a:cubicBezTo>
                  <a:cubicBezTo>
                    <a:pt x="9719" y="36915"/>
                    <a:pt x="9746" y="37005"/>
                    <a:pt x="9746" y="37005"/>
                  </a:cubicBezTo>
                  <a:lnTo>
                    <a:pt x="9746" y="37009"/>
                  </a:lnTo>
                  <a:lnTo>
                    <a:pt x="9749" y="37009"/>
                  </a:lnTo>
                  <a:cubicBezTo>
                    <a:pt x="9753" y="37009"/>
                    <a:pt x="9775" y="37102"/>
                    <a:pt x="9865" y="37262"/>
                  </a:cubicBezTo>
                  <a:cubicBezTo>
                    <a:pt x="9955" y="37419"/>
                    <a:pt x="10115" y="37655"/>
                    <a:pt x="10422" y="37848"/>
                  </a:cubicBezTo>
                  <a:cubicBezTo>
                    <a:pt x="10634" y="37983"/>
                    <a:pt x="10934" y="38091"/>
                    <a:pt x="11273" y="38091"/>
                  </a:cubicBezTo>
                  <a:cubicBezTo>
                    <a:pt x="11408" y="38091"/>
                    <a:pt x="11553" y="38076"/>
                    <a:pt x="11699" y="38031"/>
                  </a:cubicBezTo>
                  <a:cubicBezTo>
                    <a:pt x="12203" y="37871"/>
                    <a:pt x="12778" y="37669"/>
                    <a:pt x="13432" y="37453"/>
                  </a:cubicBezTo>
                  <a:cubicBezTo>
                    <a:pt x="15774" y="36664"/>
                    <a:pt x="19050" y="35559"/>
                    <a:pt x="23065" y="34207"/>
                  </a:cubicBezTo>
                  <a:lnTo>
                    <a:pt x="22896" y="33680"/>
                  </a:lnTo>
                  <a:lnTo>
                    <a:pt x="12797" y="2115"/>
                  </a:lnTo>
                  <a:lnTo>
                    <a:pt x="17937" y="393"/>
                  </a:lnTo>
                  <a:lnTo>
                    <a:pt x="27215" y="28821"/>
                  </a:lnTo>
                  <a:lnTo>
                    <a:pt x="26808" y="18930"/>
                  </a:lnTo>
                  <a:cubicBezTo>
                    <a:pt x="26677" y="18542"/>
                    <a:pt x="26546" y="18153"/>
                    <a:pt x="26415" y="17761"/>
                  </a:cubicBezTo>
                  <a:cubicBezTo>
                    <a:pt x="24828" y="13025"/>
                    <a:pt x="23136" y="7979"/>
                    <a:pt x="21377" y="2734"/>
                  </a:cubicBezTo>
                  <a:cubicBezTo>
                    <a:pt x="21190" y="2179"/>
                    <a:pt x="21003" y="1626"/>
                    <a:pt x="20817" y="1065"/>
                  </a:cubicBezTo>
                  <a:cubicBezTo>
                    <a:pt x="20674" y="632"/>
                    <a:pt x="20331" y="277"/>
                    <a:pt x="19912" y="109"/>
                  </a:cubicBezTo>
                  <a:cubicBezTo>
                    <a:pt x="19729" y="34"/>
                    <a:pt x="19535" y="0"/>
                    <a:pt x="193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2"/>
            <p:cNvSpPr/>
            <p:nvPr/>
          </p:nvSpPr>
          <p:spPr>
            <a:xfrm>
              <a:off x="4751709" y="3671092"/>
              <a:ext cx="232112" cy="643381"/>
            </a:xfrm>
            <a:custGeom>
              <a:rect b="b" l="l" r="r" t="t"/>
              <a:pathLst>
                <a:path extrusionOk="0" h="15697" w="5663">
                  <a:moveTo>
                    <a:pt x="777" y="1"/>
                  </a:moveTo>
                  <a:lnTo>
                    <a:pt x="0" y="244"/>
                  </a:lnTo>
                  <a:lnTo>
                    <a:pt x="4886" y="15696"/>
                  </a:lnTo>
                  <a:lnTo>
                    <a:pt x="5662" y="15454"/>
                  </a:lnTo>
                  <a:lnTo>
                    <a:pt x="7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2"/>
            <p:cNvSpPr/>
            <p:nvPr/>
          </p:nvSpPr>
          <p:spPr>
            <a:xfrm>
              <a:off x="4619569" y="3243237"/>
              <a:ext cx="147924" cy="377413"/>
            </a:xfrm>
            <a:custGeom>
              <a:rect b="b" l="l" r="r" t="t"/>
              <a:pathLst>
                <a:path extrusionOk="0" h="9208" w="3609">
                  <a:moveTo>
                    <a:pt x="777" y="0"/>
                  </a:moveTo>
                  <a:lnTo>
                    <a:pt x="1" y="247"/>
                  </a:lnTo>
                  <a:lnTo>
                    <a:pt x="2832" y="9207"/>
                  </a:lnTo>
                  <a:lnTo>
                    <a:pt x="3609" y="8964"/>
                  </a:lnTo>
                  <a:lnTo>
                    <a:pt x="7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2"/>
            <p:cNvSpPr/>
            <p:nvPr/>
          </p:nvSpPr>
          <p:spPr>
            <a:xfrm>
              <a:off x="4507020" y="3280863"/>
              <a:ext cx="86730" cy="183460"/>
            </a:xfrm>
            <a:custGeom>
              <a:rect b="b" l="l" r="r" t="t"/>
              <a:pathLst>
                <a:path extrusionOk="0" h="4476" w="2116">
                  <a:moveTo>
                    <a:pt x="778" y="1"/>
                  </a:moveTo>
                  <a:lnTo>
                    <a:pt x="1" y="247"/>
                  </a:lnTo>
                  <a:lnTo>
                    <a:pt x="1338" y="4476"/>
                  </a:lnTo>
                  <a:lnTo>
                    <a:pt x="2116" y="4233"/>
                  </a:lnTo>
                  <a:lnTo>
                    <a:pt x="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2"/>
            <p:cNvSpPr/>
            <p:nvPr/>
          </p:nvSpPr>
          <p:spPr>
            <a:xfrm>
              <a:off x="4402668" y="3320701"/>
              <a:ext cx="125873" cy="307611"/>
            </a:xfrm>
            <a:custGeom>
              <a:rect b="b" l="l" r="r" t="t"/>
              <a:pathLst>
                <a:path extrusionOk="0" h="7505" w="3071">
                  <a:moveTo>
                    <a:pt x="776" y="1"/>
                  </a:moveTo>
                  <a:lnTo>
                    <a:pt x="0" y="247"/>
                  </a:lnTo>
                  <a:lnTo>
                    <a:pt x="2293" y="7505"/>
                  </a:lnTo>
                  <a:lnTo>
                    <a:pt x="3070" y="7258"/>
                  </a:lnTo>
                  <a:lnTo>
                    <a:pt x="7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2"/>
            <p:cNvSpPr/>
            <p:nvPr/>
          </p:nvSpPr>
          <p:spPr>
            <a:xfrm>
              <a:off x="4820731" y="4246129"/>
              <a:ext cx="64350" cy="112716"/>
            </a:xfrm>
            <a:custGeom>
              <a:rect b="b" l="l" r="r" t="t"/>
              <a:pathLst>
                <a:path extrusionOk="0" h="2750" w="1570">
                  <a:moveTo>
                    <a:pt x="777" y="0"/>
                  </a:moveTo>
                  <a:lnTo>
                    <a:pt x="1" y="247"/>
                  </a:lnTo>
                  <a:lnTo>
                    <a:pt x="792" y="2749"/>
                  </a:lnTo>
                  <a:lnTo>
                    <a:pt x="1569" y="2506"/>
                  </a:lnTo>
                  <a:lnTo>
                    <a:pt x="7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2"/>
            <p:cNvSpPr/>
            <p:nvPr/>
          </p:nvSpPr>
          <p:spPr>
            <a:xfrm>
              <a:off x="4580673" y="3500877"/>
              <a:ext cx="86730" cy="183460"/>
            </a:xfrm>
            <a:custGeom>
              <a:rect b="b" l="l" r="r" t="t"/>
              <a:pathLst>
                <a:path extrusionOk="0" h="4476" w="2116">
                  <a:moveTo>
                    <a:pt x="778" y="1"/>
                  </a:moveTo>
                  <a:lnTo>
                    <a:pt x="0" y="244"/>
                  </a:lnTo>
                  <a:lnTo>
                    <a:pt x="1338" y="4476"/>
                  </a:lnTo>
                  <a:lnTo>
                    <a:pt x="2115" y="4229"/>
                  </a:lnTo>
                  <a:lnTo>
                    <a:pt x="7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2"/>
            <p:cNvSpPr/>
            <p:nvPr/>
          </p:nvSpPr>
          <p:spPr>
            <a:xfrm>
              <a:off x="4654325" y="3720727"/>
              <a:ext cx="183419" cy="490088"/>
            </a:xfrm>
            <a:custGeom>
              <a:rect b="b" l="l" r="r" t="t"/>
              <a:pathLst>
                <a:path extrusionOk="0" h="11957" w="4475">
                  <a:moveTo>
                    <a:pt x="777" y="0"/>
                  </a:moveTo>
                  <a:lnTo>
                    <a:pt x="1" y="243"/>
                  </a:lnTo>
                  <a:lnTo>
                    <a:pt x="3702" y="11957"/>
                  </a:lnTo>
                  <a:lnTo>
                    <a:pt x="4475" y="11710"/>
                  </a:lnTo>
                  <a:lnTo>
                    <a:pt x="7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2"/>
            <p:cNvSpPr/>
            <p:nvPr/>
          </p:nvSpPr>
          <p:spPr>
            <a:xfrm>
              <a:off x="4690311" y="3040725"/>
              <a:ext cx="597680" cy="1387345"/>
            </a:xfrm>
            <a:custGeom>
              <a:rect b="b" l="l" r="r" t="t"/>
              <a:pathLst>
                <a:path extrusionOk="0" h="33848" w="14582">
                  <a:moveTo>
                    <a:pt x="5140" y="0"/>
                  </a:moveTo>
                  <a:lnTo>
                    <a:pt x="0" y="1722"/>
                  </a:lnTo>
                  <a:lnTo>
                    <a:pt x="10268" y="33814"/>
                  </a:lnTo>
                  <a:lnTo>
                    <a:pt x="10279" y="33847"/>
                  </a:lnTo>
                  <a:lnTo>
                    <a:pt x="14582" y="32406"/>
                  </a:lnTo>
                  <a:lnTo>
                    <a:pt x="14418" y="28428"/>
                  </a:lnTo>
                  <a:lnTo>
                    <a:pt x="51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4" name="Google Shape;1654;p52"/>
          <p:cNvSpPr txBox="1"/>
          <p:nvPr/>
        </p:nvSpPr>
        <p:spPr>
          <a:xfrm>
            <a:off x="833913" y="3903329"/>
            <a:ext cx="2427000" cy="3075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900">
                <a:solidFill>
                  <a:schemeClr val="accent3"/>
                </a:solidFill>
                <a:latin typeface="Anaheim"/>
                <a:ea typeface="Anaheim"/>
                <a:cs typeface="Anaheim"/>
                <a:sym typeface="Anaheim"/>
              </a:rPr>
              <a:t>Please keep this slide for attribution.</a:t>
            </a:r>
            <a:endParaRPr sz="900">
              <a:solidFill>
                <a:schemeClr val="accent3"/>
              </a:solidFill>
              <a:latin typeface="Anaheim"/>
              <a:ea typeface="Anaheim"/>
              <a:cs typeface="Anaheim"/>
              <a:sym typeface="Anaheim"/>
            </a:endParaRPr>
          </a:p>
        </p:txBody>
      </p:sp>
      <p:grpSp>
        <p:nvGrpSpPr>
          <p:cNvPr id="1655" name="Google Shape;1655;p52"/>
          <p:cNvGrpSpPr/>
          <p:nvPr/>
        </p:nvGrpSpPr>
        <p:grpSpPr>
          <a:xfrm>
            <a:off x="5819039" y="915875"/>
            <a:ext cx="2360510" cy="3801392"/>
            <a:chOff x="5819039" y="912475"/>
            <a:chExt cx="2360510" cy="3801392"/>
          </a:xfrm>
        </p:grpSpPr>
        <p:sp>
          <p:nvSpPr>
            <p:cNvPr id="1656" name="Google Shape;1656;p52"/>
            <p:cNvSpPr/>
            <p:nvPr/>
          </p:nvSpPr>
          <p:spPr>
            <a:xfrm>
              <a:off x="7402881" y="2309654"/>
              <a:ext cx="45988" cy="10862"/>
            </a:xfrm>
            <a:custGeom>
              <a:rect b="b" l="l" r="r" t="t"/>
              <a:pathLst>
                <a:path extrusionOk="0" h="265" w="1122">
                  <a:moveTo>
                    <a:pt x="1052" y="1"/>
                  </a:moveTo>
                  <a:cubicBezTo>
                    <a:pt x="958" y="1"/>
                    <a:pt x="765" y="27"/>
                    <a:pt x="546" y="72"/>
                  </a:cubicBezTo>
                  <a:cubicBezTo>
                    <a:pt x="244" y="140"/>
                    <a:pt x="1" y="219"/>
                    <a:pt x="4" y="252"/>
                  </a:cubicBezTo>
                  <a:cubicBezTo>
                    <a:pt x="6" y="260"/>
                    <a:pt x="28" y="264"/>
                    <a:pt x="64" y="264"/>
                  </a:cubicBezTo>
                  <a:cubicBezTo>
                    <a:pt x="158" y="264"/>
                    <a:pt x="352" y="238"/>
                    <a:pt x="572" y="193"/>
                  </a:cubicBezTo>
                  <a:cubicBezTo>
                    <a:pt x="878" y="125"/>
                    <a:pt x="1121" y="46"/>
                    <a:pt x="1114" y="13"/>
                  </a:cubicBezTo>
                  <a:cubicBezTo>
                    <a:pt x="1112" y="5"/>
                    <a:pt x="1090" y="1"/>
                    <a:pt x="10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2"/>
            <p:cNvSpPr/>
            <p:nvPr/>
          </p:nvSpPr>
          <p:spPr>
            <a:xfrm>
              <a:off x="7492765" y="2281537"/>
              <a:ext cx="44717" cy="16354"/>
            </a:xfrm>
            <a:custGeom>
              <a:rect b="b" l="l" r="r" t="t"/>
              <a:pathLst>
                <a:path extrusionOk="0" h="399" w="1091">
                  <a:moveTo>
                    <a:pt x="1051" y="0"/>
                  </a:moveTo>
                  <a:cubicBezTo>
                    <a:pt x="976" y="0"/>
                    <a:pt x="766" y="56"/>
                    <a:pt x="523" y="143"/>
                  </a:cubicBezTo>
                  <a:cubicBezTo>
                    <a:pt x="232" y="247"/>
                    <a:pt x="0" y="359"/>
                    <a:pt x="11" y="389"/>
                  </a:cubicBezTo>
                  <a:cubicBezTo>
                    <a:pt x="13" y="395"/>
                    <a:pt x="24" y="398"/>
                    <a:pt x="42" y="398"/>
                  </a:cubicBezTo>
                  <a:cubicBezTo>
                    <a:pt x="117" y="398"/>
                    <a:pt x="325" y="343"/>
                    <a:pt x="564" y="258"/>
                  </a:cubicBezTo>
                  <a:cubicBezTo>
                    <a:pt x="859" y="150"/>
                    <a:pt x="1090" y="41"/>
                    <a:pt x="1080" y="8"/>
                  </a:cubicBezTo>
                  <a:cubicBezTo>
                    <a:pt x="1077" y="3"/>
                    <a:pt x="1067" y="0"/>
                    <a:pt x="10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2"/>
            <p:cNvSpPr/>
            <p:nvPr/>
          </p:nvSpPr>
          <p:spPr>
            <a:xfrm>
              <a:off x="7578959" y="2241699"/>
              <a:ext cx="42586" cy="21887"/>
            </a:xfrm>
            <a:custGeom>
              <a:rect b="b" l="l" r="r" t="t"/>
              <a:pathLst>
                <a:path extrusionOk="0" h="534" w="1039">
                  <a:moveTo>
                    <a:pt x="1006" y="1"/>
                  </a:moveTo>
                  <a:cubicBezTo>
                    <a:pt x="950" y="1"/>
                    <a:pt x="735" y="88"/>
                    <a:pt x="489" y="215"/>
                  </a:cubicBezTo>
                  <a:cubicBezTo>
                    <a:pt x="213" y="360"/>
                    <a:pt x="0" y="498"/>
                    <a:pt x="15" y="528"/>
                  </a:cubicBezTo>
                  <a:cubicBezTo>
                    <a:pt x="17" y="532"/>
                    <a:pt x="22" y="534"/>
                    <a:pt x="30" y="534"/>
                  </a:cubicBezTo>
                  <a:cubicBezTo>
                    <a:pt x="89" y="534"/>
                    <a:pt x="300" y="447"/>
                    <a:pt x="545" y="322"/>
                  </a:cubicBezTo>
                  <a:cubicBezTo>
                    <a:pt x="825" y="177"/>
                    <a:pt x="1038" y="35"/>
                    <a:pt x="1020" y="5"/>
                  </a:cubicBezTo>
                  <a:cubicBezTo>
                    <a:pt x="1018" y="2"/>
                    <a:pt x="1013" y="1"/>
                    <a:pt x="100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2"/>
            <p:cNvSpPr/>
            <p:nvPr/>
          </p:nvSpPr>
          <p:spPr>
            <a:xfrm>
              <a:off x="7659621" y="2190302"/>
              <a:ext cx="39225" cy="27462"/>
            </a:xfrm>
            <a:custGeom>
              <a:rect b="b" l="l" r="r" t="t"/>
              <a:pathLst>
                <a:path extrusionOk="0" h="670" w="957">
                  <a:moveTo>
                    <a:pt x="927" y="0"/>
                  </a:moveTo>
                  <a:cubicBezTo>
                    <a:pt x="877" y="0"/>
                    <a:pt x="673" y="121"/>
                    <a:pt x="441" y="284"/>
                  </a:cubicBezTo>
                  <a:cubicBezTo>
                    <a:pt x="191" y="467"/>
                    <a:pt x="0" y="639"/>
                    <a:pt x="19" y="665"/>
                  </a:cubicBezTo>
                  <a:cubicBezTo>
                    <a:pt x="21" y="668"/>
                    <a:pt x="24" y="670"/>
                    <a:pt x="30" y="670"/>
                  </a:cubicBezTo>
                  <a:cubicBezTo>
                    <a:pt x="81" y="670"/>
                    <a:pt x="283" y="550"/>
                    <a:pt x="512" y="381"/>
                  </a:cubicBezTo>
                  <a:cubicBezTo>
                    <a:pt x="766" y="198"/>
                    <a:pt x="957" y="26"/>
                    <a:pt x="938" y="4"/>
                  </a:cubicBezTo>
                  <a:cubicBezTo>
                    <a:pt x="936" y="2"/>
                    <a:pt x="932" y="0"/>
                    <a:pt x="9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2"/>
            <p:cNvSpPr/>
            <p:nvPr/>
          </p:nvSpPr>
          <p:spPr>
            <a:xfrm>
              <a:off x="7732495" y="2127347"/>
              <a:ext cx="34798" cy="33077"/>
            </a:xfrm>
            <a:custGeom>
              <a:rect b="b" l="l" r="r" t="t"/>
              <a:pathLst>
                <a:path extrusionOk="0" h="807" w="849">
                  <a:moveTo>
                    <a:pt x="816" y="0"/>
                  </a:moveTo>
                  <a:cubicBezTo>
                    <a:pt x="778" y="0"/>
                    <a:pt x="590" y="152"/>
                    <a:pt x="382" y="360"/>
                  </a:cubicBezTo>
                  <a:cubicBezTo>
                    <a:pt x="161" y="580"/>
                    <a:pt x="1" y="778"/>
                    <a:pt x="23" y="804"/>
                  </a:cubicBezTo>
                  <a:cubicBezTo>
                    <a:pt x="25" y="806"/>
                    <a:pt x="27" y="807"/>
                    <a:pt x="31" y="807"/>
                  </a:cubicBezTo>
                  <a:cubicBezTo>
                    <a:pt x="75" y="807"/>
                    <a:pt x="260" y="653"/>
                    <a:pt x="468" y="445"/>
                  </a:cubicBezTo>
                  <a:cubicBezTo>
                    <a:pt x="687" y="226"/>
                    <a:pt x="849" y="24"/>
                    <a:pt x="822" y="2"/>
                  </a:cubicBezTo>
                  <a:cubicBezTo>
                    <a:pt x="820" y="1"/>
                    <a:pt x="819" y="0"/>
                    <a:pt x="81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2"/>
            <p:cNvSpPr/>
            <p:nvPr/>
          </p:nvSpPr>
          <p:spPr>
            <a:xfrm>
              <a:off x="7795122" y="2053695"/>
              <a:ext cx="28773" cy="38282"/>
            </a:xfrm>
            <a:custGeom>
              <a:rect b="b" l="l" r="r" t="t"/>
              <a:pathLst>
                <a:path extrusionOk="0" h="934" w="702">
                  <a:moveTo>
                    <a:pt x="669" y="0"/>
                  </a:moveTo>
                  <a:cubicBezTo>
                    <a:pt x="634" y="0"/>
                    <a:pt x="472" y="186"/>
                    <a:pt x="299" y="432"/>
                  </a:cubicBezTo>
                  <a:cubicBezTo>
                    <a:pt x="123" y="689"/>
                    <a:pt x="0" y="913"/>
                    <a:pt x="26" y="932"/>
                  </a:cubicBezTo>
                  <a:cubicBezTo>
                    <a:pt x="27" y="933"/>
                    <a:pt x="29" y="934"/>
                    <a:pt x="31" y="934"/>
                  </a:cubicBezTo>
                  <a:cubicBezTo>
                    <a:pt x="70" y="934"/>
                    <a:pt x="230" y="746"/>
                    <a:pt x="400" y="502"/>
                  </a:cubicBezTo>
                  <a:cubicBezTo>
                    <a:pt x="579" y="244"/>
                    <a:pt x="702" y="20"/>
                    <a:pt x="672" y="1"/>
                  </a:cubicBezTo>
                  <a:cubicBezTo>
                    <a:pt x="671" y="1"/>
                    <a:pt x="670" y="0"/>
                    <a:pt x="66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2"/>
            <p:cNvSpPr/>
            <p:nvPr/>
          </p:nvSpPr>
          <p:spPr>
            <a:xfrm>
              <a:off x="7844429" y="1970739"/>
              <a:ext cx="21150" cy="42668"/>
            </a:xfrm>
            <a:custGeom>
              <a:rect b="b" l="l" r="r" t="t"/>
              <a:pathLst>
                <a:path extrusionOk="0" h="1041" w="516">
                  <a:moveTo>
                    <a:pt x="483" y="1"/>
                  </a:moveTo>
                  <a:cubicBezTo>
                    <a:pt x="446" y="1"/>
                    <a:pt x="325" y="221"/>
                    <a:pt x="202" y="498"/>
                  </a:cubicBezTo>
                  <a:cubicBezTo>
                    <a:pt x="78" y="782"/>
                    <a:pt x="0" y="1025"/>
                    <a:pt x="30" y="1039"/>
                  </a:cubicBezTo>
                  <a:cubicBezTo>
                    <a:pt x="31" y="1040"/>
                    <a:pt x="32" y="1040"/>
                    <a:pt x="34" y="1040"/>
                  </a:cubicBezTo>
                  <a:cubicBezTo>
                    <a:pt x="69" y="1040"/>
                    <a:pt x="192" y="823"/>
                    <a:pt x="314" y="546"/>
                  </a:cubicBezTo>
                  <a:cubicBezTo>
                    <a:pt x="437" y="259"/>
                    <a:pt x="516" y="16"/>
                    <a:pt x="485" y="1"/>
                  </a:cubicBezTo>
                  <a:cubicBezTo>
                    <a:pt x="484" y="1"/>
                    <a:pt x="483" y="1"/>
                    <a:pt x="48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2"/>
            <p:cNvSpPr/>
            <p:nvPr/>
          </p:nvSpPr>
          <p:spPr>
            <a:xfrm>
              <a:off x="7877300" y="1881348"/>
              <a:ext cx="12911" cy="45373"/>
            </a:xfrm>
            <a:custGeom>
              <a:rect b="b" l="l" r="r" t="t"/>
              <a:pathLst>
                <a:path extrusionOk="0" h="1107" w="315">
                  <a:moveTo>
                    <a:pt x="279" y="1"/>
                  </a:moveTo>
                  <a:cubicBezTo>
                    <a:pt x="249" y="1"/>
                    <a:pt x="168" y="241"/>
                    <a:pt x="98" y="539"/>
                  </a:cubicBezTo>
                  <a:cubicBezTo>
                    <a:pt x="31" y="845"/>
                    <a:pt x="0" y="1096"/>
                    <a:pt x="31" y="1106"/>
                  </a:cubicBezTo>
                  <a:cubicBezTo>
                    <a:pt x="31" y="1107"/>
                    <a:pt x="32" y="1107"/>
                    <a:pt x="32" y="1107"/>
                  </a:cubicBezTo>
                  <a:cubicBezTo>
                    <a:pt x="66" y="1107"/>
                    <a:pt x="147" y="871"/>
                    <a:pt x="214" y="569"/>
                  </a:cubicBezTo>
                  <a:cubicBezTo>
                    <a:pt x="285" y="258"/>
                    <a:pt x="314" y="8"/>
                    <a:pt x="281" y="1"/>
                  </a:cubicBezTo>
                  <a:cubicBezTo>
                    <a:pt x="280" y="1"/>
                    <a:pt x="280" y="1"/>
                    <a:pt x="27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2"/>
            <p:cNvSpPr/>
            <p:nvPr/>
          </p:nvSpPr>
          <p:spPr>
            <a:xfrm>
              <a:off x="7893531" y="1789047"/>
              <a:ext cx="6640" cy="46439"/>
            </a:xfrm>
            <a:custGeom>
              <a:rect b="b" l="l" r="r" t="t"/>
              <a:pathLst>
                <a:path extrusionOk="0" h="1133" w="162">
                  <a:moveTo>
                    <a:pt x="116" y="0"/>
                  </a:moveTo>
                  <a:cubicBezTo>
                    <a:pt x="87" y="0"/>
                    <a:pt x="42" y="250"/>
                    <a:pt x="23" y="561"/>
                  </a:cubicBezTo>
                  <a:cubicBezTo>
                    <a:pt x="1" y="871"/>
                    <a:pt x="12" y="1129"/>
                    <a:pt x="45" y="1133"/>
                  </a:cubicBezTo>
                  <a:cubicBezTo>
                    <a:pt x="46" y="1133"/>
                    <a:pt x="46" y="1133"/>
                    <a:pt x="46" y="1133"/>
                  </a:cubicBezTo>
                  <a:cubicBezTo>
                    <a:pt x="80" y="1133"/>
                    <a:pt x="124" y="880"/>
                    <a:pt x="142" y="569"/>
                  </a:cubicBezTo>
                  <a:cubicBezTo>
                    <a:pt x="161" y="255"/>
                    <a:pt x="150" y="0"/>
                    <a:pt x="11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2"/>
            <p:cNvSpPr/>
            <p:nvPr/>
          </p:nvSpPr>
          <p:spPr>
            <a:xfrm>
              <a:off x="7892178" y="1696254"/>
              <a:ext cx="7214" cy="46480"/>
            </a:xfrm>
            <a:custGeom>
              <a:rect b="b" l="l" r="r" t="t"/>
              <a:pathLst>
                <a:path extrusionOk="0" h="1134" w="176">
                  <a:moveTo>
                    <a:pt x="38" y="1"/>
                  </a:moveTo>
                  <a:cubicBezTo>
                    <a:pt x="38" y="1"/>
                    <a:pt x="37" y="1"/>
                    <a:pt x="37" y="1"/>
                  </a:cubicBezTo>
                  <a:cubicBezTo>
                    <a:pt x="4" y="9"/>
                    <a:pt x="0" y="263"/>
                    <a:pt x="26" y="573"/>
                  </a:cubicBezTo>
                  <a:cubicBezTo>
                    <a:pt x="56" y="883"/>
                    <a:pt x="104" y="1133"/>
                    <a:pt x="138" y="1133"/>
                  </a:cubicBezTo>
                  <a:cubicBezTo>
                    <a:pt x="172" y="1130"/>
                    <a:pt x="175" y="875"/>
                    <a:pt x="146" y="561"/>
                  </a:cubicBezTo>
                  <a:cubicBezTo>
                    <a:pt x="120" y="250"/>
                    <a:pt x="72" y="1"/>
                    <a:pt x="3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2"/>
            <p:cNvSpPr/>
            <p:nvPr/>
          </p:nvSpPr>
          <p:spPr>
            <a:xfrm>
              <a:off x="7873612" y="1605347"/>
              <a:ext cx="13813" cy="45209"/>
            </a:xfrm>
            <a:custGeom>
              <a:rect b="b" l="l" r="r" t="t"/>
              <a:pathLst>
                <a:path extrusionOk="0" h="1103" w="337">
                  <a:moveTo>
                    <a:pt x="33" y="0"/>
                  </a:moveTo>
                  <a:cubicBezTo>
                    <a:pt x="32" y="0"/>
                    <a:pt x="32" y="0"/>
                    <a:pt x="31" y="0"/>
                  </a:cubicBezTo>
                  <a:cubicBezTo>
                    <a:pt x="1" y="12"/>
                    <a:pt x="35" y="266"/>
                    <a:pt x="109" y="569"/>
                  </a:cubicBezTo>
                  <a:cubicBezTo>
                    <a:pt x="183" y="866"/>
                    <a:pt x="271" y="1102"/>
                    <a:pt x="306" y="1102"/>
                  </a:cubicBezTo>
                  <a:cubicBezTo>
                    <a:pt x="306" y="1102"/>
                    <a:pt x="307" y="1102"/>
                    <a:pt x="307" y="1102"/>
                  </a:cubicBezTo>
                  <a:cubicBezTo>
                    <a:pt x="337" y="1095"/>
                    <a:pt x="304" y="845"/>
                    <a:pt x="225" y="538"/>
                  </a:cubicBezTo>
                  <a:cubicBezTo>
                    <a:pt x="152" y="237"/>
                    <a:pt x="67" y="0"/>
                    <a:pt x="3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2"/>
            <p:cNvSpPr/>
            <p:nvPr/>
          </p:nvSpPr>
          <p:spPr>
            <a:xfrm>
              <a:off x="7839962" y="1518948"/>
              <a:ext cx="21313" cy="42504"/>
            </a:xfrm>
            <a:custGeom>
              <a:rect b="b" l="l" r="r" t="t"/>
              <a:pathLst>
                <a:path extrusionOk="0" h="1037" w="520">
                  <a:moveTo>
                    <a:pt x="33" y="1"/>
                  </a:moveTo>
                  <a:cubicBezTo>
                    <a:pt x="32" y="1"/>
                    <a:pt x="31" y="1"/>
                    <a:pt x="30" y="2"/>
                  </a:cubicBezTo>
                  <a:cubicBezTo>
                    <a:pt x="1" y="17"/>
                    <a:pt x="79" y="260"/>
                    <a:pt x="206" y="543"/>
                  </a:cubicBezTo>
                  <a:cubicBezTo>
                    <a:pt x="326" y="820"/>
                    <a:pt x="450" y="1037"/>
                    <a:pt x="487" y="1037"/>
                  </a:cubicBezTo>
                  <a:cubicBezTo>
                    <a:pt x="488" y="1037"/>
                    <a:pt x="489" y="1036"/>
                    <a:pt x="490" y="1036"/>
                  </a:cubicBezTo>
                  <a:cubicBezTo>
                    <a:pt x="520" y="1025"/>
                    <a:pt x="441" y="782"/>
                    <a:pt x="314" y="495"/>
                  </a:cubicBezTo>
                  <a:cubicBezTo>
                    <a:pt x="191" y="216"/>
                    <a:pt x="68" y="1"/>
                    <a:pt x="3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2"/>
            <p:cNvSpPr/>
            <p:nvPr/>
          </p:nvSpPr>
          <p:spPr>
            <a:xfrm>
              <a:off x="7790819" y="1440295"/>
              <a:ext cx="28978" cy="38200"/>
            </a:xfrm>
            <a:custGeom>
              <a:rect b="b" l="l" r="r" t="t"/>
              <a:pathLst>
                <a:path extrusionOk="0" h="932" w="707">
                  <a:moveTo>
                    <a:pt x="31" y="0"/>
                  </a:moveTo>
                  <a:cubicBezTo>
                    <a:pt x="29" y="0"/>
                    <a:pt x="27" y="1"/>
                    <a:pt x="26" y="1"/>
                  </a:cubicBezTo>
                  <a:cubicBezTo>
                    <a:pt x="0" y="24"/>
                    <a:pt x="124" y="243"/>
                    <a:pt x="303" y="502"/>
                  </a:cubicBezTo>
                  <a:cubicBezTo>
                    <a:pt x="476" y="746"/>
                    <a:pt x="634" y="932"/>
                    <a:pt x="672" y="932"/>
                  </a:cubicBezTo>
                  <a:cubicBezTo>
                    <a:pt x="674" y="932"/>
                    <a:pt x="675" y="932"/>
                    <a:pt x="676" y="931"/>
                  </a:cubicBezTo>
                  <a:cubicBezTo>
                    <a:pt x="707" y="912"/>
                    <a:pt x="583" y="688"/>
                    <a:pt x="400" y="431"/>
                  </a:cubicBezTo>
                  <a:cubicBezTo>
                    <a:pt x="229" y="184"/>
                    <a:pt x="68" y="0"/>
                    <a:pt x="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2"/>
            <p:cNvSpPr/>
            <p:nvPr/>
          </p:nvSpPr>
          <p:spPr>
            <a:xfrm>
              <a:off x="7726347" y="1373611"/>
              <a:ext cx="36192" cy="31765"/>
            </a:xfrm>
            <a:custGeom>
              <a:rect b="b" l="l" r="r" t="t"/>
              <a:pathLst>
                <a:path extrusionOk="0" h="775" w="883">
                  <a:moveTo>
                    <a:pt x="31" y="1"/>
                  </a:moveTo>
                  <a:cubicBezTo>
                    <a:pt x="27" y="1"/>
                    <a:pt x="25" y="2"/>
                    <a:pt x="23" y="3"/>
                  </a:cubicBezTo>
                  <a:cubicBezTo>
                    <a:pt x="1" y="29"/>
                    <a:pt x="180" y="208"/>
                    <a:pt x="411" y="422"/>
                  </a:cubicBezTo>
                  <a:cubicBezTo>
                    <a:pt x="626" y="618"/>
                    <a:pt x="810" y="774"/>
                    <a:pt x="850" y="774"/>
                  </a:cubicBezTo>
                  <a:cubicBezTo>
                    <a:pt x="853" y="774"/>
                    <a:pt x="855" y="774"/>
                    <a:pt x="856" y="772"/>
                  </a:cubicBezTo>
                  <a:cubicBezTo>
                    <a:pt x="882" y="750"/>
                    <a:pt x="725" y="548"/>
                    <a:pt x="490" y="332"/>
                  </a:cubicBezTo>
                  <a:cubicBezTo>
                    <a:pt x="275" y="134"/>
                    <a:pt x="76" y="1"/>
                    <a:pt x="3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2"/>
            <p:cNvSpPr/>
            <p:nvPr/>
          </p:nvSpPr>
          <p:spPr>
            <a:xfrm>
              <a:off x="7668802" y="1333526"/>
              <a:ext cx="21641" cy="13116"/>
            </a:xfrm>
            <a:custGeom>
              <a:rect b="b" l="l" r="r" t="t"/>
              <a:pathLst>
                <a:path extrusionOk="0" h="320" w="528">
                  <a:moveTo>
                    <a:pt x="42" y="1"/>
                  </a:moveTo>
                  <a:cubicBezTo>
                    <a:pt x="30" y="1"/>
                    <a:pt x="22" y="4"/>
                    <a:pt x="19" y="10"/>
                  </a:cubicBezTo>
                  <a:cubicBezTo>
                    <a:pt x="0" y="40"/>
                    <a:pt x="98" y="130"/>
                    <a:pt x="232" y="212"/>
                  </a:cubicBezTo>
                  <a:cubicBezTo>
                    <a:pt x="341" y="278"/>
                    <a:pt x="444" y="320"/>
                    <a:pt x="488" y="320"/>
                  </a:cubicBezTo>
                  <a:cubicBezTo>
                    <a:pt x="498" y="320"/>
                    <a:pt x="505" y="317"/>
                    <a:pt x="508" y="312"/>
                  </a:cubicBezTo>
                  <a:cubicBezTo>
                    <a:pt x="527" y="283"/>
                    <a:pt x="434" y="193"/>
                    <a:pt x="296" y="111"/>
                  </a:cubicBezTo>
                  <a:cubicBezTo>
                    <a:pt x="187" y="43"/>
                    <a:pt x="87" y="1"/>
                    <a:pt x="4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2"/>
            <p:cNvSpPr/>
            <p:nvPr/>
          </p:nvSpPr>
          <p:spPr>
            <a:xfrm>
              <a:off x="7085687" y="912475"/>
              <a:ext cx="654980" cy="654980"/>
            </a:xfrm>
            <a:custGeom>
              <a:rect b="b" l="l" r="r" t="t"/>
              <a:pathLst>
                <a:path extrusionOk="0" h="15980" w="15980">
                  <a:moveTo>
                    <a:pt x="7990" y="0"/>
                  </a:moveTo>
                  <a:cubicBezTo>
                    <a:pt x="3578" y="0"/>
                    <a:pt x="1" y="3579"/>
                    <a:pt x="1" y="7989"/>
                  </a:cubicBezTo>
                  <a:cubicBezTo>
                    <a:pt x="1" y="12404"/>
                    <a:pt x="3578" y="15979"/>
                    <a:pt x="7990" y="15979"/>
                  </a:cubicBezTo>
                  <a:cubicBezTo>
                    <a:pt x="12405" y="15979"/>
                    <a:pt x="15980" y="12404"/>
                    <a:pt x="15980" y="7989"/>
                  </a:cubicBezTo>
                  <a:cubicBezTo>
                    <a:pt x="15980" y="3579"/>
                    <a:pt x="12405" y="0"/>
                    <a:pt x="79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2"/>
            <p:cNvSpPr/>
            <p:nvPr/>
          </p:nvSpPr>
          <p:spPr>
            <a:xfrm>
              <a:off x="7219467" y="1115480"/>
              <a:ext cx="387373" cy="282322"/>
            </a:xfrm>
            <a:custGeom>
              <a:rect b="b" l="l" r="r" t="t"/>
              <a:pathLst>
                <a:path extrusionOk="0" h="6888" w="9451">
                  <a:moveTo>
                    <a:pt x="8304" y="0"/>
                  </a:moveTo>
                  <a:lnTo>
                    <a:pt x="3621" y="4505"/>
                  </a:lnTo>
                  <a:lnTo>
                    <a:pt x="1237" y="2383"/>
                  </a:lnTo>
                  <a:lnTo>
                    <a:pt x="1" y="3619"/>
                  </a:lnTo>
                  <a:lnTo>
                    <a:pt x="3445" y="6887"/>
                  </a:lnTo>
                  <a:lnTo>
                    <a:pt x="9451" y="1236"/>
                  </a:lnTo>
                  <a:lnTo>
                    <a:pt x="83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2"/>
            <p:cNvSpPr/>
            <p:nvPr/>
          </p:nvSpPr>
          <p:spPr>
            <a:xfrm>
              <a:off x="7667285" y="1995126"/>
              <a:ext cx="504310" cy="591327"/>
            </a:xfrm>
            <a:custGeom>
              <a:rect b="b" l="l" r="r" t="t"/>
              <a:pathLst>
                <a:path extrusionOk="0" h="14427" w="12304">
                  <a:moveTo>
                    <a:pt x="3605" y="0"/>
                  </a:moveTo>
                  <a:lnTo>
                    <a:pt x="609" y="1954"/>
                  </a:lnTo>
                  <a:cubicBezTo>
                    <a:pt x="131" y="2749"/>
                    <a:pt x="180" y="3750"/>
                    <a:pt x="314" y="4669"/>
                  </a:cubicBezTo>
                  <a:cubicBezTo>
                    <a:pt x="449" y="5588"/>
                    <a:pt x="654" y="6529"/>
                    <a:pt x="449" y="7433"/>
                  </a:cubicBezTo>
                  <a:cubicBezTo>
                    <a:pt x="314" y="8031"/>
                    <a:pt x="0" y="8629"/>
                    <a:pt x="146" y="9222"/>
                  </a:cubicBezTo>
                  <a:cubicBezTo>
                    <a:pt x="251" y="9644"/>
                    <a:pt x="568" y="9977"/>
                    <a:pt x="725" y="10380"/>
                  </a:cubicBezTo>
                  <a:cubicBezTo>
                    <a:pt x="945" y="10955"/>
                    <a:pt x="822" y="11598"/>
                    <a:pt x="747" y="12210"/>
                  </a:cubicBezTo>
                  <a:cubicBezTo>
                    <a:pt x="673" y="12823"/>
                    <a:pt x="673" y="13510"/>
                    <a:pt x="1080" y="13973"/>
                  </a:cubicBezTo>
                  <a:cubicBezTo>
                    <a:pt x="1359" y="14292"/>
                    <a:pt x="1770" y="14427"/>
                    <a:pt x="2198" y="14427"/>
                  </a:cubicBezTo>
                  <a:cubicBezTo>
                    <a:pt x="2542" y="14427"/>
                    <a:pt x="2897" y="14340"/>
                    <a:pt x="3205" y="14194"/>
                  </a:cubicBezTo>
                  <a:cubicBezTo>
                    <a:pt x="3900" y="13865"/>
                    <a:pt x="4448" y="13304"/>
                    <a:pt x="5088" y="12887"/>
                  </a:cubicBezTo>
                  <a:cubicBezTo>
                    <a:pt x="5529" y="12598"/>
                    <a:pt x="6062" y="12380"/>
                    <a:pt x="6576" y="12380"/>
                  </a:cubicBezTo>
                  <a:cubicBezTo>
                    <a:pt x="6809" y="12380"/>
                    <a:pt x="7038" y="12424"/>
                    <a:pt x="7253" y="12528"/>
                  </a:cubicBezTo>
                  <a:cubicBezTo>
                    <a:pt x="7572" y="12677"/>
                    <a:pt x="7848" y="12949"/>
                    <a:pt x="8199" y="12980"/>
                  </a:cubicBezTo>
                  <a:cubicBezTo>
                    <a:pt x="8218" y="12981"/>
                    <a:pt x="8237" y="12982"/>
                    <a:pt x="8256" y="12982"/>
                  </a:cubicBezTo>
                  <a:cubicBezTo>
                    <a:pt x="8718" y="12982"/>
                    <a:pt x="9095" y="12560"/>
                    <a:pt x="9551" y="12434"/>
                  </a:cubicBezTo>
                  <a:cubicBezTo>
                    <a:pt x="9675" y="12400"/>
                    <a:pt x="9801" y="12389"/>
                    <a:pt x="9929" y="12389"/>
                  </a:cubicBezTo>
                  <a:cubicBezTo>
                    <a:pt x="10154" y="12389"/>
                    <a:pt x="10384" y="12423"/>
                    <a:pt x="10610" y="12423"/>
                  </a:cubicBezTo>
                  <a:cubicBezTo>
                    <a:pt x="10678" y="12423"/>
                    <a:pt x="10746" y="12419"/>
                    <a:pt x="10813" y="12412"/>
                  </a:cubicBezTo>
                  <a:cubicBezTo>
                    <a:pt x="11673" y="12318"/>
                    <a:pt x="12304" y="11396"/>
                    <a:pt x="12184" y="10541"/>
                  </a:cubicBezTo>
                  <a:cubicBezTo>
                    <a:pt x="12065" y="9689"/>
                    <a:pt x="11299" y="9001"/>
                    <a:pt x="10451" y="8860"/>
                  </a:cubicBezTo>
                  <a:cubicBezTo>
                    <a:pt x="10085" y="8800"/>
                    <a:pt x="9651" y="8793"/>
                    <a:pt x="9450" y="8482"/>
                  </a:cubicBezTo>
                  <a:cubicBezTo>
                    <a:pt x="9158" y="8031"/>
                    <a:pt x="9674" y="7444"/>
                    <a:pt x="9584" y="6910"/>
                  </a:cubicBezTo>
                  <a:cubicBezTo>
                    <a:pt x="9517" y="6526"/>
                    <a:pt x="9155" y="6271"/>
                    <a:pt x="8796" y="6114"/>
                  </a:cubicBezTo>
                  <a:cubicBezTo>
                    <a:pt x="8441" y="5962"/>
                    <a:pt x="8046" y="5853"/>
                    <a:pt x="7769" y="5581"/>
                  </a:cubicBezTo>
                  <a:cubicBezTo>
                    <a:pt x="7272" y="5095"/>
                    <a:pt x="7329" y="4303"/>
                    <a:pt x="7175" y="3627"/>
                  </a:cubicBezTo>
                  <a:cubicBezTo>
                    <a:pt x="6925" y="2510"/>
                    <a:pt x="5879" y="225"/>
                    <a:pt x="36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2"/>
            <p:cNvSpPr/>
            <p:nvPr/>
          </p:nvSpPr>
          <p:spPr>
            <a:xfrm>
              <a:off x="7542358" y="4611849"/>
              <a:ext cx="233506" cy="102018"/>
            </a:xfrm>
            <a:custGeom>
              <a:rect b="b" l="l" r="r" t="t"/>
              <a:pathLst>
                <a:path extrusionOk="0" h="2489" w="5697">
                  <a:moveTo>
                    <a:pt x="2649" y="0"/>
                  </a:moveTo>
                  <a:lnTo>
                    <a:pt x="2604" y="1629"/>
                  </a:lnTo>
                  <a:cubicBezTo>
                    <a:pt x="2604" y="1629"/>
                    <a:pt x="1" y="2160"/>
                    <a:pt x="624" y="2365"/>
                  </a:cubicBezTo>
                  <a:cubicBezTo>
                    <a:pt x="925" y="2461"/>
                    <a:pt x="2058" y="2488"/>
                    <a:pt x="3173" y="2488"/>
                  </a:cubicBezTo>
                  <a:cubicBezTo>
                    <a:pt x="4133" y="2488"/>
                    <a:pt x="5080" y="2468"/>
                    <a:pt x="5469" y="2455"/>
                  </a:cubicBezTo>
                  <a:lnTo>
                    <a:pt x="5659" y="2447"/>
                  </a:lnTo>
                  <a:lnTo>
                    <a:pt x="5696" y="64"/>
                  </a:lnTo>
                  <a:lnTo>
                    <a:pt x="26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2"/>
            <p:cNvSpPr/>
            <p:nvPr/>
          </p:nvSpPr>
          <p:spPr>
            <a:xfrm>
              <a:off x="7728970" y="4675172"/>
              <a:ext cx="45988" cy="35167"/>
            </a:xfrm>
            <a:custGeom>
              <a:rect b="b" l="l" r="r" t="t"/>
              <a:pathLst>
                <a:path extrusionOk="0" h="858" w="1122">
                  <a:moveTo>
                    <a:pt x="1021" y="1"/>
                  </a:moveTo>
                  <a:cubicBezTo>
                    <a:pt x="798" y="1"/>
                    <a:pt x="583" y="78"/>
                    <a:pt x="404" y="211"/>
                  </a:cubicBezTo>
                  <a:cubicBezTo>
                    <a:pt x="195" y="368"/>
                    <a:pt x="49" y="599"/>
                    <a:pt x="1" y="853"/>
                  </a:cubicBezTo>
                  <a:lnTo>
                    <a:pt x="1102" y="858"/>
                  </a:lnTo>
                  <a:lnTo>
                    <a:pt x="1121" y="6"/>
                  </a:lnTo>
                  <a:cubicBezTo>
                    <a:pt x="1088" y="2"/>
                    <a:pt x="1054" y="1"/>
                    <a:pt x="10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2"/>
            <p:cNvSpPr/>
            <p:nvPr/>
          </p:nvSpPr>
          <p:spPr>
            <a:xfrm>
              <a:off x="7610428" y="4293623"/>
              <a:ext cx="197166" cy="21142"/>
            </a:xfrm>
            <a:custGeom>
              <a:rect b="b" l="l" r="r" t="t"/>
              <a:pathLst>
                <a:path extrusionOk="0" h="562" w="5241">
                  <a:moveTo>
                    <a:pt x="912" y="0"/>
                  </a:moveTo>
                  <a:cubicBezTo>
                    <a:pt x="912" y="0"/>
                    <a:pt x="0" y="243"/>
                    <a:pt x="109" y="396"/>
                  </a:cubicBezTo>
                  <a:cubicBezTo>
                    <a:pt x="184" y="497"/>
                    <a:pt x="1787" y="562"/>
                    <a:pt x="3296" y="562"/>
                  </a:cubicBezTo>
                  <a:cubicBezTo>
                    <a:pt x="4028" y="562"/>
                    <a:pt x="4738" y="546"/>
                    <a:pt x="5241" y="512"/>
                  </a:cubicBezTo>
                  <a:lnTo>
                    <a:pt x="5237" y="441"/>
                  </a:lnTo>
                  <a:lnTo>
                    <a:pt x="1174" y="396"/>
                  </a:lnTo>
                  <a:cubicBezTo>
                    <a:pt x="1174" y="396"/>
                    <a:pt x="1091" y="11"/>
                    <a:pt x="912"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2"/>
            <p:cNvSpPr/>
            <p:nvPr/>
          </p:nvSpPr>
          <p:spPr>
            <a:xfrm>
              <a:off x="7614491" y="4306488"/>
              <a:ext cx="194796" cy="4815"/>
            </a:xfrm>
            <a:custGeom>
              <a:rect b="b" l="l" r="r" t="t"/>
              <a:pathLst>
                <a:path extrusionOk="0" h="128" w="5178">
                  <a:moveTo>
                    <a:pt x="25" y="0"/>
                  </a:moveTo>
                  <a:cubicBezTo>
                    <a:pt x="9" y="0"/>
                    <a:pt x="1" y="2"/>
                    <a:pt x="1" y="2"/>
                  </a:cubicBezTo>
                  <a:cubicBezTo>
                    <a:pt x="1" y="2"/>
                    <a:pt x="20" y="5"/>
                    <a:pt x="54" y="9"/>
                  </a:cubicBezTo>
                  <a:cubicBezTo>
                    <a:pt x="98" y="13"/>
                    <a:pt x="147" y="17"/>
                    <a:pt x="202" y="21"/>
                  </a:cubicBezTo>
                  <a:cubicBezTo>
                    <a:pt x="356" y="28"/>
                    <a:pt x="539" y="39"/>
                    <a:pt x="759" y="54"/>
                  </a:cubicBezTo>
                  <a:cubicBezTo>
                    <a:pt x="1226" y="81"/>
                    <a:pt x="1872" y="107"/>
                    <a:pt x="2590" y="117"/>
                  </a:cubicBezTo>
                  <a:cubicBezTo>
                    <a:pt x="2946" y="125"/>
                    <a:pt x="3286" y="128"/>
                    <a:pt x="3596" y="128"/>
                  </a:cubicBezTo>
                  <a:cubicBezTo>
                    <a:pt x="3905" y="128"/>
                    <a:pt x="4184" y="125"/>
                    <a:pt x="4419" y="121"/>
                  </a:cubicBezTo>
                  <a:cubicBezTo>
                    <a:pt x="4636" y="117"/>
                    <a:pt x="4823" y="114"/>
                    <a:pt x="4972" y="110"/>
                  </a:cubicBezTo>
                  <a:cubicBezTo>
                    <a:pt x="5029" y="107"/>
                    <a:pt x="5081" y="107"/>
                    <a:pt x="5126" y="103"/>
                  </a:cubicBezTo>
                  <a:cubicBezTo>
                    <a:pt x="5159" y="103"/>
                    <a:pt x="5178" y="99"/>
                    <a:pt x="5178" y="99"/>
                  </a:cubicBezTo>
                  <a:cubicBezTo>
                    <a:pt x="5178" y="99"/>
                    <a:pt x="5159" y="95"/>
                    <a:pt x="5126" y="95"/>
                  </a:cubicBezTo>
                  <a:lnTo>
                    <a:pt x="4419" y="95"/>
                  </a:lnTo>
                  <a:cubicBezTo>
                    <a:pt x="4302" y="96"/>
                    <a:pt x="4173" y="96"/>
                    <a:pt x="4035" y="96"/>
                  </a:cubicBezTo>
                  <a:cubicBezTo>
                    <a:pt x="3622" y="96"/>
                    <a:pt x="3125" y="92"/>
                    <a:pt x="2590" y="84"/>
                  </a:cubicBezTo>
                  <a:cubicBezTo>
                    <a:pt x="1872" y="69"/>
                    <a:pt x="1226" y="47"/>
                    <a:pt x="759" y="28"/>
                  </a:cubicBezTo>
                  <a:cubicBezTo>
                    <a:pt x="539" y="21"/>
                    <a:pt x="356" y="13"/>
                    <a:pt x="206" y="5"/>
                  </a:cubicBezTo>
                  <a:cubicBezTo>
                    <a:pt x="150" y="2"/>
                    <a:pt x="98" y="2"/>
                    <a:pt x="54" y="2"/>
                  </a:cubicBezTo>
                  <a:cubicBezTo>
                    <a:pt x="42" y="1"/>
                    <a:pt x="33" y="0"/>
                    <a:pt x="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2"/>
            <p:cNvSpPr/>
            <p:nvPr/>
          </p:nvSpPr>
          <p:spPr>
            <a:xfrm>
              <a:off x="7643721" y="4292155"/>
              <a:ext cx="11700" cy="18246"/>
            </a:xfrm>
            <a:custGeom>
              <a:rect b="b" l="l" r="r" t="t"/>
              <a:pathLst>
                <a:path extrusionOk="0" h="485" w="311">
                  <a:moveTo>
                    <a:pt x="7" y="1"/>
                  </a:moveTo>
                  <a:cubicBezTo>
                    <a:pt x="6" y="1"/>
                    <a:pt x="5" y="1"/>
                    <a:pt x="5" y="2"/>
                  </a:cubicBezTo>
                  <a:cubicBezTo>
                    <a:pt x="1" y="9"/>
                    <a:pt x="113" y="81"/>
                    <a:pt x="191" y="219"/>
                  </a:cubicBezTo>
                  <a:cubicBezTo>
                    <a:pt x="273" y="353"/>
                    <a:pt x="277" y="484"/>
                    <a:pt x="289" y="484"/>
                  </a:cubicBezTo>
                  <a:cubicBezTo>
                    <a:pt x="289" y="484"/>
                    <a:pt x="289" y="484"/>
                    <a:pt x="289" y="484"/>
                  </a:cubicBezTo>
                  <a:cubicBezTo>
                    <a:pt x="300" y="484"/>
                    <a:pt x="310" y="340"/>
                    <a:pt x="221" y="200"/>
                  </a:cubicBezTo>
                  <a:cubicBezTo>
                    <a:pt x="145" y="62"/>
                    <a:pt x="28" y="1"/>
                    <a:pt x="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2"/>
            <p:cNvSpPr/>
            <p:nvPr/>
          </p:nvSpPr>
          <p:spPr>
            <a:xfrm>
              <a:off x="7638021" y="4680869"/>
              <a:ext cx="7255" cy="10493"/>
            </a:xfrm>
            <a:custGeom>
              <a:rect b="b" l="l" r="r" t="t"/>
              <a:pathLst>
                <a:path extrusionOk="0" h="256" w="177">
                  <a:moveTo>
                    <a:pt x="14" y="1"/>
                  </a:moveTo>
                  <a:cubicBezTo>
                    <a:pt x="13" y="1"/>
                    <a:pt x="12" y="1"/>
                    <a:pt x="12" y="1"/>
                  </a:cubicBezTo>
                  <a:cubicBezTo>
                    <a:pt x="1" y="5"/>
                    <a:pt x="30" y="69"/>
                    <a:pt x="72" y="139"/>
                  </a:cubicBezTo>
                  <a:cubicBezTo>
                    <a:pt x="114" y="206"/>
                    <a:pt x="153" y="256"/>
                    <a:pt x="166" y="256"/>
                  </a:cubicBezTo>
                  <a:cubicBezTo>
                    <a:pt x="167" y="256"/>
                    <a:pt x="168" y="256"/>
                    <a:pt x="168" y="255"/>
                  </a:cubicBezTo>
                  <a:cubicBezTo>
                    <a:pt x="177" y="251"/>
                    <a:pt x="151" y="188"/>
                    <a:pt x="106" y="117"/>
                  </a:cubicBezTo>
                  <a:cubicBezTo>
                    <a:pt x="64" y="51"/>
                    <a:pt x="25" y="1"/>
                    <a:pt x="1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2"/>
            <p:cNvSpPr/>
            <p:nvPr/>
          </p:nvSpPr>
          <p:spPr>
            <a:xfrm>
              <a:off x="7647202" y="4679025"/>
              <a:ext cx="8198" cy="7296"/>
            </a:xfrm>
            <a:custGeom>
              <a:rect b="b" l="l" r="r" t="t"/>
              <a:pathLst>
                <a:path extrusionOk="0" h="178" w="200">
                  <a:moveTo>
                    <a:pt x="8" y="0"/>
                  </a:moveTo>
                  <a:cubicBezTo>
                    <a:pt x="6" y="0"/>
                    <a:pt x="5" y="1"/>
                    <a:pt x="5" y="2"/>
                  </a:cubicBezTo>
                  <a:cubicBezTo>
                    <a:pt x="1" y="9"/>
                    <a:pt x="34" y="54"/>
                    <a:pt x="87" y="102"/>
                  </a:cubicBezTo>
                  <a:cubicBezTo>
                    <a:pt x="134" y="146"/>
                    <a:pt x="178" y="178"/>
                    <a:pt x="189" y="178"/>
                  </a:cubicBezTo>
                  <a:cubicBezTo>
                    <a:pt x="190" y="178"/>
                    <a:pt x="191" y="177"/>
                    <a:pt x="191" y="176"/>
                  </a:cubicBezTo>
                  <a:cubicBezTo>
                    <a:pt x="199" y="169"/>
                    <a:pt x="165" y="124"/>
                    <a:pt x="113" y="76"/>
                  </a:cubicBezTo>
                  <a:cubicBezTo>
                    <a:pt x="66" y="32"/>
                    <a:pt x="21" y="0"/>
                    <a:pt x="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2"/>
            <p:cNvSpPr/>
            <p:nvPr/>
          </p:nvSpPr>
          <p:spPr>
            <a:xfrm>
              <a:off x="7648596" y="4673697"/>
              <a:ext cx="13198" cy="1558"/>
            </a:xfrm>
            <a:custGeom>
              <a:rect b="b" l="l" r="r" t="t"/>
              <a:pathLst>
                <a:path extrusionOk="0" h="38" w="322">
                  <a:moveTo>
                    <a:pt x="161" y="1"/>
                  </a:moveTo>
                  <a:cubicBezTo>
                    <a:pt x="75" y="1"/>
                    <a:pt x="0" y="8"/>
                    <a:pt x="0" y="19"/>
                  </a:cubicBezTo>
                  <a:cubicBezTo>
                    <a:pt x="0" y="27"/>
                    <a:pt x="72" y="37"/>
                    <a:pt x="161" y="37"/>
                  </a:cubicBezTo>
                  <a:cubicBezTo>
                    <a:pt x="251" y="37"/>
                    <a:pt x="322" y="30"/>
                    <a:pt x="322" y="19"/>
                  </a:cubicBezTo>
                  <a:cubicBezTo>
                    <a:pt x="322" y="11"/>
                    <a:pt x="251" y="1"/>
                    <a:pt x="1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2"/>
            <p:cNvSpPr/>
            <p:nvPr/>
          </p:nvSpPr>
          <p:spPr>
            <a:xfrm>
              <a:off x="7649210" y="4666114"/>
              <a:ext cx="15042" cy="2172"/>
            </a:xfrm>
            <a:custGeom>
              <a:rect b="b" l="l" r="r" t="t"/>
              <a:pathLst>
                <a:path extrusionOk="0" h="53" w="367">
                  <a:moveTo>
                    <a:pt x="351" y="0"/>
                  </a:moveTo>
                  <a:cubicBezTo>
                    <a:pt x="326" y="0"/>
                    <a:pt x="261" y="11"/>
                    <a:pt x="183" y="14"/>
                  </a:cubicBezTo>
                  <a:cubicBezTo>
                    <a:pt x="83" y="21"/>
                    <a:pt x="4" y="14"/>
                    <a:pt x="0" y="25"/>
                  </a:cubicBezTo>
                  <a:cubicBezTo>
                    <a:pt x="0" y="32"/>
                    <a:pt x="64" y="52"/>
                    <a:pt x="148" y="52"/>
                  </a:cubicBezTo>
                  <a:cubicBezTo>
                    <a:pt x="160" y="52"/>
                    <a:pt x="171" y="52"/>
                    <a:pt x="183" y="51"/>
                  </a:cubicBezTo>
                  <a:cubicBezTo>
                    <a:pt x="288" y="48"/>
                    <a:pt x="366" y="14"/>
                    <a:pt x="363" y="3"/>
                  </a:cubicBezTo>
                  <a:cubicBezTo>
                    <a:pt x="362" y="1"/>
                    <a:pt x="358" y="0"/>
                    <a:pt x="3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2"/>
            <p:cNvSpPr/>
            <p:nvPr/>
          </p:nvSpPr>
          <p:spPr>
            <a:xfrm>
              <a:off x="7617200" y="4668860"/>
              <a:ext cx="23650" cy="13731"/>
            </a:xfrm>
            <a:custGeom>
              <a:rect b="b" l="l" r="r" t="t"/>
              <a:pathLst>
                <a:path extrusionOk="0" h="335" w="577">
                  <a:moveTo>
                    <a:pt x="181" y="36"/>
                  </a:moveTo>
                  <a:cubicBezTo>
                    <a:pt x="221" y="36"/>
                    <a:pt x="261" y="42"/>
                    <a:pt x="295" y="51"/>
                  </a:cubicBezTo>
                  <a:cubicBezTo>
                    <a:pt x="367" y="77"/>
                    <a:pt x="423" y="119"/>
                    <a:pt x="460" y="163"/>
                  </a:cubicBezTo>
                  <a:cubicBezTo>
                    <a:pt x="493" y="205"/>
                    <a:pt x="513" y="243"/>
                    <a:pt x="524" y="273"/>
                  </a:cubicBezTo>
                  <a:lnTo>
                    <a:pt x="524" y="273"/>
                  </a:lnTo>
                  <a:cubicBezTo>
                    <a:pt x="491" y="269"/>
                    <a:pt x="443" y="263"/>
                    <a:pt x="385" y="250"/>
                  </a:cubicBezTo>
                  <a:cubicBezTo>
                    <a:pt x="326" y="238"/>
                    <a:pt x="259" y="219"/>
                    <a:pt x="183" y="193"/>
                  </a:cubicBezTo>
                  <a:cubicBezTo>
                    <a:pt x="150" y="178"/>
                    <a:pt x="109" y="167"/>
                    <a:pt x="76" y="145"/>
                  </a:cubicBezTo>
                  <a:cubicBezTo>
                    <a:pt x="42" y="122"/>
                    <a:pt x="31" y="85"/>
                    <a:pt x="61" y="62"/>
                  </a:cubicBezTo>
                  <a:cubicBezTo>
                    <a:pt x="95" y="43"/>
                    <a:pt x="138" y="36"/>
                    <a:pt x="181" y="36"/>
                  </a:cubicBezTo>
                  <a:close/>
                  <a:moveTo>
                    <a:pt x="189" y="1"/>
                  </a:moveTo>
                  <a:cubicBezTo>
                    <a:pt x="140" y="1"/>
                    <a:pt x="89" y="11"/>
                    <a:pt x="38" y="36"/>
                  </a:cubicBezTo>
                  <a:cubicBezTo>
                    <a:pt x="16" y="51"/>
                    <a:pt x="1" y="85"/>
                    <a:pt x="9" y="111"/>
                  </a:cubicBezTo>
                  <a:cubicBezTo>
                    <a:pt x="16" y="141"/>
                    <a:pt x="35" y="160"/>
                    <a:pt x="57" y="174"/>
                  </a:cubicBezTo>
                  <a:cubicBezTo>
                    <a:pt x="94" y="200"/>
                    <a:pt x="135" y="212"/>
                    <a:pt x="173" y="227"/>
                  </a:cubicBezTo>
                  <a:cubicBezTo>
                    <a:pt x="251" y="253"/>
                    <a:pt x="322" y="267"/>
                    <a:pt x="382" y="276"/>
                  </a:cubicBezTo>
                  <a:cubicBezTo>
                    <a:pt x="440" y="285"/>
                    <a:pt x="488" y="288"/>
                    <a:pt x="522" y="288"/>
                  </a:cubicBezTo>
                  <a:cubicBezTo>
                    <a:pt x="525" y="288"/>
                    <a:pt x="527" y="288"/>
                    <a:pt x="530" y="287"/>
                  </a:cubicBezTo>
                  <a:lnTo>
                    <a:pt x="530" y="287"/>
                  </a:lnTo>
                  <a:cubicBezTo>
                    <a:pt x="540" y="317"/>
                    <a:pt x="543" y="335"/>
                    <a:pt x="546" y="335"/>
                  </a:cubicBezTo>
                  <a:cubicBezTo>
                    <a:pt x="550" y="335"/>
                    <a:pt x="550" y="319"/>
                    <a:pt x="544" y="287"/>
                  </a:cubicBezTo>
                  <a:lnTo>
                    <a:pt x="544" y="287"/>
                  </a:lnTo>
                  <a:cubicBezTo>
                    <a:pt x="565" y="286"/>
                    <a:pt x="576" y="284"/>
                    <a:pt x="576" y="283"/>
                  </a:cubicBezTo>
                  <a:cubicBezTo>
                    <a:pt x="576" y="280"/>
                    <a:pt x="564" y="278"/>
                    <a:pt x="541" y="275"/>
                  </a:cubicBezTo>
                  <a:lnTo>
                    <a:pt x="541" y="275"/>
                  </a:lnTo>
                  <a:cubicBezTo>
                    <a:pt x="534" y="245"/>
                    <a:pt x="518" y="198"/>
                    <a:pt x="483" y="148"/>
                  </a:cubicBezTo>
                  <a:cubicBezTo>
                    <a:pt x="434" y="78"/>
                    <a:pt x="321" y="1"/>
                    <a:pt x="1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2"/>
            <p:cNvSpPr/>
            <p:nvPr/>
          </p:nvSpPr>
          <p:spPr>
            <a:xfrm>
              <a:off x="7637447" y="4665295"/>
              <a:ext cx="12255" cy="15493"/>
            </a:xfrm>
            <a:custGeom>
              <a:rect b="b" l="l" r="r" t="t"/>
              <a:pathLst>
                <a:path extrusionOk="0" h="378" w="299">
                  <a:moveTo>
                    <a:pt x="226" y="0"/>
                  </a:moveTo>
                  <a:cubicBezTo>
                    <a:pt x="146" y="0"/>
                    <a:pt x="103" y="57"/>
                    <a:pt x="67" y="97"/>
                  </a:cubicBezTo>
                  <a:cubicBezTo>
                    <a:pt x="34" y="146"/>
                    <a:pt x="18" y="198"/>
                    <a:pt x="11" y="239"/>
                  </a:cubicBezTo>
                  <a:cubicBezTo>
                    <a:pt x="0" y="325"/>
                    <a:pt x="28" y="377"/>
                    <a:pt x="33" y="377"/>
                  </a:cubicBezTo>
                  <a:cubicBezTo>
                    <a:pt x="33" y="377"/>
                    <a:pt x="34" y="377"/>
                    <a:pt x="34" y="377"/>
                  </a:cubicBezTo>
                  <a:cubicBezTo>
                    <a:pt x="37" y="377"/>
                    <a:pt x="22" y="325"/>
                    <a:pt x="37" y="247"/>
                  </a:cubicBezTo>
                  <a:cubicBezTo>
                    <a:pt x="44" y="206"/>
                    <a:pt x="63" y="161"/>
                    <a:pt x="97" y="120"/>
                  </a:cubicBezTo>
                  <a:cubicBezTo>
                    <a:pt x="126" y="80"/>
                    <a:pt x="175" y="37"/>
                    <a:pt x="222" y="37"/>
                  </a:cubicBezTo>
                  <a:cubicBezTo>
                    <a:pt x="224" y="37"/>
                    <a:pt x="225" y="37"/>
                    <a:pt x="227" y="37"/>
                  </a:cubicBezTo>
                  <a:cubicBezTo>
                    <a:pt x="277" y="49"/>
                    <a:pt x="258" y="123"/>
                    <a:pt x="227" y="164"/>
                  </a:cubicBezTo>
                  <a:cubicBezTo>
                    <a:pt x="201" y="209"/>
                    <a:pt x="172" y="247"/>
                    <a:pt x="146" y="280"/>
                  </a:cubicBezTo>
                  <a:cubicBezTo>
                    <a:pt x="89" y="340"/>
                    <a:pt x="44" y="370"/>
                    <a:pt x="48" y="373"/>
                  </a:cubicBezTo>
                  <a:cubicBezTo>
                    <a:pt x="48" y="374"/>
                    <a:pt x="49" y="374"/>
                    <a:pt x="50" y="374"/>
                  </a:cubicBezTo>
                  <a:cubicBezTo>
                    <a:pt x="59" y="374"/>
                    <a:pt x="105" y="351"/>
                    <a:pt x="165" y="299"/>
                  </a:cubicBezTo>
                  <a:cubicBezTo>
                    <a:pt x="194" y="269"/>
                    <a:pt x="227" y="228"/>
                    <a:pt x="258" y="180"/>
                  </a:cubicBezTo>
                  <a:cubicBezTo>
                    <a:pt x="272" y="157"/>
                    <a:pt x="287" y="127"/>
                    <a:pt x="291" y="94"/>
                  </a:cubicBezTo>
                  <a:cubicBezTo>
                    <a:pt x="299" y="60"/>
                    <a:pt x="280" y="8"/>
                    <a:pt x="235" y="0"/>
                  </a:cubicBezTo>
                  <a:cubicBezTo>
                    <a:pt x="232" y="0"/>
                    <a:pt x="229" y="0"/>
                    <a:pt x="2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2"/>
            <p:cNvSpPr/>
            <p:nvPr/>
          </p:nvSpPr>
          <p:spPr>
            <a:xfrm>
              <a:off x="7729134" y="4673943"/>
              <a:ext cx="45168" cy="35618"/>
            </a:xfrm>
            <a:custGeom>
              <a:rect b="b" l="l" r="r" t="t"/>
              <a:pathLst>
                <a:path extrusionOk="0" h="869" w="1102">
                  <a:moveTo>
                    <a:pt x="913" y="1"/>
                  </a:moveTo>
                  <a:cubicBezTo>
                    <a:pt x="901" y="1"/>
                    <a:pt x="888" y="1"/>
                    <a:pt x="874" y="2"/>
                  </a:cubicBezTo>
                  <a:cubicBezTo>
                    <a:pt x="732" y="9"/>
                    <a:pt x="531" y="58"/>
                    <a:pt x="359" y="193"/>
                  </a:cubicBezTo>
                  <a:cubicBezTo>
                    <a:pt x="183" y="327"/>
                    <a:pt x="83" y="507"/>
                    <a:pt x="38" y="641"/>
                  </a:cubicBezTo>
                  <a:cubicBezTo>
                    <a:pt x="19" y="708"/>
                    <a:pt x="7" y="767"/>
                    <a:pt x="4" y="805"/>
                  </a:cubicBezTo>
                  <a:cubicBezTo>
                    <a:pt x="0" y="846"/>
                    <a:pt x="0" y="865"/>
                    <a:pt x="0" y="869"/>
                  </a:cubicBezTo>
                  <a:cubicBezTo>
                    <a:pt x="7" y="869"/>
                    <a:pt x="15" y="779"/>
                    <a:pt x="64" y="652"/>
                  </a:cubicBezTo>
                  <a:cubicBezTo>
                    <a:pt x="112" y="521"/>
                    <a:pt x="213" y="350"/>
                    <a:pt x="381" y="222"/>
                  </a:cubicBezTo>
                  <a:cubicBezTo>
                    <a:pt x="550" y="95"/>
                    <a:pt x="740" y="43"/>
                    <a:pt x="874" y="28"/>
                  </a:cubicBezTo>
                  <a:cubicBezTo>
                    <a:pt x="915" y="25"/>
                    <a:pt x="951" y="24"/>
                    <a:pt x="982" y="24"/>
                  </a:cubicBezTo>
                  <a:cubicBezTo>
                    <a:pt x="1033" y="24"/>
                    <a:pt x="1069" y="26"/>
                    <a:pt x="1088" y="26"/>
                  </a:cubicBezTo>
                  <a:cubicBezTo>
                    <a:pt x="1096" y="26"/>
                    <a:pt x="1101" y="26"/>
                    <a:pt x="1102" y="24"/>
                  </a:cubicBezTo>
                  <a:cubicBezTo>
                    <a:pt x="1102" y="24"/>
                    <a:pt x="1079" y="17"/>
                    <a:pt x="1043" y="9"/>
                  </a:cubicBezTo>
                  <a:cubicBezTo>
                    <a:pt x="1009" y="6"/>
                    <a:pt x="966" y="1"/>
                    <a:pt x="91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2"/>
            <p:cNvSpPr/>
            <p:nvPr/>
          </p:nvSpPr>
          <p:spPr>
            <a:xfrm>
              <a:off x="7761267" y="4622710"/>
              <a:ext cx="1721" cy="51316"/>
            </a:xfrm>
            <a:custGeom>
              <a:rect b="b" l="l" r="r" t="t"/>
              <a:pathLst>
                <a:path extrusionOk="0" h="1252" w="42">
                  <a:moveTo>
                    <a:pt x="26" y="0"/>
                  </a:moveTo>
                  <a:cubicBezTo>
                    <a:pt x="16" y="0"/>
                    <a:pt x="4" y="281"/>
                    <a:pt x="4" y="628"/>
                  </a:cubicBezTo>
                  <a:cubicBezTo>
                    <a:pt x="0" y="972"/>
                    <a:pt x="8" y="1252"/>
                    <a:pt x="16" y="1252"/>
                  </a:cubicBezTo>
                  <a:cubicBezTo>
                    <a:pt x="16" y="1252"/>
                    <a:pt x="16" y="1252"/>
                    <a:pt x="16" y="1252"/>
                  </a:cubicBezTo>
                  <a:cubicBezTo>
                    <a:pt x="27" y="1252"/>
                    <a:pt x="38" y="970"/>
                    <a:pt x="38" y="628"/>
                  </a:cubicBezTo>
                  <a:cubicBezTo>
                    <a:pt x="42" y="281"/>
                    <a:pt x="35" y="0"/>
                    <a:pt x="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2"/>
            <p:cNvSpPr/>
            <p:nvPr/>
          </p:nvSpPr>
          <p:spPr>
            <a:xfrm>
              <a:off x="7718206" y="4299077"/>
              <a:ext cx="33632" cy="1881"/>
            </a:xfrm>
            <a:custGeom>
              <a:rect b="b" l="l" r="r" t="t"/>
              <a:pathLst>
                <a:path extrusionOk="0" h="50" w="894">
                  <a:moveTo>
                    <a:pt x="28" y="1"/>
                  </a:moveTo>
                  <a:cubicBezTo>
                    <a:pt x="10" y="1"/>
                    <a:pt x="0" y="2"/>
                    <a:pt x="0" y="4"/>
                  </a:cubicBezTo>
                  <a:cubicBezTo>
                    <a:pt x="0" y="16"/>
                    <a:pt x="198" y="46"/>
                    <a:pt x="445" y="49"/>
                  </a:cubicBezTo>
                  <a:cubicBezTo>
                    <a:pt x="462" y="49"/>
                    <a:pt x="479" y="50"/>
                    <a:pt x="495" y="50"/>
                  </a:cubicBezTo>
                  <a:cubicBezTo>
                    <a:pt x="721" y="50"/>
                    <a:pt x="893" y="23"/>
                    <a:pt x="893" y="16"/>
                  </a:cubicBezTo>
                  <a:cubicBezTo>
                    <a:pt x="893" y="12"/>
                    <a:pt x="868" y="11"/>
                    <a:pt x="825" y="11"/>
                  </a:cubicBezTo>
                  <a:cubicBezTo>
                    <a:pt x="763" y="11"/>
                    <a:pt x="665" y="13"/>
                    <a:pt x="550" y="13"/>
                  </a:cubicBezTo>
                  <a:cubicBezTo>
                    <a:pt x="517" y="13"/>
                    <a:pt x="483" y="13"/>
                    <a:pt x="448" y="12"/>
                  </a:cubicBezTo>
                  <a:cubicBezTo>
                    <a:pt x="257" y="12"/>
                    <a:pt x="92" y="1"/>
                    <a:pt x="2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2"/>
            <p:cNvSpPr/>
            <p:nvPr/>
          </p:nvSpPr>
          <p:spPr>
            <a:xfrm>
              <a:off x="7770609" y="4299905"/>
              <a:ext cx="3988" cy="6546"/>
            </a:xfrm>
            <a:custGeom>
              <a:rect b="b" l="l" r="r" t="t"/>
              <a:pathLst>
                <a:path extrusionOk="0" h="174" w="106">
                  <a:moveTo>
                    <a:pt x="95" y="0"/>
                  </a:moveTo>
                  <a:cubicBezTo>
                    <a:pt x="82" y="0"/>
                    <a:pt x="47" y="29"/>
                    <a:pt x="27" y="76"/>
                  </a:cubicBezTo>
                  <a:cubicBezTo>
                    <a:pt x="0" y="125"/>
                    <a:pt x="5" y="173"/>
                    <a:pt x="16" y="173"/>
                  </a:cubicBezTo>
                  <a:cubicBezTo>
                    <a:pt x="16" y="173"/>
                    <a:pt x="17" y="173"/>
                    <a:pt x="17" y="173"/>
                  </a:cubicBezTo>
                  <a:cubicBezTo>
                    <a:pt x="28" y="173"/>
                    <a:pt x="39" y="134"/>
                    <a:pt x="60" y="91"/>
                  </a:cubicBezTo>
                  <a:cubicBezTo>
                    <a:pt x="79" y="46"/>
                    <a:pt x="105" y="9"/>
                    <a:pt x="98" y="1"/>
                  </a:cubicBezTo>
                  <a:cubicBezTo>
                    <a:pt x="97" y="0"/>
                    <a:pt x="96" y="0"/>
                    <a:pt x="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2"/>
            <p:cNvSpPr/>
            <p:nvPr/>
          </p:nvSpPr>
          <p:spPr>
            <a:xfrm>
              <a:off x="7742455" y="4686812"/>
              <a:ext cx="5369" cy="4755"/>
            </a:xfrm>
            <a:custGeom>
              <a:rect b="b" l="l" r="r" t="t"/>
              <a:pathLst>
                <a:path extrusionOk="0" h="116" w="131">
                  <a:moveTo>
                    <a:pt x="119" y="0"/>
                  </a:moveTo>
                  <a:cubicBezTo>
                    <a:pt x="106" y="0"/>
                    <a:pt x="78" y="18"/>
                    <a:pt x="52" y="43"/>
                  </a:cubicBezTo>
                  <a:cubicBezTo>
                    <a:pt x="18" y="76"/>
                    <a:pt x="0" y="106"/>
                    <a:pt x="8" y="114"/>
                  </a:cubicBezTo>
                  <a:cubicBezTo>
                    <a:pt x="8" y="115"/>
                    <a:pt x="9" y="115"/>
                    <a:pt x="11" y="115"/>
                  </a:cubicBezTo>
                  <a:cubicBezTo>
                    <a:pt x="21" y="115"/>
                    <a:pt x="50" y="98"/>
                    <a:pt x="78" y="69"/>
                  </a:cubicBezTo>
                  <a:cubicBezTo>
                    <a:pt x="108" y="39"/>
                    <a:pt x="130" y="9"/>
                    <a:pt x="123" y="2"/>
                  </a:cubicBezTo>
                  <a:cubicBezTo>
                    <a:pt x="122" y="1"/>
                    <a:pt x="121" y="0"/>
                    <a:pt x="11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2"/>
            <p:cNvSpPr/>
            <p:nvPr/>
          </p:nvSpPr>
          <p:spPr>
            <a:xfrm>
              <a:off x="7753275" y="4681033"/>
              <a:ext cx="7706" cy="3156"/>
            </a:xfrm>
            <a:custGeom>
              <a:rect b="b" l="l" r="r" t="t"/>
              <a:pathLst>
                <a:path extrusionOk="0" h="77" w="188">
                  <a:moveTo>
                    <a:pt x="132" y="0"/>
                  </a:moveTo>
                  <a:cubicBezTo>
                    <a:pt x="117" y="0"/>
                    <a:pt x="101" y="2"/>
                    <a:pt x="83" y="8"/>
                  </a:cubicBezTo>
                  <a:cubicBezTo>
                    <a:pt x="28" y="27"/>
                    <a:pt x="1" y="68"/>
                    <a:pt x="9" y="75"/>
                  </a:cubicBezTo>
                  <a:cubicBezTo>
                    <a:pt x="10" y="76"/>
                    <a:pt x="11" y="77"/>
                    <a:pt x="13" y="77"/>
                  </a:cubicBezTo>
                  <a:cubicBezTo>
                    <a:pt x="24" y="77"/>
                    <a:pt x="56" y="55"/>
                    <a:pt x="95" y="42"/>
                  </a:cubicBezTo>
                  <a:cubicBezTo>
                    <a:pt x="140" y="27"/>
                    <a:pt x="180" y="31"/>
                    <a:pt x="185" y="20"/>
                  </a:cubicBezTo>
                  <a:cubicBezTo>
                    <a:pt x="187" y="12"/>
                    <a:pt x="165" y="0"/>
                    <a:pt x="13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2"/>
            <p:cNvSpPr/>
            <p:nvPr/>
          </p:nvSpPr>
          <p:spPr>
            <a:xfrm>
              <a:off x="7766350" y="4679189"/>
              <a:ext cx="3976" cy="2090"/>
            </a:xfrm>
            <a:custGeom>
              <a:rect b="b" l="l" r="r" t="t"/>
              <a:pathLst>
                <a:path extrusionOk="0" h="51" w="97">
                  <a:moveTo>
                    <a:pt x="77" y="0"/>
                  </a:moveTo>
                  <a:cubicBezTo>
                    <a:pt x="67" y="0"/>
                    <a:pt x="54" y="3"/>
                    <a:pt x="41" y="8"/>
                  </a:cubicBezTo>
                  <a:cubicBezTo>
                    <a:pt x="18" y="15"/>
                    <a:pt x="0" y="31"/>
                    <a:pt x="4" y="42"/>
                  </a:cubicBezTo>
                  <a:cubicBezTo>
                    <a:pt x="6" y="48"/>
                    <a:pt x="12" y="50"/>
                    <a:pt x="21" y="50"/>
                  </a:cubicBezTo>
                  <a:cubicBezTo>
                    <a:pt x="31" y="50"/>
                    <a:pt x="43" y="48"/>
                    <a:pt x="56" y="42"/>
                  </a:cubicBezTo>
                  <a:cubicBezTo>
                    <a:pt x="82" y="34"/>
                    <a:pt x="97" y="20"/>
                    <a:pt x="93" y="8"/>
                  </a:cubicBezTo>
                  <a:cubicBezTo>
                    <a:pt x="93" y="3"/>
                    <a:pt x="87" y="0"/>
                    <a:pt x="7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2"/>
            <p:cNvSpPr/>
            <p:nvPr/>
          </p:nvSpPr>
          <p:spPr>
            <a:xfrm>
              <a:off x="7897056" y="4611849"/>
              <a:ext cx="233506" cy="102018"/>
            </a:xfrm>
            <a:custGeom>
              <a:rect b="b" l="l" r="r" t="t"/>
              <a:pathLst>
                <a:path extrusionOk="0" h="2489" w="5697">
                  <a:moveTo>
                    <a:pt x="2649" y="0"/>
                  </a:moveTo>
                  <a:lnTo>
                    <a:pt x="2604" y="1629"/>
                  </a:lnTo>
                  <a:cubicBezTo>
                    <a:pt x="2604" y="1629"/>
                    <a:pt x="1" y="2160"/>
                    <a:pt x="625" y="2365"/>
                  </a:cubicBezTo>
                  <a:cubicBezTo>
                    <a:pt x="926" y="2461"/>
                    <a:pt x="2058" y="2488"/>
                    <a:pt x="3174" y="2488"/>
                  </a:cubicBezTo>
                  <a:cubicBezTo>
                    <a:pt x="4134" y="2488"/>
                    <a:pt x="5082" y="2468"/>
                    <a:pt x="5472" y="2455"/>
                  </a:cubicBezTo>
                  <a:lnTo>
                    <a:pt x="5659" y="2447"/>
                  </a:lnTo>
                  <a:lnTo>
                    <a:pt x="5697" y="64"/>
                  </a:lnTo>
                  <a:lnTo>
                    <a:pt x="26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2"/>
            <p:cNvSpPr/>
            <p:nvPr/>
          </p:nvSpPr>
          <p:spPr>
            <a:xfrm>
              <a:off x="8083667" y="4675172"/>
              <a:ext cx="45988" cy="35167"/>
            </a:xfrm>
            <a:custGeom>
              <a:rect b="b" l="l" r="r" t="t"/>
              <a:pathLst>
                <a:path extrusionOk="0" h="858" w="1122">
                  <a:moveTo>
                    <a:pt x="1022" y="1"/>
                  </a:moveTo>
                  <a:cubicBezTo>
                    <a:pt x="800" y="1"/>
                    <a:pt x="586" y="78"/>
                    <a:pt x="404" y="211"/>
                  </a:cubicBezTo>
                  <a:cubicBezTo>
                    <a:pt x="199" y="368"/>
                    <a:pt x="49" y="599"/>
                    <a:pt x="1" y="853"/>
                  </a:cubicBezTo>
                  <a:lnTo>
                    <a:pt x="1106" y="858"/>
                  </a:lnTo>
                  <a:lnTo>
                    <a:pt x="1121" y="6"/>
                  </a:lnTo>
                  <a:cubicBezTo>
                    <a:pt x="1088" y="2"/>
                    <a:pt x="1055" y="1"/>
                    <a:pt x="10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2"/>
            <p:cNvSpPr/>
            <p:nvPr/>
          </p:nvSpPr>
          <p:spPr>
            <a:xfrm>
              <a:off x="7936020" y="4293623"/>
              <a:ext cx="197129" cy="21142"/>
            </a:xfrm>
            <a:custGeom>
              <a:rect b="b" l="l" r="r" t="t"/>
              <a:pathLst>
                <a:path extrusionOk="0" h="562" w="5240">
                  <a:moveTo>
                    <a:pt x="911" y="0"/>
                  </a:moveTo>
                  <a:cubicBezTo>
                    <a:pt x="911" y="0"/>
                    <a:pt x="0" y="243"/>
                    <a:pt x="108" y="396"/>
                  </a:cubicBezTo>
                  <a:cubicBezTo>
                    <a:pt x="183" y="497"/>
                    <a:pt x="1786" y="562"/>
                    <a:pt x="3295" y="562"/>
                  </a:cubicBezTo>
                  <a:cubicBezTo>
                    <a:pt x="4027" y="562"/>
                    <a:pt x="4737" y="546"/>
                    <a:pt x="5240" y="512"/>
                  </a:cubicBezTo>
                  <a:lnTo>
                    <a:pt x="5236" y="441"/>
                  </a:lnTo>
                  <a:lnTo>
                    <a:pt x="1176" y="396"/>
                  </a:lnTo>
                  <a:cubicBezTo>
                    <a:pt x="1176" y="396"/>
                    <a:pt x="1090" y="11"/>
                    <a:pt x="911" y="0"/>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2"/>
            <p:cNvSpPr/>
            <p:nvPr/>
          </p:nvSpPr>
          <p:spPr>
            <a:xfrm>
              <a:off x="7940045" y="4306488"/>
              <a:ext cx="194796" cy="4815"/>
            </a:xfrm>
            <a:custGeom>
              <a:rect b="b" l="l" r="r" t="t"/>
              <a:pathLst>
                <a:path extrusionOk="0" h="128" w="5178">
                  <a:moveTo>
                    <a:pt x="25" y="0"/>
                  </a:moveTo>
                  <a:cubicBezTo>
                    <a:pt x="9" y="0"/>
                    <a:pt x="1" y="2"/>
                    <a:pt x="1" y="2"/>
                  </a:cubicBezTo>
                  <a:cubicBezTo>
                    <a:pt x="1" y="2"/>
                    <a:pt x="20" y="5"/>
                    <a:pt x="54" y="9"/>
                  </a:cubicBezTo>
                  <a:cubicBezTo>
                    <a:pt x="99" y="13"/>
                    <a:pt x="151" y="17"/>
                    <a:pt x="207" y="21"/>
                  </a:cubicBezTo>
                  <a:cubicBezTo>
                    <a:pt x="356" y="28"/>
                    <a:pt x="539" y="39"/>
                    <a:pt x="759" y="54"/>
                  </a:cubicBezTo>
                  <a:cubicBezTo>
                    <a:pt x="1226" y="81"/>
                    <a:pt x="1873" y="107"/>
                    <a:pt x="2590" y="117"/>
                  </a:cubicBezTo>
                  <a:cubicBezTo>
                    <a:pt x="2947" y="125"/>
                    <a:pt x="3287" y="128"/>
                    <a:pt x="3597" y="128"/>
                  </a:cubicBezTo>
                  <a:cubicBezTo>
                    <a:pt x="3908" y="128"/>
                    <a:pt x="4187" y="125"/>
                    <a:pt x="4420" y="121"/>
                  </a:cubicBezTo>
                  <a:cubicBezTo>
                    <a:pt x="4640" y="117"/>
                    <a:pt x="4824" y="114"/>
                    <a:pt x="4976" y="110"/>
                  </a:cubicBezTo>
                  <a:cubicBezTo>
                    <a:pt x="5033" y="107"/>
                    <a:pt x="5081" y="107"/>
                    <a:pt x="5126" y="103"/>
                  </a:cubicBezTo>
                  <a:cubicBezTo>
                    <a:pt x="5160" y="103"/>
                    <a:pt x="5178" y="99"/>
                    <a:pt x="5178" y="99"/>
                  </a:cubicBezTo>
                  <a:cubicBezTo>
                    <a:pt x="5178" y="99"/>
                    <a:pt x="5160" y="95"/>
                    <a:pt x="5126" y="95"/>
                  </a:cubicBezTo>
                  <a:lnTo>
                    <a:pt x="4420" y="95"/>
                  </a:lnTo>
                  <a:cubicBezTo>
                    <a:pt x="4303" y="96"/>
                    <a:pt x="4175" y="96"/>
                    <a:pt x="4038" y="96"/>
                  </a:cubicBezTo>
                  <a:cubicBezTo>
                    <a:pt x="3624" y="96"/>
                    <a:pt x="3125" y="92"/>
                    <a:pt x="2590" y="84"/>
                  </a:cubicBezTo>
                  <a:cubicBezTo>
                    <a:pt x="1876" y="69"/>
                    <a:pt x="1230" y="47"/>
                    <a:pt x="759" y="28"/>
                  </a:cubicBezTo>
                  <a:cubicBezTo>
                    <a:pt x="543" y="21"/>
                    <a:pt x="356" y="13"/>
                    <a:pt x="207" y="5"/>
                  </a:cubicBezTo>
                  <a:cubicBezTo>
                    <a:pt x="151" y="2"/>
                    <a:pt x="102" y="2"/>
                    <a:pt x="54" y="2"/>
                  </a:cubicBezTo>
                  <a:cubicBezTo>
                    <a:pt x="42" y="1"/>
                    <a:pt x="33" y="0"/>
                    <a:pt x="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2"/>
            <p:cNvSpPr/>
            <p:nvPr/>
          </p:nvSpPr>
          <p:spPr>
            <a:xfrm>
              <a:off x="7969313" y="4292155"/>
              <a:ext cx="11662" cy="18246"/>
            </a:xfrm>
            <a:custGeom>
              <a:rect b="b" l="l" r="r" t="t"/>
              <a:pathLst>
                <a:path extrusionOk="0" h="485" w="310">
                  <a:moveTo>
                    <a:pt x="9" y="1"/>
                  </a:moveTo>
                  <a:cubicBezTo>
                    <a:pt x="8" y="1"/>
                    <a:pt x="7" y="1"/>
                    <a:pt x="7" y="2"/>
                  </a:cubicBezTo>
                  <a:cubicBezTo>
                    <a:pt x="0" y="9"/>
                    <a:pt x="112" y="81"/>
                    <a:pt x="191" y="219"/>
                  </a:cubicBezTo>
                  <a:cubicBezTo>
                    <a:pt x="273" y="353"/>
                    <a:pt x="276" y="484"/>
                    <a:pt x="288" y="484"/>
                  </a:cubicBezTo>
                  <a:cubicBezTo>
                    <a:pt x="288" y="484"/>
                    <a:pt x="288" y="484"/>
                    <a:pt x="288" y="484"/>
                  </a:cubicBezTo>
                  <a:cubicBezTo>
                    <a:pt x="299" y="484"/>
                    <a:pt x="309" y="340"/>
                    <a:pt x="224" y="200"/>
                  </a:cubicBezTo>
                  <a:cubicBezTo>
                    <a:pt x="145" y="62"/>
                    <a:pt x="27" y="1"/>
                    <a:pt x="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2"/>
            <p:cNvSpPr/>
            <p:nvPr/>
          </p:nvSpPr>
          <p:spPr>
            <a:xfrm>
              <a:off x="7992882" y="4680869"/>
              <a:ext cx="7091" cy="10493"/>
            </a:xfrm>
            <a:custGeom>
              <a:rect b="b" l="l" r="r" t="t"/>
              <a:pathLst>
                <a:path extrusionOk="0" h="256" w="173">
                  <a:moveTo>
                    <a:pt x="11" y="1"/>
                  </a:moveTo>
                  <a:cubicBezTo>
                    <a:pt x="10" y="1"/>
                    <a:pt x="9" y="1"/>
                    <a:pt x="9" y="1"/>
                  </a:cubicBezTo>
                  <a:cubicBezTo>
                    <a:pt x="1" y="5"/>
                    <a:pt x="27" y="69"/>
                    <a:pt x="71" y="139"/>
                  </a:cubicBezTo>
                  <a:cubicBezTo>
                    <a:pt x="110" y="206"/>
                    <a:pt x="152" y="256"/>
                    <a:pt x="164" y="256"/>
                  </a:cubicBezTo>
                  <a:cubicBezTo>
                    <a:pt x="164" y="256"/>
                    <a:pt x="165" y="256"/>
                    <a:pt x="165" y="255"/>
                  </a:cubicBezTo>
                  <a:cubicBezTo>
                    <a:pt x="173" y="251"/>
                    <a:pt x="147" y="188"/>
                    <a:pt x="102" y="117"/>
                  </a:cubicBezTo>
                  <a:cubicBezTo>
                    <a:pt x="63" y="51"/>
                    <a:pt x="22" y="1"/>
                    <a:pt x="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2"/>
            <p:cNvSpPr/>
            <p:nvPr/>
          </p:nvSpPr>
          <p:spPr>
            <a:xfrm>
              <a:off x="8001940" y="4679025"/>
              <a:ext cx="8279" cy="7296"/>
            </a:xfrm>
            <a:custGeom>
              <a:rect b="b" l="l" r="r" t="t"/>
              <a:pathLst>
                <a:path extrusionOk="0" h="178" w="202">
                  <a:moveTo>
                    <a:pt x="10" y="0"/>
                  </a:moveTo>
                  <a:cubicBezTo>
                    <a:pt x="9" y="0"/>
                    <a:pt x="8" y="1"/>
                    <a:pt x="7" y="2"/>
                  </a:cubicBezTo>
                  <a:cubicBezTo>
                    <a:pt x="0" y="9"/>
                    <a:pt x="34" y="54"/>
                    <a:pt x="86" y="102"/>
                  </a:cubicBezTo>
                  <a:cubicBezTo>
                    <a:pt x="133" y="146"/>
                    <a:pt x="177" y="178"/>
                    <a:pt x="191" y="178"/>
                  </a:cubicBezTo>
                  <a:cubicBezTo>
                    <a:pt x="193" y="178"/>
                    <a:pt x="194" y="177"/>
                    <a:pt x="195" y="176"/>
                  </a:cubicBezTo>
                  <a:cubicBezTo>
                    <a:pt x="202" y="169"/>
                    <a:pt x="164" y="124"/>
                    <a:pt x="112" y="76"/>
                  </a:cubicBezTo>
                  <a:cubicBezTo>
                    <a:pt x="65" y="32"/>
                    <a:pt x="21" y="0"/>
                    <a:pt x="1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2"/>
            <p:cNvSpPr/>
            <p:nvPr/>
          </p:nvSpPr>
          <p:spPr>
            <a:xfrm>
              <a:off x="8003457" y="4673697"/>
              <a:ext cx="13075" cy="1558"/>
            </a:xfrm>
            <a:custGeom>
              <a:rect b="b" l="l" r="r" t="t"/>
              <a:pathLst>
                <a:path extrusionOk="0" h="38" w="319">
                  <a:moveTo>
                    <a:pt x="158" y="1"/>
                  </a:moveTo>
                  <a:cubicBezTo>
                    <a:pt x="72" y="1"/>
                    <a:pt x="1" y="8"/>
                    <a:pt x="1" y="19"/>
                  </a:cubicBezTo>
                  <a:cubicBezTo>
                    <a:pt x="1" y="27"/>
                    <a:pt x="72" y="37"/>
                    <a:pt x="158" y="37"/>
                  </a:cubicBezTo>
                  <a:cubicBezTo>
                    <a:pt x="247" y="37"/>
                    <a:pt x="318" y="30"/>
                    <a:pt x="318" y="19"/>
                  </a:cubicBezTo>
                  <a:cubicBezTo>
                    <a:pt x="318" y="11"/>
                    <a:pt x="247" y="1"/>
                    <a:pt x="15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2"/>
            <p:cNvSpPr/>
            <p:nvPr/>
          </p:nvSpPr>
          <p:spPr>
            <a:xfrm>
              <a:off x="8003908" y="4666114"/>
              <a:ext cx="15083" cy="2172"/>
            </a:xfrm>
            <a:custGeom>
              <a:rect b="b" l="l" r="r" t="t"/>
              <a:pathLst>
                <a:path extrusionOk="0" h="53" w="368">
                  <a:moveTo>
                    <a:pt x="353" y="0"/>
                  </a:moveTo>
                  <a:cubicBezTo>
                    <a:pt x="329" y="0"/>
                    <a:pt x="261" y="11"/>
                    <a:pt x="183" y="14"/>
                  </a:cubicBezTo>
                  <a:cubicBezTo>
                    <a:pt x="87" y="21"/>
                    <a:pt x="4" y="14"/>
                    <a:pt x="4" y="25"/>
                  </a:cubicBezTo>
                  <a:cubicBezTo>
                    <a:pt x="1" y="32"/>
                    <a:pt x="65" y="52"/>
                    <a:pt x="151" y="52"/>
                  </a:cubicBezTo>
                  <a:cubicBezTo>
                    <a:pt x="163" y="52"/>
                    <a:pt x="175" y="52"/>
                    <a:pt x="188" y="51"/>
                  </a:cubicBezTo>
                  <a:cubicBezTo>
                    <a:pt x="288" y="48"/>
                    <a:pt x="367" y="14"/>
                    <a:pt x="363" y="3"/>
                  </a:cubicBezTo>
                  <a:cubicBezTo>
                    <a:pt x="363" y="1"/>
                    <a:pt x="359" y="0"/>
                    <a:pt x="3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2"/>
            <p:cNvSpPr/>
            <p:nvPr/>
          </p:nvSpPr>
          <p:spPr>
            <a:xfrm>
              <a:off x="7971897" y="4668860"/>
              <a:ext cx="23773" cy="13731"/>
            </a:xfrm>
            <a:custGeom>
              <a:rect b="b" l="l" r="r" t="t"/>
              <a:pathLst>
                <a:path extrusionOk="0" h="335" w="580">
                  <a:moveTo>
                    <a:pt x="183" y="36"/>
                  </a:moveTo>
                  <a:cubicBezTo>
                    <a:pt x="223" y="36"/>
                    <a:pt x="264" y="42"/>
                    <a:pt x="297" y="51"/>
                  </a:cubicBezTo>
                  <a:cubicBezTo>
                    <a:pt x="371" y="77"/>
                    <a:pt x="426" y="119"/>
                    <a:pt x="461" y="163"/>
                  </a:cubicBezTo>
                  <a:cubicBezTo>
                    <a:pt x="494" y="205"/>
                    <a:pt x="513" y="243"/>
                    <a:pt x="526" y="273"/>
                  </a:cubicBezTo>
                  <a:lnTo>
                    <a:pt x="526" y="273"/>
                  </a:lnTo>
                  <a:cubicBezTo>
                    <a:pt x="492" y="269"/>
                    <a:pt x="445" y="262"/>
                    <a:pt x="386" y="250"/>
                  </a:cubicBezTo>
                  <a:cubicBezTo>
                    <a:pt x="330" y="238"/>
                    <a:pt x="259" y="219"/>
                    <a:pt x="184" y="193"/>
                  </a:cubicBezTo>
                  <a:cubicBezTo>
                    <a:pt x="150" y="178"/>
                    <a:pt x="109" y="167"/>
                    <a:pt x="76" y="145"/>
                  </a:cubicBezTo>
                  <a:cubicBezTo>
                    <a:pt x="42" y="122"/>
                    <a:pt x="31" y="85"/>
                    <a:pt x="61" y="62"/>
                  </a:cubicBezTo>
                  <a:cubicBezTo>
                    <a:pt x="95" y="43"/>
                    <a:pt x="139" y="36"/>
                    <a:pt x="183" y="36"/>
                  </a:cubicBezTo>
                  <a:close/>
                  <a:moveTo>
                    <a:pt x="190" y="1"/>
                  </a:moveTo>
                  <a:cubicBezTo>
                    <a:pt x="141" y="1"/>
                    <a:pt x="90" y="11"/>
                    <a:pt x="38" y="36"/>
                  </a:cubicBezTo>
                  <a:cubicBezTo>
                    <a:pt x="16" y="51"/>
                    <a:pt x="1" y="85"/>
                    <a:pt x="9" y="111"/>
                  </a:cubicBezTo>
                  <a:cubicBezTo>
                    <a:pt x="16" y="141"/>
                    <a:pt x="38" y="160"/>
                    <a:pt x="57" y="174"/>
                  </a:cubicBezTo>
                  <a:cubicBezTo>
                    <a:pt x="98" y="200"/>
                    <a:pt x="135" y="212"/>
                    <a:pt x="173" y="227"/>
                  </a:cubicBezTo>
                  <a:cubicBezTo>
                    <a:pt x="252" y="253"/>
                    <a:pt x="323" y="267"/>
                    <a:pt x="382" y="276"/>
                  </a:cubicBezTo>
                  <a:cubicBezTo>
                    <a:pt x="441" y="285"/>
                    <a:pt x="489" y="288"/>
                    <a:pt x="524" y="288"/>
                  </a:cubicBezTo>
                  <a:cubicBezTo>
                    <a:pt x="526" y="288"/>
                    <a:pt x="529" y="288"/>
                    <a:pt x="531" y="287"/>
                  </a:cubicBezTo>
                  <a:lnTo>
                    <a:pt x="531" y="287"/>
                  </a:lnTo>
                  <a:cubicBezTo>
                    <a:pt x="542" y="317"/>
                    <a:pt x="545" y="335"/>
                    <a:pt x="547" y="335"/>
                  </a:cubicBezTo>
                  <a:cubicBezTo>
                    <a:pt x="550" y="335"/>
                    <a:pt x="550" y="319"/>
                    <a:pt x="545" y="287"/>
                  </a:cubicBezTo>
                  <a:lnTo>
                    <a:pt x="545" y="287"/>
                  </a:lnTo>
                  <a:cubicBezTo>
                    <a:pt x="567" y="286"/>
                    <a:pt x="580" y="284"/>
                    <a:pt x="580" y="283"/>
                  </a:cubicBezTo>
                  <a:cubicBezTo>
                    <a:pt x="580" y="280"/>
                    <a:pt x="566" y="278"/>
                    <a:pt x="542" y="275"/>
                  </a:cubicBezTo>
                  <a:lnTo>
                    <a:pt x="542" y="275"/>
                  </a:lnTo>
                  <a:cubicBezTo>
                    <a:pt x="534" y="245"/>
                    <a:pt x="519" y="198"/>
                    <a:pt x="483" y="148"/>
                  </a:cubicBezTo>
                  <a:cubicBezTo>
                    <a:pt x="434" y="78"/>
                    <a:pt x="321" y="1"/>
                    <a:pt x="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2"/>
            <p:cNvSpPr/>
            <p:nvPr/>
          </p:nvSpPr>
          <p:spPr>
            <a:xfrm>
              <a:off x="7992309" y="4665295"/>
              <a:ext cx="12255" cy="15493"/>
            </a:xfrm>
            <a:custGeom>
              <a:rect b="b" l="l" r="r" t="t"/>
              <a:pathLst>
                <a:path extrusionOk="0" h="378" w="299">
                  <a:moveTo>
                    <a:pt x="222" y="0"/>
                  </a:moveTo>
                  <a:cubicBezTo>
                    <a:pt x="142" y="0"/>
                    <a:pt x="99" y="57"/>
                    <a:pt x="67" y="97"/>
                  </a:cubicBezTo>
                  <a:cubicBezTo>
                    <a:pt x="33" y="146"/>
                    <a:pt x="15" y="198"/>
                    <a:pt x="11" y="239"/>
                  </a:cubicBezTo>
                  <a:cubicBezTo>
                    <a:pt x="1" y="325"/>
                    <a:pt x="24" y="377"/>
                    <a:pt x="29" y="377"/>
                  </a:cubicBezTo>
                  <a:cubicBezTo>
                    <a:pt x="29" y="377"/>
                    <a:pt x="30" y="377"/>
                    <a:pt x="30" y="377"/>
                  </a:cubicBezTo>
                  <a:cubicBezTo>
                    <a:pt x="37" y="377"/>
                    <a:pt x="18" y="325"/>
                    <a:pt x="33" y="247"/>
                  </a:cubicBezTo>
                  <a:cubicBezTo>
                    <a:pt x="45" y="206"/>
                    <a:pt x="63" y="161"/>
                    <a:pt x="93" y="120"/>
                  </a:cubicBezTo>
                  <a:cubicBezTo>
                    <a:pt x="122" y="80"/>
                    <a:pt x="171" y="37"/>
                    <a:pt x="219" y="37"/>
                  </a:cubicBezTo>
                  <a:cubicBezTo>
                    <a:pt x="221" y="37"/>
                    <a:pt x="222" y="37"/>
                    <a:pt x="224" y="37"/>
                  </a:cubicBezTo>
                  <a:cubicBezTo>
                    <a:pt x="273" y="49"/>
                    <a:pt x="254" y="123"/>
                    <a:pt x="224" y="164"/>
                  </a:cubicBezTo>
                  <a:cubicBezTo>
                    <a:pt x="197" y="209"/>
                    <a:pt x="168" y="247"/>
                    <a:pt x="142" y="280"/>
                  </a:cubicBezTo>
                  <a:cubicBezTo>
                    <a:pt x="85" y="340"/>
                    <a:pt x="41" y="370"/>
                    <a:pt x="45" y="373"/>
                  </a:cubicBezTo>
                  <a:cubicBezTo>
                    <a:pt x="45" y="374"/>
                    <a:pt x="46" y="374"/>
                    <a:pt x="46" y="374"/>
                  </a:cubicBezTo>
                  <a:cubicBezTo>
                    <a:pt x="55" y="374"/>
                    <a:pt x="101" y="351"/>
                    <a:pt x="161" y="299"/>
                  </a:cubicBezTo>
                  <a:cubicBezTo>
                    <a:pt x="190" y="269"/>
                    <a:pt x="224" y="228"/>
                    <a:pt x="254" y="180"/>
                  </a:cubicBezTo>
                  <a:cubicBezTo>
                    <a:pt x="269" y="157"/>
                    <a:pt x="283" y="127"/>
                    <a:pt x="292" y="94"/>
                  </a:cubicBezTo>
                  <a:cubicBezTo>
                    <a:pt x="299" y="60"/>
                    <a:pt x="276" y="8"/>
                    <a:pt x="231" y="0"/>
                  </a:cubicBezTo>
                  <a:cubicBezTo>
                    <a:pt x="228" y="0"/>
                    <a:pt x="225" y="0"/>
                    <a:pt x="2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2"/>
            <p:cNvSpPr/>
            <p:nvPr/>
          </p:nvSpPr>
          <p:spPr>
            <a:xfrm>
              <a:off x="8083831" y="4673943"/>
              <a:ext cx="45168" cy="35618"/>
            </a:xfrm>
            <a:custGeom>
              <a:rect b="b" l="l" r="r" t="t"/>
              <a:pathLst>
                <a:path extrusionOk="0" h="869" w="1102">
                  <a:moveTo>
                    <a:pt x="913" y="1"/>
                  </a:moveTo>
                  <a:cubicBezTo>
                    <a:pt x="901" y="1"/>
                    <a:pt x="888" y="1"/>
                    <a:pt x="874" y="2"/>
                  </a:cubicBezTo>
                  <a:cubicBezTo>
                    <a:pt x="733" y="9"/>
                    <a:pt x="534" y="58"/>
                    <a:pt x="359" y="193"/>
                  </a:cubicBezTo>
                  <a:cubicBezTo>
                    <a:pt x="183" y="327"/>
                    <a:pt x="83" y="507"/>
                    <a:pt x="41" y="641"/>
                  </a:cubicBezTo>
                  <a:cubicBezTo>
                    <a:pt x="19" y="708"/>
                    <a:pt x="8" y="767"/>
                    <a:pt x="4" y="805"/>
                  </a:cubicBezTo>
                  <a:cubicBezTo>
                    <a:pt x="0" y="846"/>
                    <a:pt x="0" y="865"/>
                    <a:pt x="4" y="869"/>
                  </a:cubicBezTo>
                  <a:cubicBezTo>
                    <a:pt x="8" y="869"/>
                    <a:pt x="15" y="779"/>
                    <a:pt x="64" y="652"/>
                  </a:cubicBezTo>
                  <a:cubicBezTo>
                    <a:pt x="112" y="521"/>
                    <a:pt x="214" y="350"/>
                    <a:pt x="381" y="222"/>
                  </a:cubicBezTo>
                  <a:cubicBezTo>
                    <a:pt x="550" y="95"/>
                    <a:pt x="740" y="43"/>
                    <a:pt x="878" y="28"/>
                  </a:cubicBezTo>
                  <a:cubicBezTo>
                    <a:pt x="919" y="25"/>
                    <a:pt x="955" y="24"/>
                    <a:pt x="986" y="24"/>
                  </a:cubicBezTo>
                  <a:cubicBezTo>
                    <a:pt x="1037" y="24"/>
                    <a:pt x="1073" y="26"/>
                    <a:pt x="1090" y="26"/>
                  </a:cubicBezTo>
                  <a:cubicBezTo>
                    <a:pt x="1098" y="26"/>
                    <a:pt x="1102" y="26"/>
                    <a:pt x="1102" y="24"/>
                  </a:cubicBezTo>
                  <a:cubicBezTo>
                    <a:pt x="1102" y="24"/>
                    <a:pt x="1080" y="17"/>
                    <a:pt x="1043" y="9"/>
                  </a:cubicBezTo>
                  <a:cubicBezTo>
                    <a:pt x="1009" y="6"/>
                    <a:pt x="966" y="1"/>
                    <a:pt x="91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2"/>
            <p:cNvSpPr/>
            <p:nvPr/>
          </p:nvSpPr>
          <p:spPr>
            <a:xfrm>
              <a:off x="8115965" y="4622710"/>
              <a:ext cx="1721" cy="51316"/>
            </a:xfrm>
            <a:custGeom>
              <a:rect b="b" l="l" r="r" t="t"/>
              <a:pathLst>
                <a:path extrusionOk="0" h="1252" w="42">
                  <a:moveTo>
                    <a:pt x="27" y="0"/>
                  </a:moveTo>
                  <a:cubicBezTo>
                    <a:pt x="16" y="0"/>
                    <a:pt x="4" y="281"/>
                    <a:pt x="4" y="628"/>
                  </a:cubicBezTo>
                  <a:cubicBezTo>
                    <a:pt x="1" y="972"/>
                    <a:pt x="9" y="1252"/>
                    <a:pt x="19" y="1252"/>
                  </a:cubicBezTo>
                  <a:cubicBezTo>
                    <a:pt x="19" y="1252"/>
                    <a:pt x="19" y="1252"/>
                    <a:pt x="20" y="1252"/>
                  </a:cubicBezTo>
                  <a:cubicBezTo>
                    <a:pt x="27" y="1252"/>
                    <a:pt x="38" y="970"/>
                    <a:pt x="42" y="628"/>
                  </a:cubicBezTo>
                  <a:cubicBezTo>
                    <a:pt x="42" y="281"/>
                    <a:pt x="38" y="0"/>
                    <a:pt x="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2"/>
            <p:cNvSpPr/>
            <p:nvPr/>
          </p:nvSpPr>
          <p:spPr>
            <a:xfrm>
              <a:off x="8043761" y="4299077"/>
              <a:ext cx="33632" cy="1881"/>
            </a:xfrm>
            <a:custGeom>
              <a:rect b="b" l="l" r="r" t="t"/>
              <a:pathLst>
                <a:path extrusionOk="0" h="50" w="894">
                  <a:moveTo>
                    <a:pt x="30" y="1"/>
                  </a:moveTo>
                  <a:cubicBezTo>
                    <a:pt x="12" y="1"/>
                    <a:pt x="1" y="2"/>
                    <a:pt x="0" y="4"/>
                  </a:cubicBezTo>
                  <a:cubicBezTo>
                    <a:pt x="0" y="16"/>
                    <a:pt x="198" y="46"/>
                    <a:pt x="449" y="49"/>
                  </a:cubicBezTo>
                  <a:cubicBezTo>
                    <a:pt x="465" y="49"/>
                    <a:pt x="482" y="50"/>
                    <a:pt x="498" y="50"/>
                  </a:cubicBezTo>
                  <a:cubicBezTo>
                    <a:pt x="721" y="50"/>
                    <a:pt x="893" y="23"/>
                    <a:pt x="893" y="16"/>
                  </a:cubicBezTo>
                  <a:cubicBezTo>
                    <a:pt x="893" y="12"/>
                    <a:pt x="868" y="11"/>
                    <a:pt x="825" y="11"/>
                  </a:cubicBezTo>
                  <a:cubicBezTo>
                    <a:pt x="763" y="11"/>
                    <a:pt x="665" y="13"/>
                    <a:pt x="550" y="13"/>
                  </a:cubicBezTo>
                  <a:cubicBezTo>
                    <a:pt x="518" y="13"/>
                    <a:pt x="484" y="13"/>
                    <a:pt x="449" y="12"/>
                  </a:cubicBezTo>
                  <a:cubicBezTo>
                    <a:pt x="257" y="12"/>
                    <a:pt x="95" y="1"/>
                    <a:pt x="3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2"/>
            <p:cNvSpPr/>
            <p:nvPr/>
          </p:nvSpPr>
          <p:spPr>
            <a:xfrm>
              <a:off x="8096201" y="4299905"/>
              <a:ext cx="3950" cy="6546"/>
            </a:xfrm>
            <a:custGeom>
              <a:rect b="b" l="l" r="r" t="t"/>
              <a:pathLst>
                <a:path extrusionOk="0" h="174" w="105">
                  <a:moveTo>
                    <a:pt x="94" y="0"/>
                  </a:moveTo>
                  <a:cubicBezTo>
                    <a:pt x="83" y="0"/>
                    <a:pt x="50" y="29"/>
                    <a:pt x="26" y="76"/>
                  </a:cubicBezTo>
                  <a:cubicBezTo>
                    <a:pt x="0" y="125"/>
                    <a:pt x="8" y="173"/>
                    <a:pt x="15" y="173"/>
                  </a:cubicBezTo>
                  <a:cubicBezTo>
                    <a:pt x="15" y="173"/>
                    <a:pt x="16" y="173"/>
                    <a:pt x="16" y="173"/>
                  </a:cubicBezTo>
                  <a:cubicBezTo>
                    <a:pt x="27" y="173"/>
                    <a:pt x="38" y="134"/>
                    <a:pt x="59" y="91"/>
                  </a:cubicBezTo>
                  <a:cubicBezTo>
                    <a:pt x="82" y="46"/>
                    <a:pt x="104" y="9"/>
                    <a:pt x="97" y="1"/>
                  </a:cubicBezTo>
                  <a:cubicBezTo>
                    <a:pt x="96" y="0"/>
                    <a:pt x="95" y="0"/>
                    <a:pt x="9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2"/>
            <p:cNvSpPr/>
            <p:nvPr/>
          </p:nvSpPr>
          <p:spPr>
            <a:xfrm>
              <a:off x="8097152" y="4686812"/>
              <a:ext cx="5410" cy="4755"/>
            </a:xfrm>
            <a:custGeom>
              <a:rect b="b" l="l" r="r" t="t"/>
              <a:pathLst>
                <a:path extrusionOk="0" h="116" w="132">
                  <a:moveTo>
                    <a:pt x="119" y="0"/>
                  </a:moveTo>
                  <a:cubicBezTo>
                    <a:pt x="107" y="0"/>
                    <a:pt x="78" y="18"/>
                    <a:pt x="53" y="43"/>
                  </a:cubicBezTo>
                  <a:cubicBezTo>
                    <a:pt x="19" y="76"/>
                    <a:pt x="1" y="106"/>
                    <a:pt x="8" y="114"/>
                  </a:cubicBezTo>
                  <a:cubicBezTo>
                    <a:pt x="9" y="115"/>
                    <a:pt x="10" y="115"/>
                    <a:pt x="12" y="115"/>
                  </a:cubicBezTo>
                  <a:cubicBezTo>
                    <a:pt x="24" y="115"/>
                    <a:pt x="50" y="98"/>
                    <a:pt x="79" y="69"/>
                  </a:cubicBezTo>
                  <a:cubicBezTo>
                    <a:pt x="109" y="39"/>
                    <a:pt x="131" y="9"/>
                    <a:pt x="123" y="2"/>
                  </a:cubicBezTo>
                  <a:cubicBezTo>
                    <a:pt x="122" y="1"/>
                    <a:pt x="121" y="0"/>
                    <a:pt x="11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2"/>
            <p:cNvSpPr/>
            <p:nvPr/>
          </p:nvSpPr>
          <p:spPr>
            <a:xfrm>
              <a:off x="8108013" y="4681033"/>
              <a:ext cx="7665" cy="3156"/>
            </a:xfrm>
            <a:custGeom>
              <a:rect b="b" l="l" r="r" t="t"/>
              <a:pathLst>
                <a:path extrusionOk="0" h="77" w="187">
                  <a:moveTo>
                    <a:pt x="131" y="0"/>
                  </a:moveTo>
                  <a:cubicBezTo>
                    <a:pt x="116" y="0"/>
                    <a:pt x="100" y="2"/>
                    <a:pt x="83" y="8"/>
                  </a:cubicBezTo>
                  <a:cubicBezTo>
                    <a:pt x="27" y="27"/>
                    <a:pt x="1" y="68"/>
                    <a:pt x="8" y="75"/>
                  </a:cubicBezTo>
                  <a:cubicBezTo>
                    <a:pt x="9" y="76"/>
                    <a:pt x="11" y="77"/>
                    <a:pt x="13" y="77"/>
                  </a:cubicBezTo>
                  <a:cubicBezTo>
                    <a:pt x="26" y="77"/>
                    <a:pt x="55" y="55"/>
                    <a:pt x="94" y="42"/>
                  </a:cubicBezTo>
                  <a:cubicBezTo>
                    <a:pt x="139" y="27"/>
                    <a:pt x="180" y="31"/>
                    <a:pt x="184" y="20"/>
                  </a:cubicBezTo>
                  <a:cubicBezTo>
                    <a:pt x="186" y="12"/>
                    <a:pt x="164" y="0"/>
                    <a:pt x="1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2"/>
            <p:cNvSpPr/>
            <p:nvPr/>
          </p:nvSpPr>
          <p:spPr>
            <a:xfrm>
              <a:off x="8121047" y="4679189"/>
              <a:ext cx="4140" cy="2090"/>
            </a:xfrm>
            <a:custGeom>
              <a:rect b="b" l="l" r="r" t="t"/>
              <a:pathLst>
                <a:path extrusionOk="0" h="51" w="101">
                  <a:moveTo>
                    <a:pt x="78" y="0"/>
                  </a:moveTo>
                  <a:cubicBezTo>
                    <a:pt x="68" y="0"/>
                    <a:pt x="56" y="3"/>
                    <a:pt x="45" y="8"/>
                  </a:cubicBezTo>
                  <a:cubicBezTo>
                    <a:pt x="19" y="15"/>
                    <a:pt x="0" y="31"/>
                    <a:pt x="4" y="42"/>
                  </a:cubicBezTo>
                  <a:cubicBezTo>
                    <a:pt x="6" y="48"/>
                    <a:pt x="12" y="50"/>
                    <a:pt x="21" y="50"/>
                  </a:cubicBezTo>
                  <a:cubicBezTo>
                    <a:pt x="31" y="50"/>
                    <a:pt x="43" y="48"/>
                    <a:pt x="56" y="42"/>
                  </a:cubicBezTo>
                  <a:cubicBezTo>
                    <a:pt x="82" y="34"/>
                    <a:pt x="101" y="20"/>
                    <a:pt x="97" y="8"/>
                  </a:cubicBezTo>
                  <a:cubicBezTo>
                    <a:pt x="95" y="3"/>
                    <a:pt x="88" y="0"/>
                    <a:pt x="7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2"/>
            <p:cNvSpPr/>
            <p:nvPr/>
          </p:nvSpPr>
          <p:spPr>
            <a:xfrm>
              <a:off x="7563917" y="2963384"/>
              <a:ext cx="615632" cy="1699260"/>
            </a:xfrm>
            <a:custGeom>
              <a:rect b="b" l="l" r="r" t="t"/>
              <a:pathLst>
                <a:path extrusionOk="0" h="41458" w="15020">
                  <a:moveTo>
                    <a:pt x="1461" y="1"/>
                  </a:moveTo>
                  <a:lnTo>
                    <a:pt x="1" y="21798"/>
                  </a:lnTo>
                  <a:lnTo>
                    <a:pt x="1" y="41457"/>
                  </a:lnTo>
                  <a:lnTo>
                    <a:pt x="5843" y="41457"/>
                  </a:lnTo>
                  <a:cubicBezTo>
                    <a:pt x="5843" y="41457"/>
                    <a:pt x="6089" y="24503"/>
                    <a:pt x="5936" y="23394"/>
                  </a:cubicBezTo>
                  <a:cubicBezTo>
                    <a:pt x="5936" y="23394"/>
                    <a:pt x="6879" y="6654"/>
                    <a:pt x="6994" y="6654"/>
                  </a:cubicBezTo>
                  <a:cubicBezTo>
                    <a:pt x="6995" y="6654"/>
                    <a:pt x="6996" y="6655"/>
                    <a:pt x="6996" y="6657"/>
                  </a:cubicBezTo>
                  <a:cubicBezTo>
                    <a:pt x="7221" y="7154"/>
                    <a:pt x="7217" y="21586"/>
                    <a:pt x="7542" y="23375"/>
                  </a:cubicBezTo>
                  <a:cubicBezTo>
                    <a:pt x="7870" y="25165"/>
                    <a:pt x="9380" y="41457"/>
                    <a:pt x="9380" y="41457"/>
                  </a:cubicBezTo>
                  <a:lnTo>
                    <a:pt x="15020" y="41457"/>
                  </a:lnTo>
                  <a:lnTo>
                    <a:pt x="13126" y="22777"/>
                  </a:lnTo>
                  <a:cubicBezTo>
                    <a:pt x="13089" y="20529"/>
                    <a:pt x="12510" y="759"/>
                    <a:pt x="12510" y="759"/>
                  </a:cubicBezTo>
                  <a:lnTo>
                    <a:pt x="146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2"/>
            <p:cNvSpPr/>
            <p:nvPr/>
          </p:nvSpPr>
          <p:spPr>
            <a:xfrm>
              <a:off x="7952183" y="4598364"/>
              <a:ext cx="222029" cy="38938"/>
            </a:xfrm>
            <a:custGeom>
              <a:rect b="b" l="l" r="r" t="t"/>
              <a:pathLst>
                <a:path extrusionOk="0" h="950" w="5417">
                  <a:moveTo>
                    <a:pt x="3602" y="0"/>
                  </a:moveTo>
                  <a:cubicBezTo>
                    <a:pt x="3464" y="0"/>
                    <a:pt x="3322" y="29"/>
                    <a:pt x="3190" y="79"/>
                  </a:cubicBezTo>
                  <a:cubicBezTo>
                    <a:pt x="3003" y="146"/>
                    <a:pt x="2835" y="255"/>
                    <a:pt x="2667" y="363"/>
                  </a:cubicBezTo>
                  <a:cubicBezTo>
                    <a:pt x="2335" y="584"/>
                    <a:pt x="2021" y="789"/>
                    <a:pt x="1685" y="827"/>
                  </a:cubicBezTo>
                  <a:cubicBezTo>
                    <a:pt x="1604" y="838"/>
                    <a:pt x="1525" y="844"/>
                    <a:pt x="1448" y="844"/>
                  </a:cubicBezTo>
                  <a:cubicBezTo>
                    <a:pt x="1209" y="844"/>
                    <a:pt x="990" y="795"/>
                    <a:pt x="804" y="744"/>
                  </a:cubicBezTo>
                  <a:cubicBezTo>
                    <a:pt x="337" y="607"/>
                    <a:pt x="48" y="474"/>
                    <a:pt x="8" y="474"/>
                  </a:cubicBezTo>
                  <a:cubicBezTo>
                    <a:pt x="6" y="474"/>
                    <a:pt x="4" y="474"/>
                    <a:pt x="4" y="475"/>
                  </a:cubicBezTo>
                  <a:cubicBezTo>
                    <a:pt x="0" y="482"/>
                    <a:pt x="71" y="524"/>
                    <a:pt x="202" y="591"/>
                  </a:cubicBezTo>
                  <a:cubicBezTo>
                    <a:pt x="333" y="651"/>
                    <a:pt x="527" y="744"/>
                    <a:pt x="778" y="827"/>
                  </a:cubicBezTo>
                  <a:cubicBezTo>
                    <a:pt x="979" y="889"/>
                    <a:pt x="1224" y="950"/>
                    <a:pt x="1498" y="950"/>
                  </a:cubicBezTo>
                  <a:cubicBezTo>
                    <a:pt x="1564" y="950"/>
                    <a:pt x="1631" y="946"/>
                    <a:pt x="1700" y="939"/>
                  </a:cubicBezTo>
                  <a:cubicBezTo>
                    <a:pt x="2066" y="901"/>
                    <a:pt x="2405" y="680"/>
                    <a:pt x="2734" y="464"/>
                  </a:cubicBezTo>
                  <a:cubicBezTo>
                    <a:pt x="3022" y="269"/>
                    <a:pt x="3324" y="112"/>
                    <a:pt x="3618" y="112"/>
                  </a:cubicBezTo>
                  <a:cubicBezTo>
                    <a:pt x="3656" y="112"/>
                    <a:pt x="3694" y="115"/>
                    <a:pt x="3731" y="120"/>
                  </a:cubicBezTo>
                  <a:cubicBezTo>
                    <a:pt x="4060" y="165"/>
                    <a:pt x="4333" y="334"/>
                    <a:pt x="4579" y="423"/>
                  </a:cubicBezTo>
                  <a:cubicBezTo>
                    <a:pt x="4771" y="499"/>
                    <a:pt x="4950" y="531"/>
                    <a:pt x="5089" y="531"/>
                  </a:cubicBezTo>
                  <a:cubicBezTo>
                    <a:pt x="5128" y="531"/>
                    <a:pt x="5164" y="529"/>
                    <a:pt x="5196" y="524"/>
                  </a:cubicBezTo>
                  <a:cubicBezTo>
                    <a:pt x="5349" y="501"/>
                    <a:pt x="5417" y="453"/>
                    <a:pt x="5417" y="449"/>
                  </a:cubicBezTo>
                  <a:cubicBezTo>
                    <a:pt x="5416" y="448"/>
                    <a:pt x="5414" y="447"/>
                    <a:pt x="5410" y="447"/>
                  </a:cubicBezTo>
                  <a:cubicBezTo>
                    <a:pt x="5388" y="447"/>
                    <a:pt x="5314" y="473"/>
                    <a:pt x="5192" y="479"/>
                  </a:cubicBezTo>
                  <a:cubicBezTo>
                    <a:pt x="5181" y="479"/>
                    <a:pt x="5169" y="480"/>
                    <a:pt x="5157" y="480"/>
                  </a:cubicBezTo>
                  <a:cubicBezTo>
                    <a:pt x="5017" y="480"/>
                    <a:pt x="4826" y="441"/>
                    <a:pt x="4610" y="344"/>
                  </a:cubicBezTo>
                  <a:cubicBezTo>
                    <a:pt x="4374" y="248"/>
                    <a:pt x="4109" y="68"/>
                    <a:pt x="3746" y="12"/>
                  </a:cubicBezTo>
                  <a:cubicBezTo>
                    <a:pt x="3699" y="4"/>
                    <a:pt x="3651" y="0"/>
                    <a:pt x="360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2"/>
            <p:cNvSpPr/>
            <p:nvPr/>
          </p:nvSpPr>
          <p:spPr>
            <a:xfrm>
              <a:off x="7569164" y="4597340"/>
              <a:ext cx="236539" cy="36889"/>
            </a:xfrm>
            <a:custGeom>
              <a:rect b="b" l="l" r="r" t="t"/>
              <a:pathLst>
                <a:path extrusionOk="0" h="900" w="5771">
                  <a:moveTo>
                    <a:pt x="5115" y="0"/>
                  </a:moveTo>
                  <a:cubicBezTo>
                    <a:pt x="5062" y="0"/>
                    <a:pt x="5007" y="5"/>
                    <a:pt x="4949" y="14"/>
                  </a:cubicBezTo>
                  <a:cubicBezTo>
                    <a:pt x="4658" y="56"/>
                    <a:pt x="4355" y="235"/>
                    <a:pt x="4045" y="433"/>
                  </a:cubicBezTo>
                  <a:cubicBezTo>
                    <a:pt x="3781" y="597"/>
                    <a:pt x="3473" y="781"/>
                    <a:pt x="3129" y="781"/>
                  </a:cubicBezTo>
                  <a:cubicBezTo>
                    <a:pt x="3074" y="781"/>
                    <a:pt x="3019" y="776"/>
                    <a:pt x="2962" y="766"/>
                  </a:cubicBezTo>
                  <a:cubicBezTo>
                    <a:pt x="2555" y="698"/>
                    <a:pt x="2200" y="471"/>
                    <a:pt x="1826" y="392"/>
                  </a:cubicBezTo>
                  <a:cubicBezTo>
                    <a:pt x="1701" y="364"/>
                    <a:pt x="1580" y="352"/>
                    <a:pt x="1464" y="352"/>
                  </a:cubicBezTo>
                  <a:cubicBezTo>
                    <a:pt x="1226" y="352"/>
                    <a:pt x="1010" y="401"/>
                    <a:pt x="829" y="459"/>
                  </a:cubicBezTo>
                  <a:cubicBezTo>
                    <a:pt x="560" y="545"/>
                    <a:pt x="355" y="645"/>
                    <a:pt x="212" y="717"/>
                  </a:cubicBezTo>
                  <a:cubicBezTo>
                    <a:pt x="74" y="788"/>
                    <a:pt x="0" y="833"/>
                    <a:pt x="4" y="840"/>
                  </a:cubicBezTo>
                  <a:cubicBezTo>
                    <a:pt x="4" y="841"/>
                    <a:pt x="6" y="842"/>
                    <a:pt x="8" y="842"/>
                  </a:cubicBezTo>
                  <a:cubicBezTo>
                    <a:pt x="51" y="842"/>
                    <a:pt x="357" y="689"/>
                    <a:pt x="852" y="541"/>
                  </a:cubicBezTo>
                  <a:cubicBezTo>
                    <a:pt x="1019" y="494"/>
                    <a:pt x="1214" y="456"/>
                    <a:pt x="1423" y="456"/>
                  </a:cubicBezTo>
                  <a:cubicBezTo>
                    <a:pt x="1545" y="456"/>
                    <a:pt x="1671" y="469"/>
                    <a:pt x="1800" y="500"/>
                  </a:cubicBezTo>
                  <a:cubicBezTo>
                    <a:pt x="2151" y="578"/>
                    <a:pt x="2498" y="810"/>
                    <a:pt x="2943" y="885"/>
                  </a:cubicBezTo>
                  <a:cubicBezTo>
                    <a:pt x="3002" y="895"/>
                    <a:pt x="3061" y="899"/>
                    <a:pt x="3120" y="899"/>
                  </a:cubicBezTo>
                  <a:cubicBezTo>
                    <a:pt x="3283" y="899"/>
                    <a:pt x="3443" y="864"/>
                    <a:pt x="3586" y="807"/>
                  </a:cubicBezTo>
                  <a:cubicBezTo>
                    <a:pt x="3780" y="731"/>
                    <a:pt x="3948" y="627"/>
                    <a:pt x="4105" y="526"/>
                  </a:cubicBezTo>
                  <a:cubicBezTo>
                    <a:pt x="4415" y="321"/>
                    <a:pt x="4695" y="145"/>
                    <a:pt x="4964" y="97"/>
                  </a:cubicBezTo>
                  <a:cubicBezTo>
                    <a:pt x="5029" y="84"/>
                    <a:pt x="5092" y="78"/>
                    <a:pt x="5152" y="78"/>
                  </a:cubicBezTo>
                  <a:cubicBezTo>
                    <a:pt x="5334" y="78"/>
                    <a:pt x="5484" y="130"/>
                    <a:pt x="5580" y="186"/>
                  </a:cubicBezTo>
                  <a:cubicBezTo>
                    <a:pt x="5706" y="265"/>
                    <a:pt x="5752" y="340"/>
                    <a:pt x="5762" y="340"/>
                  </a:cubicBezTo>
                  <a:cubicBezTo>
                    <a:pt x="5762" y="340"/>
                    <a:pt x="5763" y="340"/>
                    <a:pt x="5763" y="340"/>
                  </a:cubicBezTo>
                  <a:cubicBezTo>
                    <a:pt x="5770" y="336"/>
                    <a:pt x="5737" y="247"/>
                    <a:pt x="5606" y="149"/>
                  </a:cubicBezTo>
                  <a:cubicBezTo>
                    <a:pt x="5501" y="71"/>
                    <a:pt x="5330" y="0"/>
                    <a:pt x="511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2"/>
            <p:cNvSpPr/>
            <p:nvPr/>
          </p:nvSpPr>
          <p:spPr>
            <a:xfrm>
              <a:off x="7968987" y="3123476"/>
              <a:ext cx="91484" cy="30946"/>
            </a:xfrm>
            <a:custGeom>
              <a:rect b="b" l="l" r="r" t="t"/>
              <a:pathLst>
                <a:path extrusionOk="0" h="755" w="2232">
                  <a:moveTo>
                    <a:pt x="16" y="0"/>
                  </a:moveTo>
                  <a:cubicBezTo>
                    <a:pt x="14" y="0"/>
                    <a:pt x="13" y="1"/>
                    <a:pt x="13" y="2"/>
                  </a:cubicBezTo>
                  <a:cubicBezTo>
                    <a:pt x="1" y="13"/>
                    <a:pt x="76" y="129"/>
                    <a:pt x="244" y="274"/>
                  </a:cubicBezTo>
                  <a:cubicBezTo>
                    <a:pt x="416" y="424"/>
                    <a:pt x="685" y="588"/>
                    <a:pt x="1017" y="677"/>
                  </a:cubicBezTo>
                  <a:cubicBezTo>
                    <a:pt x="1216" y="733"/>
                    <a:pt x="1410" y="754"/>
                    <a:pt x="1580" y="754"/>
                  </a:cubicBezTo>
                  <a:cubicBezTo>
                    <a:pt x="1694" y="754"/>
                    <a:pt x="1797" y="745"/>
                    <a:pt x="1883" y="730"/>
                  </a:cubicBezTo>
                  <a:cubicBezTo>
                    <a:pt x="2107" y="689"/>
                    <a:pt x="2231" y="629"/>
                    <a:pt x="2228" y="614"/>
                  </a:cubicBezTo>
                  <a:cubicBezTo>
                    <a:pt x="2227" y="610"/>
                    <a:pt x="2220" y="608"/>
                    <a:pt x="2208" y="608"/>
                  </a:cubicBezTo>
                  <a:cubicBezTo>
                    <a:pt x="2148" y="608"/>
                    <a:pt x="1954" y="649"/>
                    <a:pt x="1689" y="649"/>
                  </a:cubicBezTo>
                  <a:cubicBezTo>
                    <a:pt x="1503" y="649"/>
                    <a:pt x="1282" y="629"/>
                    <a:pt x="1047" y="562"/>
                  </a:cubicBezTo>
                  <a:cubicBezTo>
                    <a:pt x="429" y="400"/>
                    <a:pt x="60" y="0"/>
                    <a:pt x="1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2"/>
            <p:cNvSpPr/>
            <p:nvPr/>
          </p:nvSpPr>
          <p:spPr>
            <a:xfrm>
              <a:off x="7606666" y="3113721"/>
              <a:ext cx="56522" cy="50169"/>
            </a:xfrm>
            <a:custGeom>
              <a:rect b="b" l="l" r="r" t="t"/>
              <a:pathLst>
                <a:path extrusionOk="0" h="1224" w="1379">
                  <a:moveTo>
                    <a:pt x="1363" y="0"/>
                  </a:moveTo>
                  <a:cubicBezTo>
                    <a:pt x="1328" y="0"/>
                    <a:pt x="1235" y="438"/>
                    <a:pt x="844" y="781"/>
                  </a:cubicBezTo>
                  <a:cubicBezTo>
                    <a:pt x="452" y="1136"/>
                    <a:pt x="0" y="1174"/>
                    <a:pt x="7" y="1210"/>
                  </a:cubicBezTo>
                  <a:cubicBezTo>
                    <a:pt x="9" y="1216"/>
                    <a:pt x="41" y="1224"/>
                    <a:pt x="95" y="1224"/>
                  </a:cubicBezTo>
                  <a:cubicBezTo>
                    <a:pt x="145" y="1224"/>
                    <a:pt x="215" y="1218"/>
                    <a:pt x="299" y="1200"/>
                  </a:cubicBezTo>
                  <a:cubicBezTo>
                    <a:pt x="478" y="1158"/>
                    <a:pt x="714" y="1058"/>
                    <a:pt x="923" y="871"/>
                  </a:cubicBezTo>
                  <a:cubicBezTo>
                    <a:pt x="1132" y="684"/>
                    <a:pt x="1262" y="460"/>
                    <a:pt x="1319" y="288"/>
                  </a:cubicBezTo>
                  <a:cubicBezTo>
                    <a:pt x="1378" y="117"/>
                    <a:pt x="1378" y="5"/>
                    <a:pt x="1364" y="0"/>
                  </a:cubicBezTo>
                  <a:cubicBezTo>
                    <a:pt x="1363" y="0"/>
                    <a:pt x="1363" y="0"/>
                    <a:pt x="136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2"/>
            <p:cNvSpPr/>
            <p:nvPr/>
          </p:nvSpPr>
          <p:spPr>
            <a:xfrm>
              <a:off x="6998877" y="2050375"/>
              <a:ext cx="605385" cy="670310"/>
            </a:xfrm>
            <a:custGeom>
              <a:rect b="b" l="l" r="r" t="t"/>
              <a:pathLst>
                <a:path extrusionOk="0" h="16354" w="14770">
                  <a:moveTo>
                    <a:pt x="1870" y="0"/>
                  </a:moveTo>
                  <a:cubicBezTo>
                    <a:pt x="1867" y="0"/>
                    <a:pt x="1864" y="1"/>
                    <a:pt x="1861" y="1"/>
                  </a:cubicBezTo>
                  <a:cubicBezTo>
                    <a:pt x="1357" y="23"/>
                    <a:pt x="1809" y="2462"/>
                    <a:pt x="1857" y="2694"/>
                  </a:cubicBezTo>
                  <a:cubicBezTo>
                    <a:pt x="1875" y="2779"/>
                    <a:pt x="1809" y="2827"/>
                    <a:pt x="1740" y="2827"/>
                  </a:cubicBezTo>
                  <a:cubicBezTo>
                    <a:pt x="1679" y="2827"/>
                    <a:pt x="1616" y="2790"/>
                    <a:pt x="1603" y="2709"/>
                  </a:cubicBezTo>
                  <a:cubicBezTo>
                    <a:pt x="1577" y="2530"/>
                    <a:pt x="1403" y="411"/>
                    <a:pt x="895" y="411"/>
                  </a:cubicBezTo>
                  <a:cubicBezTo>
                    <a:pt x="893" y="411"/>
                    <a:pt x="892" y="411"/>
                    <a:pt x="890" y="411"/>
                  </a:cubicBezTo>
                  <a:cubicBezTo>
                    <a:pt x="494" y="426"/>
                    <a:pt x="1245" y="2425"/>
                    <a:pt x="1031" y="2884"/>
                  </a:cubicBezTo>
                  <a:cubicBezTo>
                    <a:pt x="1010" y="2931"/>
                    <a:pt x="989" y="2952"/>
                    <a:pt x="967" y="2952"/>
                  </a:cubicBezTo>
                  <a:cubicBezTo>
                    <a:pt x="781" y="2952"/>
                    <a:pt x="586" y="1341"/>
                    <a:pt x="252" y="1341"/>
                  </a:cubicBezTo>
                  <a:cubicBezTo>
                    <a:pt x="249" y="1341"/>
                    <a:pt x="246" y="1342"/>
                    <a:pt x="244" y="1342"/>
                  </a:cubicBezTo>
                  <a:cubicBezTo>
                    <a:pt x="105" y="1352"/>
                    <a:pt x="1" y="1378"/>
                    <a:pt x="288" y="2530"/>
                  </a:cubicBezTo>
                  <a:cubicBezTo>
                    <a:pt x="426" y="3090"/>
                    <a:pt x="792" y="4071"/>
                    <a:pt x="1140" y="4953"/>
                  </a:cubicBezTo>
                  <a:lnTo>
                    <a:pt x="1128" y="4957"/>
                  </a:lnTo>
                  <a:cubicBezTo>
                    <a:pt x="1128" y="4957"/>
                    <a:pt x="3073" y="16354"/>
                    <a:pt x="8089" y="16354"/>
                  </a:cubicBezTo>
                  <a:cubicBezTo>
                    <a:pt x="8229" y="16354"/>
                    <a:pt x="8372" y="16345"/>
                    <a:pt x="8517" y="16326"/>
                  </a:cubicBezTo>
                  <a:cubicBezTo>
                    <a:pt x="14176" y="15613"/>
                    <a:pt x="14769" y="15064"/>
                    <a:pt x="14769" y="15064"/>
                  </a:cubicBezTo>
                  <a:lnTo>
                    <a:pt x="13593" y="10750"/>
                  </a:lnTo>
                  <a:cubicBezTo>
                    <a:pt x="13593" y="10750"/>
                    <a:pt x="9452" y="11830"/>
                    <a:pt x="8103" y="11830"/>
                  </a:cubicBezTo>
                  <a:cubicBezTo>
                    <a:pt x="7894" y="11830"/>
                    <a:pt x="7751" y="11804"/>
                    <a:pt x="7703" y="11744"/>
                  </a:cubicBezTo>
                  <a:cubicBezTo>
                    <a:pt x="5696" y="9263"/>
                    <a:pt x="4681" y="5850"/>
                    <a:pt x="4363" y="4624"/>
                  </a:cubicBezTo>
                  <a:cubicBezTo>
                    <a:pt x="4412" y="4449"/>
                    <a:pt x="4467" y="4243"/>
                    <a:pt x="4550" y="4004"/>
                  </a:cubicBezTo>
                  <a:cubicBezTo>
                    <a:pt x="4617" y="3799"/>
                    <a:pt x="4726" y="3609"/>
                    <a:pt x="4860" y="3437"/>
                  </a:cubicBezTo>
                  <a:cubicBezTo>
                    <a:pt x="5021" y="3231"/>
                    <a:pt x="5248" y="2966"/>
                    <a:pt x="5417" y="2858"/>
                  </a:cubicBezTo>
                  <a:cubicBezTo>
                    <a:pt x="5626" y="2727"/>
                    <a:pt x="5566" y="2409"/>
                    <a:pt x="5341" y="2395"/>
                  </a:cubicBezTo>
                  <a:cubicBezTo>
                    <a:pt x="5336" y="2395"/>
                    <a:pt x="5330" y="2394"/>
                    <a:pt x="5324" y="2394"/>
                  </a:cubicBezTo>
                  <a:cubicBezTo>
                    <a:pt x="5088" y="2394"/>
                    <a:pt x="4520" y="2744"/>
                    <a:pt x="4098" y="3395"/>
                  </a:cubicBezTo>
                  <a:cubicBezTo>
                    <a:pt x="4009" y="3532"/>
                    <a:pt x="3933" y="3588"/>
                    <a:pt x="3867" y="3588"/>
                  </a:cubicBezTo>
                  <a:cubicBezTo>
                    <a:pt x="3611" y="3588"/>
                    <a:pt x="3518" y="2724"/>
                    <a:pt x="3471" y="2361"/>
                  </a:cubicBezTo>
                  <a:cubicBezTo>
                    <a:pt x="3414" y="1909"/>
                    <a:pt x="3176" y="513"/>
                    <a:pt x="3022" y="418"/>
                  </a:cubicBezTo>
                  <a:cubicBezTo>
                    <a:pt x="2977" y="391"/>
                    <a:pt x="2934" y="377"/>
                    <a:pt x="2893" y="377"/>
                  </a:cubicBezTo>
                  <a:cubicBezTo>
                    <a:pt x="2732" y="377"/>
                    <a:pt x="2621" y="588"/>
                    <a:pt x="2675" y="949"/>
                  </a:cubicBezTo>
                  <a:cubicBezTo>
                    <a:pt x="2742" y="1409"/>
                    <a:pt x="2847" y="2772"/>
                    <a:pt x="2607" y="2790"/>
                  </a:cubicBezTo>
                  <a:cubicBezTo>
                    <a:pt x="2606" y="2790"/>
                    <a:pt x="2605" y="2790"/>
                    <a:pt x="2604" y="2790"/>
                  </a:cubicBezTo>
                  <a:cubicBezTo>
                    <a:pt x="2367" y="2790"/>
                    <a:pt x="2114" y="494"/>
                    <a:pt x="2114" y="494"/>
                  </a:cubicBezTo>
                  <a:cubicBezTo>
                    <a:pt x="2114" y="494"/>
                    <a:pt x="2136" y="0"/>
                    <a:pt x="1870" y="0"/>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6" name="Google Shape;1716;p52"/>
            <p:cNvGrpSpPr/>
            <p:nvPr/>
          </p:nvGrpSpPr>
          <p:grpSpPr>
            <a:xfrm>
              <a:off x="5819039" y="2060417"/>
              <a:ext cx="1596955" cy="1097563"/>
              <a:chOff x="5819039" y="2060417"/>
              <a:chExt cx="1596955" cy="1097563"/>
            </a:xfrm>
          </p:grpSpPr>
          <p:sp>
            <p:nvSpPr>
              <p:cNvPr id="1717" name="Google Shape;1717;p52"/>
              <p:cNvSpPr/>
              <p:nvPr/>
            </p:nvSpPr>
            <p:spPr>
              <a:xfrm>
                <a:off x="7240616" y="2327401"/>
                <a:ext cx="23773" cy="5082"/>
              </a:xfrm>
              <a:custGeom>
                <a:rect b="b" l="l" r="r" t="t"/>
                <a:pathLst>
                  <a:path extrusionOk="0" h="124" w="580">
                    <a:moveTo>
                      <a:pt x="234" y="0"/>
                    </a:moveTo>
                    <a:cubicBezTo>
                      <a:pt x="104" y="0"/>
                      <a:pt x="3" y="21"/>
                      <a:pt x="0" y="51"/>
                    </a:cubicBezTo>
                    <a:cubicBezTo>
                      <a:pt x="0" y="84"/>
                      <a:pt x="127" y="114"/>
                      <a:pt x="288" y="122"/>
                    </a:cubicBezTo>
                    <a:cubicBezTo>
                      <a:pt x="311" y="123"/>
                      <a:pt x="333" y="123"/>
                      <a:pt x="354" y="123"/>
                    </a:cubicBezTo>
                    <a:cubicBezTo>
                      <a:pt x="482" y="123"/>
                      <a:pt x="576" y="105"/>
                      <a:pt x="579" y="77"/>
                    </a:cubicBezTo>
                    <a:cubicBezTo>
                      <a:pt x="579" y="43"/>
                      <a:pt x="452" y="10"/>
                      <a:pt x="292" y="2"/>
                    </a:cubicBezTo>
                    <a:cubicBezTo>
                      <a:pt x="272" y="1"/>
                      <a:pt x="252" y="0"/>
                      <a:pt x="23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2"/>
              <p:cNvSpPr/>
              <p:nvPr/>
            </p:nvSpPr>
            <p:spPr>
              <a:xfrm>
                <a:off x="7310744" y="2325310"/>
                <a:ext cx="46562" cy="6066"/>
              </a:xfrm>
              <a:custGeom>
                <a:rect b="b" l="l" r="r" t="t"/>
                <a:pathLst>
                  <a:path extrusionOk="0" h="148" w="1136">
                    <a:moveTo>
                      <a:pt x="901" y="0"/>
                    </a:moveTo>
                    <a:cubicBezTo>
                      <a:pt x="806" y="0"/>
                      <a:pt x="688" y="5"/>
                      <a:pt x="561" y="16"/>
                    </a:cubicBezTo>
                    <a:cubicBezTo>
                      <a:pt x="251" y="38"/>
                      <a:pt x="0" y="87"/>
                      <a:pt x="0" y="116"/>
                    </a:cubicBezTo>
                    <a:cubicBezTo>
                      <a:pt x="0" y="137"/>
                      <a:pt x="98" y="148"/>
                      <a:pt x="245" y="148"/>
                    </a:cubicBezTo>
                    <a:cubicBezTo>
                      <a:pt x="338" y="148"/>
                      <a:pt x="451" y="144"/>
                      <a:pt x="571" y="135"/>
                    </a:cubicBezTo>
                    <a:cubicBezTo>
                      <a:pt x="885" y="109"/>
                      <a:pt x="1135" y="64"/>
                      <a:pt x="1132" y="30"/>
                    </a:cubicBezTo>
                    <a:cubicBezTo>
                      <a:pt x="1130" y="11"/>
                      <a:pt x="1039" y="0"/>
                      <a:pt x="90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2"/>
              <p:cNvSpPr/>
              <p:nvPr/>
            </p:nvSpPr>
            <p:spPr>
              <a:xfrm>
                <a:off x="5820392" y="2062917"/>
                <a:ext cx="1595602" cy="1094858"/>
              </a:xfrm>
              <a:custGeom>
                <a:rect b="b" l="l" r="r" t="t"/>
                <a:pathLst>
                  <a:path extrusionOk="0" h="26712" w="38929">
                    <a:moveTo>
                      <a:pt x="3321" y="0"/>
                    </a:moveTo>
                    <a:cubicBezTo>
                      <a:pt x="2417" y="0"/>
                      <a:pt x="1649" y="696"/>
                      <a:pt x="1585" y="1614"/>
                    </a:cubicBezTo>
                    <a:lnTo>
                      <a:pt x="71" y="22385"/>
                    </a:lnTo>
                    <a:cubicBezTo>
                      <a:pt x="1" y="23342"/>
                      <a:pt x="721" y="24174"/>
                      <a:pt x="1678" y="24245"/>
                    </a:cubicBezTo>
                    <a:lnTo>
                      <a:pt x="35484" y="26707"/>
                    </a:lnTo>
                    <a:cubicBezTo>
                      <a:pt x="35528" y="26710"/>
                      <a:pt x="35571" y="26712"/>
                      <a:pt x="35614" y="26712"/>
                    </a:cubicBezTo>
                    <a:cubicBezTo>
                      <a:pt x="36518" y="26712"/>
                      <a:pt x="37280" y="26013"/>
                      <a:pt x="37349" y="25100"/>
                    </a:cubicBezTo>
                    <a:lnTo>
                      <a:pt x="38861" y="4330"/>
                    </a:lnTo>
                    <a:cubicBezTo>
                      <a:pt x="38928" y="3374"/>
                      <a:pt x="38207" y="2537"/>
                      <a:pt x="37251" y="2470"/>
                    </a:cubicBezTo>
                    <a:lnTo>
                      <a:pt x="3445" y="5"/>
                    </a:lnTo>
                    <a:cubicBezTo>
                      <a:pt x="3403" y="2"/>
                      <a:pt x="3362" y="0"/>
                      <a:pt x="33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2"/>
              <p:cNvSpPr/>
              <p:nvPr/>
            </p:nvSpPr>
            <p:spPr>
              <a:xfrm>
                <a:off x="5819039" y="2060417"/>
                <a:ext cx="1596627" cy="1097563"/>
              </a:xfrm>
              <a:custGeom>
                <a:rect b="b" l="l" r="r" t="t"/>
                <a:pathLst>
                  <a:path extrusionOk="0" h="26778" w="38954">
                    <a:moveTo>
                      <a:pt x="3354" y="1"/>
                    </a:moveTo>
                    <a:cubicBezTo>
                      <a:pt x="2860" y="1"/>
                      <a:pt x="2372" y="213"/>
                      <a:pt x="2035" y="573"/>
                    </a:cubicBezTo>
                    <a:cubicBezTo>
                      <a:pt x="1856" y="768"/>
                      <a:pt x="1718" y="1003"/>
                      <a:pt x="1636" y="1257"/>
                    </a:cubicBezTo>
                    <a:cubicBezTo>
                      <a:pt x="1550" y="1514"/>
                      <a:pt x="1554" y="1780"/>
                      <a:pt x="1532" y="2034"/>
                    </a:cubicBezTo>
                    <a:cubicBezTo>
                      <a:pt x="1457" y="3057"/>
                      <a:pt x="1382" y="4073"/>
                      <a:pt x="1307" y="5081"/>
                    </a:cubicBezTo>
                    <a:cubicBezTo>
                      <a:pt x="1161" y="7098"/>
                      <a:pt x="1016" y="9089"/>
                      <a:pt x="874" y="11043"/>
                    </a:cubicBezTo>
                    <a:cubicBezTo>
                      <a:pt x="590" y="14950"/>
                      <a:pt x="318" y="18719"/>
                      <a:pt x="56" y="22312"/>
                    </a:cubicBezTo>
                    <a:cubicBezTo>
                      <a:pt x="0" y="22763"/>
                      <a:pt x="108" y="23249"/>
                      <a:pt x="381" y="23620"/>
                    </a:cubicBezTo>
                    <a:cubicBezTo>
                      <a:pt x="650" y="23992"/>
                      <a:pt x="1061" y="24254"/>
                      <a:pt x="1509" y="24332"/>
                    </a:cubicBezTo>
                    <a:cubicBezTo>
                      <a:pt x="2394" y="24422"/>
                      <a:pt x="3250" y="24467"/>
                      <a:pt x="4102" y="24534"/>
                    </a:cubicBezTo>
                    <a:cubicBezTo>
                      <a:pt x="5805" y="24658"/>
                      <a:pt x="7455" y="24777"/>
                      <a:pt x="9050" y="24889"/>
                    </a:cubicBezTo>
                    <a:cubicBezTo>
                      <a:pt x="12244" y="25121"/>
                      <a:pt x="15221" y="25333"/>
                      <a:pt x="17936" y="25532"/>
                    </a:cubicBezTo>
                    <a:cubicBezTo>
                      <a:pt x="23367" y="25916"/>
                      <a:pt x="27759" y="26230"/>
                      <a:pt x="30800" y="26450"/>
                    </a:cubicBezTo>
                    <a:cubicBezTo>
                      <a:pt x="32317" y="26555"/>
                      <a:pt x="33496" y="26637"/>
                      <a:pt x="34296" y="26693"/>
                    </a:cubicBezTo>
                    <a:cubicBezTo>
                      <a:pt x="34696" y="26719"/>
                      <a:pt x="35002" y="26738"/>
                      <a:pt x="35208" y="26753"/>
                    </a:cubicBezTo>
                    <a:cubicBezTo>
                      <a:pt x="35413" y="26764"/>
                      <a:pt x="35517" y="26768"/>
                      <a:pt x="35517" y="26768"/>
                    </a:cubicBezTo>
                    <a:cubicBezTo>
                      <a:pt x="35517" y="26768"/>
                      <a:pt x="35413" y="26757"/>
                      <a:pt x="35208" y="26742"/>
                    </a:cubicBezTo>
                    <a:cubicBezTo>
                      <a:pt x="35002" y="26723"/>
                      <a:pt x="34699" y="26701"/>
                      <a:pt x="34300" y="26667"/>
                    </a:cubicBezTo>
                    <a:cubicBezTo>
                      <a:pt x="33496" y="26607"/>
                      <a:pt x="32320" y="26518"/>
                      <a:pt x="30804" y="26402"/>
                    </a:cubicBezTo>
                    <a:cubicBezTo>
                      <a:pt x="27763" y="26178"/>
                      <a:pt x="23370" y="25849"/>
                      <a:pt x="17940" y="25446"/>
                    </a:cubicBezTo>
                    <a:cubicBezTo>
                      <a:pt x="15225" y="25247"/>
                      <a:pt x="12251" y="25027"/>
                      <a:pt x="9058" y="24792"/>
                    </a:cubicBezTo>
                    <a:cubicBezTo>
                      <a:pt x="7463" y="24673"/>
                      <a:pt x="5812" y="24553"/>
                      <a:pt x="4109" y="24430"/>
                    </a:cubicBezTo>
                    <a:cubicBezTo>
                      <a:pt x="3261" y="24363"/>
                      <a:pt x="2387" y="24314"/>
                      <a:pt x="1528" y="24228"/>
                    </a:cubicBezTo>
                    <a:cubicBezTo>
                      <a:pt x="1109" y="24153"/>
                      <a:pt x="721" y="23906"/>
                      <a:pt x="471" y="23556"/>
                    </a:cubicBezTo>
                    <a:cubicBezTo>
                      <a:pt x="217" y="23204"/>
                      <a:pt x="113" y="22760"/>
                      <a:pt x="168" y="22320"/>
                    </a:cubicBezTo>
                    <a:cubicBezTo>
                      <a:pt x="430" y="18729"/>
                      <a:pt x="706" y="14957"/>
                      <a:pt x="994" y="11051"/>
                    </a:cubicBezTo>
                    <a:cubicBezTo>
                      <a:pt x="1135" y="9097"/>
                      <a:pt x="1281" y="7110"/>
                      <a:pt x="1427" y="5089"/>
                    </a:cubicBezTo>
                    <a:cubicBezTo>
                      <a:pt x="1502" y="4081"/>
                      <a:pt x="1576" y="3064"/>
                      <a:pt x="1651" y="2042"/>
                    </a:cubicBezTo>
                    <a:cubicBezTo>
                      <a:pt x="1673" y="1783"/>
                      <a:pt x="1673" y="1530"/>
                      <a:pt x="1752" y="1294"/>
                    </a:cubicBezTo>
                    <a:cubicBezTo>
                      <a:pt x="1826" y="1059"/>
                      <a:pt x="1957" y="839"/>
                      <a:pt x="2125" y="656"/>
                    </a:cubicBezTo>
                    <a:cubicBezTo>
                      <a:pt x="2439" y="318"/>
                      <a:pt x="2895" y="121"/>
                      <a:pt x="3360" y="121"/>
                    </a:cubicBezTo>
                    <a:cubicBezTo>
                      <a:pt x="3399" y="121"/>
                      <a:pt x="3438" y="122"/>
                      <a:pt x="3478" y="125"/>
                    </a:cubicBezTo>
                    <a:cubicBezTo>
                      <a:pt x="11762" y="730"/>
                      <a:pt x="19658" y="1302"/>
                      <a:pt x="26837" y="1825"/>
                    </a:cubicBezTo>
                    <a:cubicBezTo>
                      <a:pt x="30430" y="2083"/>
                      <a:pt x="33841" y="2329"/>
                      <a:pt x="37034" y="2561"/>
                    </a:cubicBezTo>
                    <a:cubicBezTo>
                      <a:pt x="37235" y="2576"/>
                      <a:pt x="37430" y="2587"/>
                      <a:pt x="37616" y="2639"/>
                    </a:cubicBezTo>
                    <a:cubicBezTo>
                      <a:pt x="37799" y="2691"/>
                      <a:pt x="37975" y="2773"/>
                      <a:pt x="38132" y="2885"/>
                    </a:cubicBezTo>
                    <a:cubicBezTo>
                      <a:pt x="38446" y="3106"/>
                      <a:pt x="38677" y="3431"/>
                      <a:pt x="38782" y="3793"/>
                    </a:cubicBezTo>
                    <a:cubicBezTo>
                      <a:pt x="38897" y="4152"/>
                      <a:pt x="38827" y="4536"/>
                      <a:pt x="38808" y="4914"/>
                    </a:cubicBezTo>
                    <a:cubicBezTo>
                      <a:pt x="38778" y="5295"/>
                      <a:pt x="38752" y="5669"/>
                      <a:pt x="38726" y="6038"/>
                    </a:cubicBezTo>
                    <a:cubicBezTo>
                      <a:pt x="38618" y="7521"/>
                      <a:pt x="38516" y="8944"/>
                      <a:pt x="38420" y="10299"/>
                    </a:cubicBezTo>
                    <a:cubicBezTo>
                      <a:pt x="38031" y="15731"/>
                      <a:pt x="37718" y="20127"/>
                      <a:pt x="37501" y="23167"/>
                    </a:cubicBezTo>
                    <a:cubicBezTo>
                      <a:pt x="37449" y="23925"/>
                      <a:pt x="37399" y="24598"/>
                      <a:pt x="37359" y="25184"/>
                    </a:cubicBezTo>
                    <a:cubicBezTo>
                      <a:pt x="37306" y="25771"/>
                      <a:pt x="36982" y="26200"/>
                      <a:pt x="36660" y="26428"/>
                    </a:cubicBezTo>
                    <a:cubicBezTo>
                      <a:pt x="36339" y="26663"/>
                      <a:pt x="36029" y="26735"/>
                      <a:pt x="35827" y="26757"/>
                    </a:cubicBezTo>
                    <a:cubicBezTo>
                      <a:pt x="35745" y="26766"/>
                      <a:pt x="35679" y="26768"/>
                      <a:pt x="35628" y="26768"/>
                    </a:cubicBezTo>
                    <a:cubicBezTo>
                      <a:pt x="35577" y="26768"/>
                      <a:pt x="35543" y="26766"/>
                      <a:pt x="35527" y="26766"/>
                    </a:cubicBezTo>
                    <a:cubicBezTo>
                      <a:pt x="35520" y="26766"/>
                      <a:pt x="35517" y="26766"/>
                      <a:pt x="35517" y="26768"/>
                    </a:cubicBezTo>
                    <a:cubicBezTo>
                      <a:pt x="35517" y="26768"/>
                      <a:pt x="35544" y="26771"/>
                      <a:pt x="35596" y="26775"/>
                    </a:cubicBezTo>
                    <a:cubicBezTo>
                      <a:pt x="35616" y="26777"/>
                      <a:pt x="35640" y="26778"/>
                      <a:pt x="35667" y="26778"/>
                    </a:cubicBezTo>
                    <a:cubicBezTo>
                      <a:pt x="35711" y="26778"/>
                      <a:pt x="35765" y="26775"/>
                      <a:pt x="35827" y="26768"/>
                    </a:cubicBezTo>
                    <a:cubicBezTo>
                      <a:pt x="36032" y="26749"/>
                      <a:pt x="36346" y="26685"/>
                      <a:pt x="36675" y="26447"/>
                    </a:cubicBezTo>
                    <a:cubicBezTo>
                      <a:pt x="37004" y="26219"/>
                      <a:pt x="37337" y="25785"/>
                      <a:pt x="37392" y="25188"/>
                    </a:cubicBezTo>
                    <a:cubicBezTo>
                      <a:pt x="37437" y="24601"/>
                      <a:pt x="37489" y="23929"/>
                      <a:pt x="37549" y="23171"/>
                    </a:cubicBezTo>
                    <a:cubicBezTo>
                      <a:pt x="37773" y="20131"/>
                      <a:pt x="38102" y="15735"/>
                      <a:pt x="38506" y="10308"/>
                    </a:cubicBezTo>
                    <a:cubicBezTo>
                      <a:pt x="38602" y="8948"/>
                      <a:pt x="38711" y="7529"/>
                      <a:pt x="38819" y="6045"/>
                    </a:cubicBezTo>
                    <a:cubicBezTo>
                      <a:pt x="38845" y="5676"/>
                      <a:pt x="38871" y="5298"/>
                      <a:pt x="38901" y="4921"/>
                    </a:cubicBezTo>
                    <a:cubicBezTo>
                      <a:pt x="38913" y="4731"/>
                      <a:pt x="38931" y="4544"/>
                      <a:pt x="38942" y="4350"/>
                    </a:cubicBezTo>
                    <a:cubicBezTo>
                      <a:pt x="38954" y="4155"/>
                      <a:pt x="38928" y="3957"/>
                      <a:pt x="38871" y="3767"/>
                    </a:cubicBezTo>
                    <a:cubicBezTo>
                      <a:pt x="38763" y="3383"/>
                      <a:pt x="38520" y="3038"/>
                      <a:pt x="38188" y="2807"/>
                    </a:cubicBezTo>
                    <a:cubicBezTo>
                      <a:pt x="38023" y="2688"/>
                      <a:pt x="37841" y="2598"/>
                      <a:pt x="37642" y="2542"/>
                    </a:cubicBezTo>
                    <a:cubicBezTo>
                      <a:pt x="37444" y="2486"/>
                      <a:pt x="37239" y="2478"/>
                      <a:pt x="37041" y="2464"/>
                    </a:cubicBezTo>
                    <a:cubicBezTo>
                      <a:pt x="33848" y="2228"/>
                      <a:pt x="30438" y="1978"/>
                      <a:pt x="26848" y="1713"/>
                    </a:cubicBezTo>
                    <a:cubicBezTo>
                      <a:pt x="19665" y="1190"/>
                      <a:pt x="11773" y="611"/>
                      <a:pt x="3485" y="6"/>
                    </a:cubicBezTo>
                    <a:cubicBezTo>
                      <a:pt x="3441" y="2"/>
                      <a:pt x="3398" y="1"/>
                      <a:pt x="335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2"/>
              <p:cNvSpPr/>
              <p:nvPr/>
            </p:nvSpPr>
            <p:spPr>
              <a:xfrm>
                <a:off x="6961211" y="2270553"/>
                <a:ext cx="219447" cy="211536"/>
              </a:xfrm>
              <a:custGeom>
                <a:rect b="b" l="l" r="r" t="t"/>
                <a:pathLst>
                  <a:path extrusionOk="0" h="5161" w="5354">
                    <a:moveTo>
                      <a:pt x="2673" y="0"/>
                    </a:moveTo>
                    <a:cubicBezTo>
                      <a:pt x="1332" y="0"/>
                      <a:pt x="201" y="1036"/>
                      <a:pt x="106" y="2394"/>
                    </a:cubicBezTo>
                    <a:cubicBezTo>
                      <a:pt x="1" y="3813"/>
                      <a:pt x="1069" y="5050"/>
                      <a:pt x="2488" y="5154"/>
                    </a:cubicBezTo>
                    <a:cubicBezTo>
                      <a:pt x="2551" y="5158"/>
                      <a:pt x="2613" y="5160"/>
                      <a:pt x="2675" y="5160"/>
                    </a:cubicBezTo>
                    <a:cubicBezTo>
                      <a:pt x="4018" y="5160"/>
                      <a:pt x="5152" y="4124"/>
                      <a:pt x="5248" y="2767"/>
                    </a:cubicBezTo>
                    <a:cubicBezTo>
                      <a:pt x="5353" y="1348"/>
                      <a:pt x="4285" y="111"/>
                      <a:pt x="2866" y="7"/>
                    </a:cubicBezTo>
                    <a:cubicBezTo>
                      <a:pt x="2801" y="2"/>
                      <a:pt x="2737" y="0"/>
                      <a:pt x="26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2"/>
              <p:cNvSpPr/>
              <p:nvPr/>
            </p:nvSpPr>
            <p:spPr>
              <a:xfrm>
                <a:off x="7083391" y="2275102"/>
                <a:ext cx="229243" cy="220964"/>
              </a:xfrm>
              <a:custGeom>
                <a:rect b="b" l="l" r="r" t="t"/>
                <a:pathLst>
                  <a:path extrusionOk="0" h="5391" w="5593">
                    <a:moveTo>
                      <a:pt x="2795" y="232"/>
                    </a:moveTo>
                    <a:cubicBezTo>
                      <a:pt x="2854" y="232"/>
                      <a:pt x="2914" y="232"/>
                      <a:pt x="2974" y="236"/>
                    </a:cubicBezTo>
                    <a:cubicBezTo>
                      <a:pt x="4329" y="336"/>
                      <a:pt x="5353" y="1521"/>
                      <a:pt x="5252" y="2873"/>
                    </a:cubicBezTo>
                    <a:cubicBezTo>
                      <a:pt x="5159" y="4167"/>
                      <a:pt x="4084" y="5158"/>
                      <a:pt x="2801" y="5158"/>
                    </a:cubicBezTo>
                    <a:cubicBezTo>
                      <a:pt x="2740" y="5158"/>
                      <a:pt x="2678" y="5156"/>
                      <a:pt x="2615" y="5151"/>
                    </a:cubicBezTo>
                    <a:cubicBezTo>
                      <a:pt x="1263" y="5054"/>
                      <a:pt x="240" y="3870"/>
                      <a:pt x="337" y="2515"/>
                    </a:cubicBezTo>
                    <a:cubicBezTo>
                      <a:pt x="433" y="1222"/>
                      <a:pt x="1517" y="232"/>
                      <a:pt x="2795" y="232"/>
                    </a:cubicBezTo>
                    <a:close/>
                    <a:moveTo>
                      <a:pt x="2788" y="1"/>
                    </a:moveTo>
                    <a:cubicBezTo>
                      <a:pt x="1392" y="1"/>
                      <a:pt x="212" y="1085"/>
                      <a:pt x="109" y="2499"/>
                    </a:cubicBezTo>
                    <a:cubicBezTo>
                      <a:pt x="0" y="3982"/>
                      <a:pt x="1117" y="5275"/>
                      <a:pt x="2600" y="5383"/>
                    </a:cubicBezTo>
                    <a:cubicBezTo>
                      <a:pt x="2667" y="5387"/>
                      <a:pt x="2731" y="5390"/>
                      <a:pt x="2798" y="5390"/>
                    </a:cubicBezTo>
                    <a:cubicBezTo>
                      <a:pt x="4195" y="5390"/>
                      <a:pt x="5379" y="4308"/>
                      <a:pt x="5484" y="2891"/>
                    </a:cubicBezTo>
                    <a:cubicBezTo>
                      <a:pt x="5592" y="1409"/>
                      <a:pt x="4475" y="117"/>
                      <a:pt x="2993" y="8"/>
                    </a:cubicBezTo>
                    <a:cubicBezTo>
                      <a:pt x="2924" y="3"/>
                      <a:pt x="2856" y="1"/>
                      <a:pt x="27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2"/>
              <p:cNvSpPr/>
              <p:nvPr/>
            </p:nvSpPr>
            <p:spPr>
              <a:xfrm>
                <a:off x="5950524" y="2700990"/>
                <a:ext cx="29306" cy="87016"/>
              </a:xfrm>
              <a:custGeom>
                <a:rect b="b" l="l" r="r" t="t"/>
                <a:pathLst>
                  <a:path extrusionOk="0" h="2123" w="715">
                    <a:moveTo>
                      <a:pt x="12" y="1"/>
                    </a:moveTo>
                    <a:lnTo>
                      <a:pt x="1" y="192"/>
                    </a:lnTo>
                    <a:lnTo>
                      <a:pt x="486" y="228"/>
                    </a:lnTo>
                    <a:lnTo>
                      <a:pt x="348" y="2107"/>
                    </a:lnTo>
                    <a:lnTo>
                      <a:pt x="561" y="2122"/>
                    </a:lnTo>
                    <a:lnTo>
                      <a:pt x="714" y="53"/>
                    </a:lnTo>
                    <a:lnTo>
                      <a:pt x="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2"/>
              <p:cNvSpPr/>
              <p:nvPr/>
            </p:nvSpPr>
            <p:spPr>
              <a:xfrm>
                <a:off x="6001347" y="2706359"/>
                <a:ext cx="61153" cy="88082"/>
              </a:xfrm>
              <a:custGeom>
                <a:rect b="b" l="l" r="r" t="t"/>
                <a:pathLst>
                  <a:path extrusionOk="0" h="2149" w="1492">
                    <a:moveTo>
                      <a:pt x="725" y="1"/>
                    </a:moveTo>
                    <a:cubicBezTo>
                      <a:pt x="451" y="1"/>
                      <a:pt x="222" y="86"/>
                      <a:pt x="68" y="247"/>
                    </a:cubicBezTo>
                    <a:lnTo>
                      <a:pt x="209" y="385"/>
                    </a:lnTo>
                    <a:cubicBezTo>
                      <a:pt x="338" y="257"/>
                      <a:pt x="505" y="195"/>
                      <a:pt x="705" y="195"/>
                    </a:cubicBezTo>
                    <a:cubicBezTo>
                      <a:pt x="732" y="195"/>
                      <a:pt x="760" y="196"/>
                      <a:pt x="789" y="199"/>
                    </a:cubicBezTo>
                    <a:cubicBezTo>
                      <a:pt x="1106" y="221"/>
                      <a:pt x="1263" y="381"/>
                      <a:pt x="1248" y="621"/>
                    </a:cubicBezTo>
                    <a:cubicBezTo>
                      <a:pt x="1237" y="762"/>
                      <a:pt x="1181" y="897"/>
                      <a:pt x="931" y="1109"/>
                    </a:cubicBezTo>
                    <a:lnTo>
                      <a:pt x="12" y="1890"/>
                    </a:lnTo>
                    <a:lnTo>
                      <a:pt x="1" y="2040"/>
                    </a:lnTo>
                    <a:lnTo>
                      <a:pt x="1450" y="2148"/>
                    </a:lnTo>
                    <a:lnTo>
                      <a:pt x="1464" y="1957"/>
                    </a:lnTo>
                    <a:lnTo>
                      <a:pt x="326" y="1876"/>
                    </a:lnTo>
                    <a:lnTo>
                      <a:pt x="1080" y="1233"/>
                    </a:lnTo>
                    <a:cubicBezTo>
                      <a:pt x="1379" y="983"/>
                      <a:pt x="1454" y="811"/>
                      <a:pt x="1469" y="613"/>
                    </a:cubicBezTo>
                    <a:cubicBezTo>
                      <a:pt x="1491" y="266"/>
                      <a:pt x="1240" y="34"/>
                      <a:pt x="823" y="4"/>
                    </a:cubicBezTo>
                    <a:cubicBezTo>
                      <a:pt x="790" y="2"/>
                      <a:pt x="757" y="1"/>
                      <a:pt x="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2"/>
              <p:cNvSpPr/>
              <p:nvPr/>
            </p:nvSpPr>
            <p:spPr>
              <a:xfrm>
                <a:off x="6078197" y="2713983"/>
                <a:ext cx="74146" cy="85623"/>
              </a:xfrm>
              <a:custGeom>
                <a:rect b="b" l="l" r="r" t="t"/>
                <a:pathLst>
                  <a:path extrusionOk="0" h="2089" w="1809">
                    <a:moveTo>
                      <a:pt x="1207" y="1"/>
                    </a:moveTo>
                    <a:lnTo>
                      <a:pt x="12" y="1290"/>
                    </a:lnTo>
                    <a:lnTo>
                      <a:pt x="1" y="1443"/>
                    </a:lnTo>
                    <a:lnTo>
                      <a:pt x="1166" y="1528"/>
                    </a:lnTo>
                    <a:lnTo>
                      <a:pt x="1129" y="2074"/>
                    </a:lnTo>
                    <a:lnTo>
                      <a:pt x="1342" y="2089"/>
                    </a:lnTo>
                    <a:lnTo>
                      <a:pt x="1379" y="1544"/>
                    </a:lnTo>
                    <a:lnTo>
                      <a:pt x="1794" y="1573"/>
                    </a:lnTo>
                    <a:lnTo>
                      <a:pt x="1808" y="1387"/>
                    </a:lnTo>
                    <a:lnTo>
                      <a:pt x="1394" y="1357"/>
                    </a:lnTo>
                    <a:lnTo>
                      <a:pt x="1427" y="875"/>
                    </a:lnTo>
                    <a:lnTo>
                      <a:pt x="1222" y="864"/>
                    </a:lnTo>
                    <a:lnTo>
                      <a:pt x="1185" y="1342"/>
                    </a:lnTo>
                    <a:lnTo>
                      <a:pt x="289" y="1275"/>
                    </a:lnTo>
                    <a:lnTo>
                      <a:pt x="1442" y="16"/>
                    </a:lnTo>
                    <a:lnTo>
                      <a:pt x="12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2"/>
              <p:cNvSpPr/>
              <p:nvPr/>
            </p:nvSpPr>
            <p:spPr>
              <a:xfrm>
                <a:off x="6208165" y="2723327"/>
                <a:ext cx="74146" cy="85787"/>
              </a:xfrm>
              <a:custGeom>
                <a:rect b="b" l="l" r="r" t="t"/>
                <a:pathLst>
                  <a:path extrusionOk="0" h="2093" w="1809">
                    <a:moveTo>
                      <a:pt x="1207" y="1"/>
                    </a:moveTo>
                    <a:lnTo>
                      <a:pt x="12" y="1293"/>
                    </a:lnTo>
                    <a:lnTo>
                      <a:pt x="1" y="1447"/>
                    </a:lnTo>
                    <a:lnTo>
                      <a:pt x="1166" y="1533"/>
                    </a:lnTo>
                    <a:lnTo>
                      <a:pt x="1129" y="2078"/>
                    </a:lnTo>
                    <a:lnTo>
                      <a:pt x="1342" y="2093"/>
                    </a:lnTo>
                    <a:lnTo>
                      <a:pt x="1379" y="1547"/>
                    </a:lnTo>
                    <a:lnTo>
                      <a:pt x="1793" y="1577"/>
                    </a:lnTo>
                    <a:lnTo>
                      <a:pt x="1809" y="1390"/>
                    </a:lnTo>
                    <a:lnTo>
                      <a:pt x="1394" y="1361"/>
                    </a:lnTo>
                    <a:lnTo>
                      <a:pt x="1428" y="879"/>
                    </a:lnTo>
                    <a:lnTo>
                      <a:pt x="1222" y="864"/>
                    </a:lnTo>
                    <a:lnTo>
                      <a:pt x="1185" y="1345"/>
                    </a:lnTo>
                    <a:lnTo>
                      <a:pt x="288" y="1278"/>
                    </a:lnTo>
                    <a:lnTo>
                      <a:pt x="1443" y="19"/>
                    </a:lnTo>
                    <a:lnTo>
                      <a:pt x="12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2"/>
              <p:cNvSpPr/>
              <p:nvPr/>
            </p:nvSpPr>
            <p:spPr>
              <a:xfrm>
                <a:off x="6293745" y="2727180"/>
                <a:ext cx="63408" cy="87139"/>
              </a:xfrm>
              <a:custGeom>
                <a:rect b="b" l="l" r="r" t="t"/>
                <a:pathLst>
                  <a:path extrusionOk="0" h="2126" w="1547">
                    <a:moveTo>
                      <a:pt x="386" y="1"/>
                    </a:moveTo>
                    <a:lnTo>
                      <a:pt x="202" y="1032"/>
                    </a:lnTo>
                    <a:lnTo>
                      <a:pt x="643" y="1061"/>
                    </a:lnTo>
                    <a:cubicBezTo>
                      <a:pt x="1170" y="1103"/>
                      <a:pt x="1323" y="1278"/>
                      <a:pt x="1305" y="1543"/>
                    </a:cubicBezTo>
                    <a:cubicBezTo>
                      <a:pt x="1287" y="1779"/>
                      <a:pt x="1112" y="1931"/>
                      <a:pt x="807" y="1931"/>
                    </a:cubicBezTo>
                    <a:cubicBezTo>
                      <a:pt x="783" y="1931"/>
                      <a:pt x="758" y="1930"/>
                      <a:pt x="733" y="1928"/>
                    </a:cubicBezTo>
                    <a:cubicBezTo>
                      <a:pt x="467" y="1909"/>
                      <a:pt x="240" y="1789"/>
                      <a:pt x="117" y="1644"/>
                    </a:cubicBezTo>
                    <a:lnTo>
                      <a:pt x="0" y="1804"/>
                    </a:lnTo>
                    <a:cubicBezTo>
                      <a:pt x="146" y="1977"/>
                      <a:pt x="423" y="2099"/>
                      <a:pt x="722" y="2122"/>
                    </a:cubicBezTo>
                    <a:cubicBezTo>
                      <a:pt x="755" y="2124"/>
                      <a:pt x="787" y="2125"/>
                      <a:pt x="818" y="2125"/>
                    </a:cubicBezTo>
                    <a:cubicBezTo>
                      <a:pt x="1263" y="2125"/>
                      <a:pt x="1496" y="1878"/>
                      <a:pt x="1517" y="1551"/>
                    </a:cubicBezTo>
                    <a:cubicBezTo>
                      <a:pt x="1547" y="1184"/>
                      <a:pt x="1327" y="923"/>
                      <a:pt x="703" y="878"/>
                    </a:cubicBezTo>
                    <a:lnTo>
                      <a:pt x="438" y="856"/>
                    </a:lnTo>
                    <a:lnTo>
                      <a:pt x="557" y="202"/>
                    </a:lnTo>
                    <a:lnTo>
                      <a:pt x="1502" y="273"/>
                    </a:lnTo>
                    <a:lnTo>
                      <a:pt x="1517" y="82"/>
                    </a:lnTo>
                    <a:lnTo>
                      <a:pt x="3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2"/>
              <p:cNvSpPr/>
              <p:nvPr/>
            </p:nvSpPr>
            <p:spPr>
              <a:xfrm>
                <a:off x="6375349" y="2734230"/>
                <a:ext cx="65744" cy="86320"/>
              </a:xfrm>
              <a:custGeom>
                <a:rect b="b" l="l" r="r" t="t"/>
                <a:pathLst>
                  <a:path extrusionOk="0" h="2106" w="1604">
                    <a:moveTo>
                      <a:pt x="815" y="1025"/>
                    </a:moveTo>
                    <a:cubicBezTo>
                      <a:pt x="834" y="1025"/>
                      <a:pt x="854" y="1026"/>
                      <a:pt x="874" y="1027"/>
                    </a:cubicBezTo>
                    <a:cubicBezTo>
                      <a:pt x="1196" y="1050"/>
                      <a:pt x="1383" y="1236"/>
                      <a:pt x="1364" y="1510"/>
                    </a:cubicBezTo>
                    <a:cubicBezTo>
                      <a:pt x="1346" y="1771"/>
                      <a:pt x="1148" y="1925"/>
                      <a:pt x="874" y="1925"/>
                    </a:cubicBezTo>
                    <a:cubicBezTo>
                      <a:pt x="858" y="1925"/>
                      <a:pt x="842" y="1925"/>
                      <a:pt x="826" y="1924"/>
                    </a:cubicBezTo>
                    <a:cubicBezTo>
                      <a:pt x="467" y="1898"/>
                      <a:pt x="295" y="1666"/>
                      <a:pt x="310" y="1438"/>
                    </a:cubicBezTo>
                    <a:cubicBezTo>
                      <a:pt x="328" y="1197"/>
                      <a:pt x="532" y="1025"/>
                      <a:pt x="815" y="1025"/>
                    </a:cubicBezTo>
                    <a:close/>
                    <a:moveTo>
                      <a:pt x="991" y="1"/>
                    </a:moveTo>
                    <a:cubicBezTo>
                      <a:pt x="472" y="1"/>
                      <a:pt x="96" y="338"/>
                      <a:pt x="49" y="1008"/>
                    </a:cubicBezTo>
                    <a:cubicBezTo>
                      <a:pt x="0" y="1658"/>
                      <a:pt x="273" y="2062"/>
                      <a:pt x="822" y="2103"/>
                    </a:cubicBezTo>
                    <a:cubicBezTo>
                      <a:pt x="846" y="2105"/>
                      <a:pt x="869" y="2106"/>
                      <a:pt x="891" y="2106"/>
                    </a:cubicBezTo>
                    <a:cubicBezTo>
                      <a:pt x="1259" y="2106"/>
                      <a:pt x="1548" y="1883"/>
                      <a:pt x="1573" y="1520"/>
                    </a:cubicBezTo>
                    <a:cubicBezTo>
                      <a:pt x="1603" y="1139"/>
                      <a:pt x="1334" y="878"/>
                      <a:pt x="923" y="848"/>
                    </a:cubicBezTo>
                    <a:cubicBezTo>
                      <a:pt x="899" y="846"/>
                      <a:pt x="875" y="845"/>
                      <a:pt x="851" y="845"/>
                    </a:cubicBezTo>
                    <a:cubicBezTo>
                      <a:pt x="594" y="845"/>
                      <a:pt x="371" y="956"/>
                      <a:pt x="262" y="1158"/>
                    </a:cubicBezTo>
                    <a:cubicBezTo>
                      <a:pt x="262" y="1095"/>
                      <a:pt x="262" y="1034"/>
                      <a:pt x="266" y="986"/>
                    </a:cubicBezTo>
                    <a:cubicBezTo>
                      <a:pt x="305" y="455"/>
                      <a:pt x="586" y="189"/>
                      <a:pt x="994" y="189"/>
                    </a:cubicBezTo>
                    <a:cubicBezTo>
                      <a:pt x="1016" y="189"/>
                      <a:pt x="1039" y="189"/>
                      <a:pt x="1062" y="191"/>
                    </a:cubicBezTo>
                    <a:cubicBezTo>
                      <a:pt x="1214" y="202"/>
                      <a:pt x="1357" y="239"/>
                      <a:pt x="1457" y="317"/>
                    </a:cubicBezTo>
                    <a:lnTo>
                      <a:pt x="1555" y="153"/>
                    </a:lnTo>
                    <a:cubicBezTo>
                      <a:pt x="1431" y="64"/>
                      <a:pt x="1259" y="19"/>
                      <a:pt x="1072" y="4"/>
                    </a:cubicBezTo>
                    <a:cubicBezTo>
                      <a:pt x="1045" y="2"/>
                      <a:pt x="1018" y="1"/>
                      <a:pt x="9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2"/>
              <p:cNvSpPr/>
              <p:nvPr/>
            </p:nvSpPr>
            <p:spPr>
              <a:xfrm>
                <a:off x="6493554" y="2741279"/>
                <a:ext cx="63408" cy="87590"/>
              </a:xfrm>
              <a:custGeom>
                <a:rect b="b" l="l" r="r" t="t"/>
                <a:pathLst>
                  <a:path extrusionOk="0" h="2137" w="1547">
                    <a:moveTo>
                      <a:pt x="217" y="0"/>
                    </a:moveTo>
                    <a:lnTo>
                      <a:pt x="202" y="187"/>
                    </a:lnTo>
                    <a:lnTo>
                      <a:pt x="1262" y="265"/>
                    </a:lnTo>
                    <a:lnTo>
                      <a:pt x="635" y="941"/>
                    </a:lnTo>
                    <a:lnTo>
                      <a:pt x="624" y="1098"/>
                    </a:lnTo>
                    <a:lnTo>
                      <a:pt x="773" y="1109"/>
                    </a:lnTo>
                    <a:cubicBezTo>
                      <a:pt x="1154" y="1139"/>
                      <a:pt x="1319" y="1315"/>
                      <a:pt x="1300" y="1562"/>
                    </a:cubicBezTo>
                    <a:cubicBezTo>
                      <a:pt x="1283" y="1799"/>
                      <a:pt x="1110" y="1941"/>
                      <a:pt x="817" y="1941"/>
                    </a:cubicBezTo>
                    <a:cubicBezTo>
                      <a:pt x="792" y="1941"/>
                      <a:pt x="766" y="1940"/>
                      <a:pt x="740" y="1938"/>
                    </a:cubicBezTo>
                    <a:cubicBezTo>
                      <a:pt x="471" y="1920"/>
                      <a:pt x="239" y="1800"/>
                      <a:pt x="116" y="1655"/>
                    </a:cubicBezTo>
                    <a:lnTo>
                      <a:pt x="0" y="1815"/>
                    </a:lnTo>
                    <a:cubicBezTo>
                      <a:pt x="145" y="1988"/>
                      <a:pt x="426" y="2114"/>
                      <a:pt x="724" y="2133"/>
                    </a:cubicBezTo>
                    <a:cubicBezTo>
                      <a:pt x="758" y="2135"/>
                      <a:pt x="791" y="2137"/>
                      <a:pt x="823" y="2137"/>
                    </a:cubicBezTo>
                    <a:cubicBezTo>
                      <a:pt x="1261" y="2137"/>
                      <a:pt x="1496" y="1900"/>
                      <a:pt x="1520" y="1576"/>
                    </a:cubicBezTo>
                    <a:cubicBezTo>
                      <a:pt x="1543" y="1248"/>
                      <a:pt x="1338" y="997"/>
                      <a:pt x="897" y="941"/>
                    </a:cubicBezTo>
                    <a:lnTo>
                      <a:pt x="1535" y="247"/>
                    </a:lnTo>
                    <a:lnTo>
                      <a:pt x="1546" y="97"/>
                    </a:lnTo>
                    <a:lnTo>
                      <a:pt x="2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2"/>
              <p:cNvSpPr/>
              <p:nvPr/>
            </p:nvSpPr>
            <p:spPr>
              <a:xfrm>
                <a:off x="6576347" y="2748903"/>
                <a:ext cx="65744" cy="86361"/>
              </a:xfrm>
              <a:custGeom>
                <a:rect b="b" l="l" r="r" t="t"/>
                <a:pathLst>
                  <a:path extrusionOk="0" h="2107" w="1604">
                    <a:moveTo>
                      <a:pt x="825" y="1022"/>
                    </a:moveTo>
                    <a:cubicBezTo>
                      <a:pt x="843" y="1022"/>
                      <a:pt x="860" y="1023"/>
                      <a:pt x="878" y="1024"/>
                    </a:cubicBezTo>
                    <a:cubicBezTo>
                      <a:pt x="1196" y="1047"/>
                      <a:pt x="1387" y="1237"/>
                      <a:pt x="1364" y="1510"/>
                    </a:cubicBezTo>
                    <a:cubicBezTo>
                      <a:pt x="1346" y="1766"/>
                      <a:pt x="1151" y="1923"/>
                      <a:pt x="881" y="1923"/>
                    </a:cubicBezTo>
                    <a:cubicBezTo>
                      <a:pt x="863" y="1923"/>
                      <a:pt x="845" y="1922"/>
                      <a:pt x="826" y="1921"/>
                    </a:cubicBezTo>
                    <a:cubicBezTo>
                      <a:pt x="471" y="1895"/>
                      <a:pt x="296" y="1667"/>
                      <a:pt x="314" y="1438"/>
                    </a:cubicBezTo>
                    <a:cubicBezTo>
                      <a:pt x="332" y="1196"/>
                      <a:pt x="536" y="1022"/>
                      <a:pt x="825" y="1022"/>
                    </a:cubicBezTo>
                    <a:close/>
                    <a:moveTo>
                      <a:pt x="985" y="1"/>
                    </a:moveTo>
                    <a:cubicBezTo>
                      <a:pt x="470" y="1"/>
                      <a:pt x="99" y="341"/>
                      <a:pt x="49" y="1005"/>
                    </a:cubicBezTo>
                    <a:cubicBezTo>
                      <a:pt x="1" y="1659"/>
                      <a:pt x="273" y="2062"/>
                      <a:pt x="823" y="2104"/>
                    </a:cubicBezTo>
                    <a:cubicBezTo>
                      <a:pt x="846" y="2105"/>
                      <a:pt x="869" y="2106"/>
                      <a:pt x="892" y="2106"/>
                    </a:cubicBezTo>
                    <a:cubicBezTo>
                      <a:pt x="1262" y="2106"/>
                      <a:pt x="1549" y="1883"/>
                      <a:pt x="1577" y="1517"/>
                    </a:cubicBezTo>
                    <a:cubicBezTo>
                      <a:pt x="1603" y="1140"/>
                      <a:pt x="1335" y="878"/>
                      <a:pt x="923" y="849"/>
                    </a:cubicBezTo>
                    <a:cubicBezTo>
                      <a:pt x="898" y="847"/>
                      <a:pt x="874" y="846"/>
                      <a:pt x="850" y="846"/>
                    </a:cubicBezTo>
                    <a:cubicBezTo>
                      <a:pt x="593" y="846"/>
                      <a:pt x="375" y="954"/>
                      <a:pt x="266" y="1155"/>
                    </a:cubicBezTo>
                    <a:cubicBezTo>
                      <a:pt x="262" y="1092"/>
                      <a:pt x="266" y="1035"/>
                      <a:pt x="270" y="987"/>
                    </a:cubicBezTo>
                    <a:cubicBezTo>
                      <a:pt x="308" y="458"/>
                      <a:pt x="584" y="189"/>
                      <a:pt x="988" y="189"/>
                    </a:cubicBezTo>
                    <a:cubicBezTo>
                      <a:pt x="1012" y="189"/>
                      <a:pt x="1036" y="190"/>
                      <a:pt x="1061" y="192"/>
                    </a:cubicBezTo>
                    <a:cubicBezTo>
                      <a:pt x="1218" y="202"/>
                      <a:pt x="1357" y="240"/>
                      <a:pt x="1457" y="318"/>
                    </a:cubicBezTo>
                    <a:lnTo>
                      <a:pt x="1554" y="154"/>
                    </a:lnTo>
                    <a:cubicBezTo>
                      <a:pt x="1431" y="64"/>
                      <a:pt x="1259" y="19"/>
                      <a:pt x="1073" y="4"/>
                    </a:cubicBezTo>
                    <a:cubicBezTo>
                      <a:pt x="1043" y="2"/>
                      <a:pt x="1014" y="1"/>
                      <a:pt x="9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2"/>
              <p:cNvSpPr/>
              <p:nvPr/>
            </p:nvSpPr>
            <p:spPr>
              <a:xfrm>
                <a:off x="6659304" y="2752715"/>
                <a:ext cx="64063" cy="86894"/>
              </a:xfrm>
              <a:custGeom>
                <a:rect b="b" l="l" r="r" t="t"/>
                <a:pathLst>
                  <a:path extrusionOk="0" h="2120" w="1563">
                    <a:moveTo>
                      <a:pt x="42" y="1"/>
                    </a:moveTo>
                    <a:lnTo>
                      <a:pt x="1" y="580"/>
                    </a:lnTo>
                    <a:lnTo>
                      <a:pt x="211" y="595"/>
                    </a:lnTo>
                    <a:lnTo>
                      <a:pt x="237" y="207"/>
                    </a:lnTo>
                    <a:lnTo>
                      <a:pt x="1301" y="285"/>
                    </a:lnTo>
                    <a:lnTo>
                      <a:pt x="315" y="2100"/>
                    </a:lnTo>
                    <a:lnTo>
                      <a:pt x="543" y="2119"/>
                    </a:lnTo>
                    <a:lnTo>
                      <a:pt x="1552" y="263"/>
                    </a:lnTo>
                    <a:lnTo>
                      <a:pt x="1562" y="113"/>
                    </a:lnTo>
                    <a:lnTo>
                      <a:pt x="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2"/>
              <p:cNvSpPr/>
              <p:nvPr/>
            </p:nvSpPr>
            <p:spPr>
              <a:xfrm>
                <a:off x="6780583" y="2761609"/>
                <a:ext cx="64022" cy="86853"/>
              </a:xfrm>
              <a:custGeom>
                <a:rect b="b" l="l" r="r" t="t"/>
                <a:pathLst>
                  <a:path extrusionOk="0" h="2119" w="1562">
                    <a:moveTo>
                      <a:pt x="41" y="1"/>
                    </a:moveTo>
                    <a:lnTo>
                      <a:pt x="0" y="576"/>
                    </a:lnTo>
                    <a:lnTo>
                      <a:pt x="210" y="591"/>
                    </a:lnTo>
                    <a:lnTo>
                      <a:pt x="236" y="206"/>
                    </a:lnTo>
                    <a:lnTo>
                      <a:pt x="1300" y="281"/>
                    </a:lnTo>
                    <a:lnTo>
                      <a:pt x="314" y="2100"/>
                    </a:lnTo>
                    <a:lnTo>
                      <a:pt x="542" y="2119"/>
                    </a:lnTo>
                    <a:lnTo>
                      <a:pt x="1551" y="263"/>
                    </a:lnTo>
                    <a:lnTo>
                      <a:pt x="1562" y="113"/>
                    </a:lnTo>
                    <a:lnTo>
                      <a:pt x="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2"/>
              <p:cNvSpPr/>
              <p:nvPr/>
            </p:nvSpPr>
            <p:spPr>
              <a:xfrm>
                <a:off x="6856818" y="2768945"/>
                <a:ext cx="67547" cy="86607"/>
              </a:xfrm>
              <a:custGeom>
                <a:rect b="b" l="l" r="r" t="t"/>
                <a:pathLst>
                  <a:path extrusionOk="0" h="2113" w="1648">
                    <a:moveTo>
                      <a:pt x="850" y="181"/>
                    </a:moveTo>
                    <a:cubicBezTo>
                      <a:pt x="872" y="181"/>
                      <a:pt x="895" y="182"/>
                      <a:pt x="919" y="184"/>
                    </a:cubicBezTo>
                    <a:cubicBezTo>
                      <a:pt x="1229" y="206"/>
                      <a:pt x="1424" y="363"/>
                      <a:pt x="1408" y="599"/>
                    </a:cubicBezTo>
                    <a:cubicBezTo>
                      <a:pt x="1391" y="806"/>
                      <a:pt x="1217" y="934"/>
                      <a:pt x="936" y="934"/>
                    </a:cubicBezTo>
                    <a:cubicBezTo>
                      <a:pt x="914" y="934"/>
                      <a:pt x="891" y="933"/>
                      <a:pt x="867" y="932"/>
                    </a:cubicBezTo>
                    <a:cubicBezTo>
                      <a:pt x="546" y="905"/>
                      <a:pt x="367" y="748"/>
                      <a:pt x="381" y="520"/>
                    </a:cubicBezTo>
                    <a:cubicBezTo>
                      <a:pt x="398" y="306"/>
                      <a:pt x="575" y="181"/>
                      <a:pt x="850" y="181"/>
                    </a:cubicBezTo>
                    <a:close/>
                    <a:moveTo>
                      <a:pt x="772" y="1096"/>
                    </a:moveTo>
                    <a:cubicBezTo>
                      <a:pt x="799" y="1096"/>
                      <a:pt x="827" y="1097"/>
                      <a:pt x="856" y="1099"/>
                    </a:cubicBezTo>
                    <a:cubicBezTo>
                      <a:pt x="1222" y="1125"/>
                      <a:pt x="1427" y="1301"/>
                      <a:pt x="1408" y="1555"/>
                    </a:cubicBezTo>
                    <a:cubicBezTo>
                      <a:pt x="1391" y="1792"/>
                      <a:pt x="1193" y="1931"/>
                      <a:pt x="876" y="1931"/>
                    </a:cubicBezTo>
                    <a:cubicBezTo>
                      <a:pt x="849" y="1931"/>
                      <a:pt x="821" y="1930"/>
                      <a:pt x="793" y="1928"/>
                    </a:cubicBezTo>
                    <a:cubicBezTo>
                      <a:pt x="426" y="1902"/>
                      <a:pt x="224" y="1727"/>
                      <a:pt x="243" y="1469"/>
                    </a:cubicBezTo>
                    <a:cubicBezTo>
                      <a:pt x="260" y="1235"/>
                      <a:pt x="452" y="1096"/>
                      <a:pt x="772" y="1096"/>
                    </a:cubicBezTo>
                    <a:close/>
                    <a:moveTo>
                      <a:pt x="838" y="1"/>
                    </a:moveTo>
                    <a:cubicBezTo>
                      <a:pt x="454" y="1"/>
                      <a:pt x="193" y="187"/>
                      <a:pt x="169" y="498"/>
                    </a:cubicBezTo>
                    <a:cubicBezTo>
                      <a:pt x="153" y="715"/>
                      <a:pt x="258" y="879"/>
                      <a:pt x="464" y="976"/>
                    </a:cubicBezTo>
                    <a:cubicBezTo>
                      <a:pt x="198" y="1044"/>
                      <a:pt x="45" y="1208"/>
                      <a:pt x="27" y="1458"/>
                    </a:cubicBezTo>
                    <a:cubicBezTo>
                      <a:pt x="0" y="1823"/>
                      <a:pt x="284" y="2074"/>
                      <a:pt x="781" y="2108"/>
                    </a:cubicBezTo>
                    <a:cubicBezTo>
                      <a:pt x="820" y="2111"/>
                      <a:pt x="857" y="2112"/>
                      <a:pt x="894" y="2112"/>
                    </a:cubicBezTo>
                    <a:cubicBezTo>
                      <a:pt x="1324" y="2112"/>
                      <a:pt x="1605" y="1911"/>
                      <a:pt x="1629" y="1573"/>
                    </a:cubicBezTo>
                    <a:cubicBezTo>
                      <a:pt x="1644" y="1327"/>
                      <a:pt x="1513" y="1140"/>
                      <a:pt x="1260" y="1036"/>
                    </a:cubicBezTo>
                    <a:cubicBezTo>
                      <a:pt x="1479" y="968"/>
                      <a:pt x="1606" y="819"/>
                      <a:pt x="1625" y="606"/>
                    </a:cubicBezTo>
                    <a:cubicBezTo>
                      <a:pt x="1648" y="266"/>
                      <a:pt x="1372" y="35"/>
                      <a:pt x="934" y="5"/>
                    </a:cubicBezTo>
                    <a:cubicBezTo>
                      <a:pt x="901" y="2"/>
                      <a:pt x="869" y="1"/>
                      <a:pt x="8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2"/>
              <p:cNvSpPr/>
              <p:nvPr/>
            </p:nvSpPr>
            <p:spPr>
              <a:xfrm>
                <a:off x="6943627" y="2774847"/>
                <a:ext cx="65703" cy="86320"/>
              </a:xfrm>
              <a:custGeom>
                <a:rect b="b" l="l" r="r" t="t"/>
                <a:pathLst>
                  <a:path extrusionOk="0" h="2106" w="1603">
                    <a:moveTo>
                      <a:pt x="723" y="184"/>
                    </a:moveTo>
                    <a:cubicBezTo>
                      <a:pt x="741" y="184"/>
                      <a:pt x="759" y="185"/>
                      <a:pt x="778" y="186"/>
                    </a:cubicBezTo>
                    <a:cubicBezTo>
                      <a:pt x="1136" y="212"/>
                      <a:pt x="1307" y="440"/>
                      <a:pt x="1293" y="667"/>
                    </a:cubicBezTo>
                    <a:cubicBezTo>
                      <a:pt x="1275" y="911"/>
                      <a:pt x="1068" y="1084"/>
                      <a:pt x="778" y="1084"/>
                    </a:cubicBezTo>
                    <a:cubicBezTo>
                      <a:pt x="760" y="1084"/>
                      <a:pt x="743" y="1084"/>
                      <a:pt x="725" y="1082"/>
                    </a:cubicBezTo>
                    <a:cubicBezTo>
                      <a:pt x="407" y="1060"/>
                      <a:pt x="221" y="869"/>
                      <a:pt x="240" y="597"/>
                    </a:cubicBezTo>
                    <a:cubicBezTo>
                      <a:pt x="257" y="341"/>
                      <a:pt x="452" y="184"/>
                      <a:pt x="723" y="184"/>
                    </a:cubicBezTo>
                    <a:close/>
                    <a:moveTo>
                      <a:pt x="710" y="0"/>
                    </a:moveTo>
                    <a:cubicBezTo>
                      <a:pt x="340" y="0"/>
                      <a:pt x="54" y="224"/>
                      <a:pt x="30" y="589"/>
                    </a:cubicBezTo>
                    <a:cubicBezTo>
                      <a:pt x="0" y="967"/>
                      <a:pt x="269" y="1228"/>
                      <a:pt x="680" y="1258"/>
                    </a:cubicBezTo>
                    <a:cubicBezTo>
                      <a:pt x="705" y="1260"/>
                      <a:pt x="729" y="1261"/>
                      <a:pt x="753" y="1261"/>
                    </a:cubicBezTo>
                    <a:cubicBezTo>
                      <a:pt x="1010" y="1261"/>
                      <a:pt x="1228" y="1153"/>
                      <a:pt x="1338" y="952"/>
                    </a:cubicBezTo>
                    <a:cubicBezTo>
                      <a:pt x="1341" y="1012"/>
                      <a:pt x="1338" y="1071"/>
                      <a:pt x="1338" y="1119"/>
                    </a:cubicBezTo>
                    <a:cubicBezTo>
                      <a:pt x="1299" y="1649"/>
                      <a:pt x="1020" y="1918"/>
                      <a:pt x="614" y="1918"/>
                    </a:cubicBezTo>
                    <a:cubicBezTo>
                      <a:pt x="590" y="1918"/>
                      <a:pt x="566" y="1917"/>
                      <a:pt x="542" y="1915"/>
                    </a:cubicBezTo>
                    <a:cubicBezTo>
                      <a:pt x="389" y="1904"/>
                      <a:pt x="247" y="1867"/>
                      <a:pt x="146" y="1788"/>
                    </a:cubicBezTo>
                    <a:lnTo>
                      <a:pt x="49" y="1953"/>
                    </a:lnTo>
                    <a:cubicBezTo>
                      <a:pt x="172" y="2043"/>
                      <a:pt x="344" y="2087"/>
                      <a:pt x="531" y="2102"/>
                    </a:cubicBezTo>
                    <a:cubicBezTo>
                      <a:pt x="561" y="2104"/>
                      <a:pt x="591" y="2105"/>
                      <a:pt x="621" y="2105"/>
                    </a:cubicBezTo>
                    <a:cubicBezTo>
                      <a:pt x="1135" y="2105"/>
                      <a:pt x="1505" y="1765"/>
                      <a:pt x="1554" y="1101"/>
                    </a:cubicBezTo>
                    <a:cubicBezTo>
                      <a:pt x="1602" y="447"/>
                      <a:pt x="1330" y="43"/>
                      <a:pt x="781" y="3"/>
                    </a:cubicBezTo>
                    <a:cubicBezTo>
                      <a:pt x="757" y="1"/>
                      <a:pt x="733" y="0"/>
                      <a:pt x="7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2"/>
              <p:cNvSpPr/>
              <p:nvPr/>
            </p:nvSpPr>
            <p:spPr>
              <a:xfrm>
                <a:off x="7066997" y="2782470"/>
                <a:ext cx="29429" cy="86812"/>
              </a:xfrm>
              <a:custGeom>
                <a:rect b="b" l="l" r="r" t="t"/>
                <a:pathLst>
                  <a:path extrusionOk="0" h="2118" w="718">
                    <a:moveTo>
                      <a:pt x="16" y="0"/>
                    </a:moveTo>
                    <a:lnTo>
                      <a:pt x="1" y="186"/>
                    </a:lnTo>
                    <a:lnTo>
                      <a:pt x="490" y="224"/>
                    </a:lnTo>
                    <a:lnTo>
                      <a:pt x="352" y="2103"/>
                    </a:lnTo>
                    <a:lnTo>
                      <a:pt x="564" y="2117"/>
                    </a:lnTo>
                    <a:lnTo>
                      <a:pt x="718" y="48"/>
                    </a:lnTo>
                    <a:lnTo>
                      <a:pt x="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2"/>
              <p:cNvSpPr/>
              <p:nvPr/>
            </p:nvSpPr>
            <p:spPr>
              <a:xfrm>
                <a:off x="7117861" y="2787676"/>
                <a:ext cx="61235" cy="88041"/>
              </a:xfrm>
              <a:custGeom>
                <a:rect b="b" l="l" r="r" t="t"/>
                <a:pathLst>
                  <a:path extrusionOk="0" h="2148" w="1494">
                    <a:moveTo>
                      <a:pt x="727" y="0"/>
                    </a:moveTo>
                    <a:cubicBezTo>
                      <a:pt x="453" y="0"/>
                      <a:pt x="224" y="85"/>
                      <a:pt x="71" y="246"/>
                    </a:cubicBezTo>
                    <a:lnTo>
                      <a:pt x="213" y="388"/>
                    </a:lnTo>
                    <a:cubicBezTo>
                      <a:pt x="341" y="256"/>
                      <a:pt x="504" y="194"/>
                      <a:pt x="708" y="194"/>
                    </a:cubicBezTo>
                    <a:cubicBezTo>
                      <a:pt x="735" y="194"/>
                      <a:pt x="763" y="195"/>
                      <a:pt x="792" y="198"/>
                    </a:cubicBezTo>
                    <a:cubicBezTo>
                      <a:pt x="1109" y="220"/>
                      <a:pt x="1266" y="380"/>
                      <a:pt x="1247" y="620"/>
                    </a:cubicBezTo>
                    <a:cubicBezTo>
                      <a:pt x="1240" y="761"/>
                      <a:pt x="1183" y="896"/>
                      <a:pt x="933" y="1109"/>
                    </a:cubicBezTo>
                    <a:lnTo>
                      <a:pt x="11" y="1890"/>
                    </a:lnTo>
                    <a:lnTo>
                      <a:pt x="0" y="2043"/>
                    </a:lnTo>
                    <a:lnTo>
                      <a:pt x="1452" y="2147"/>
                    </a:lnTo>
                    <a:lnTo>
                      <a:pt x="1468" y="1957"/>
                    </a:lnTo>
                    <a:lnTo>
                      <a:pt x="328" y="1875"/>
                    </a:lnTo>
                    <a:lnTo>
                      <a:pt x="1083" y="1236"/>
                    </a:lnTo>
                    <a:cubicBezTo>
                      <a:pt x="1378" y="982"/>
                      <a:pt x="1457" y="811"/>
                      <a:pt x="1468" y="613"/>
                    </a:cubicBezTo>
                    <a:cubicBezTo>
                      <a:pt x="1494" y="265"/>
                      <a:pt x="1244" y="33"/>
                      <a:pt x="825" y="4"/>
                    </a:cubicBezTo>
                    <a:cubicBezTo>
                      <a:pt x="792" y="2"/>
                      <a:pt x="759" y="0"/>
                      <a:pt x="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2"/>
              <p:cNvSpPr/>
              <p:nvPr/>
            </p:nvSpPr>
            <p:spPr>
              <a:xfrm>
                <a:off x="7192825" y="2792225"/>
                <a:ext cx="63572" cy="87631"/>
              </a:xfrm>
              <a:custGeom>
                <a:rect b="b" l="l" r="r" t="t"/>
                <a:pathLst>
                  <a:path extrusionOk="0" h="2138" w="1551">
                    <a:moveTo>
                      <a:pt x="221" y="0"/>
                    </a:moveTo>
                    <a:lnTo>
                      <a:pt x="206" y="188"/>
                    </a:lnTo>
                    <a:lnTo>
                      <a:pt x="1264" y="266"/>
                    </a:lnTo>
                    <a:lnTo>
                      <a:pt x="640" y="942"/>
                    </a:lnTo>
                    <a:lnTo>
                      <a:pt x="628" y="1099"/>
                    </a:lnTo>
                    <a:lnTo>
                      <a:pt x="774" y="1110"/>
                    </a:lnTo>
                    <a:cubicBezTo>
                      <a:pt x="1159" y="1136"/>
                      <a:pt x="1323" y="1312"/>
                      <a:pt x="1304" y="1562"/>
                    </a:cubicBezTo>
                    <a:cubicBezTo>
                      <a:pt x="1288" y="1800"/>
                      <a:pt x="1115" y="1942"/>
                      <a:pt x="817" y="1942"/>
                    </a:cubicBezTo>
                    <a:cubicBezTo>
                      <a:pt x="792" y="1942"/>
                      <a:pt x="767" y="1941"/>
                      <a:pt x="740" y="1939"/>
                    </a:cubicBezTo>
                    <a:cubicBezTo>
                      <a:pt x="471" y="1921"/>
                      <a:pt x="240" y="1801"/>
                      <a:pt x="116" y="1652"/>
                    </a:cubicBezTo>
                    <a:lnTo>
                      <a:pt x="1" y="1812"/>
                    </a:lnTo>
                    <a:cubicBezTo>
                      <a:pt x="151" y="1988"/>
                      <a:pt x="430" y="2112"/>
                      <a:pt x="730" y="2134"/>
                    </a:cubicBezTo>
                    <a:cubicBezTo>
                      <a:pt x="763" y="2136"/>
                      <a:pt x="794" y="2138"/>
                      <a:pt x="825" y="2138"/>
                    </a:cubicBezTo>
                    <a:cubicBezTo>
                      <a:pt x="1261" y="2138"/>
                      <a:pt x="1500" y="1901"/>
                      <a:pt x="1521" y="1577"/>
                    </a:cubicBezTo>
                    <a:cubicBezTo>
                      <a:pt x="1547" y="1245"/>
                      <a:pt x="1342" y="998"/>
                      <a:pt x="901" y="942"/>
                    </a:cubicBezTo>
                    <a:lnTo>
                      <a:pt x="1540" y="247"/>
                    </a:lnTo>
                    <a:lnTo>
                      <a:pt x="1551" y="98"/>
                    </a:lnTo>
                    <a:lnTo>
                      <a:pt x="2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2"/>
              <p:cNvSpPr/>
              <p:nvPr/>
            </p:nvSpPr>
            <p:spPr>
              <a:xfrm>
                <a:off x="6594586" y="2896781"/>
                <a:ext cx="682032" cy="86402"/>
              </a:xfrm>
              <a:custGeom>
                <a:rect b="b" l="l" r="r" t="t"/>
                <a:pathLst>
                  <a:path extrusionOk="0" h="2108" w="16640">
                    <a:moveTo>
                      <a:pt x="68" y="1"/>
                    </a:moveTo>
                    <a:lnTo>
                      <a:pt x="0" y="901"/>
                    </a:lnTo>
                    <a:lnTo>
                      <a:pt x="16577" y="2107"/>
                    </a:lnTo>
                    <a:lnTo>
                      <a:pt x="16640" y="1207"/>
                    </a:lnTo>
                    <a:lnTo>
                      <a:pt x="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2"/>
              <p:cNvSpPr/>
              <p:nvPr/>
            </p:nvSpPr>
            <p:spPr>
              <a:xfrm>
                <a:off x="6920183" y="2994492"/>
                <a:ext cx="351099" cy="62178"/>
              </a:xfrm>
              <a:custGeom>
                <a:rect b="b" l="l" r="r" t="t"/>
                <a:pathLst>
                  <a:path extrusionOk="0" h="1517" w="8566">
                    <a:moveTo>
                      <a:pt x="64" y="0"/>
                    </a:moveTo>
                    <a:lnTo>
                      <a:pt x="0" y="897"/>
                    </a:lnTo>
                    <a:lnTo>
                      <a:pt x="8502" y="1516"/>
                    </a:lnTo>
                    <a:lnTo>
                      <a:pt x="8566" y="620"/>
                    </a:lnTo>
                    <a:lnTo>
                      <a:pt x="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2"/>
              <p:cNvSpPr/>
              <p:nvPr/>
            </p:nvSpPr>
            <p:spPr>
              <a:xfrm>
                <a:off x="5934580" y="2416915"/>
                <a:ext cx="297528" cy="227153"/>
              </a:xfrm>
              <a:custGeom>
                <a:rect b="b" l="l" r="r" t="t"/>
                <a:pathLst>
                  <a:path extrusionOk="0" h="5542" w="7259">
                    <a:moveTo>
                      <a:pt x="1402" y="0"/>
                    </a:moveTo>
                    <a:cubicBezTo>
                      <a:pt x="805" y="0"/>
                      <a:pt x="302" y="460"/>
                      <a:pt x="259" y="1064"/>
                    </a:cubicBezTo>
                    <a:lnTo>
                      <a:pt x="46" y="3973"/>
                    </a:lnTo>
                    <a:cubicBezTo>
                      <a:pt x="1" y="4605"/>
                      <a:pt x="476" y="5154"/>
                      <a:pt x="1107" y="5199"/>
                    </a:cubicBezTo>
                    <a:lnTo>
                      <a:pt x="5776" y="5539"/>
                    </a:lnTo>
                    <a:cubicBezTo>
                      <a:pt x="5803" y="5541"/>
                      <a:pt x="5831" y="5542"/>
                      <a:pt x="5859" y="5542"/>
                    </a:cubicBezTo>
                    <a:cubicBezTo>
                      <a:pt x="6454" y="5542"/>
                      <a:pt x="6958" y="5085"/>
                      <a:pt x="7001" y="4482"/>
                    </a:cubicBezTo>
                    <a:lnTo>
                      <a:pt x="7213" y="1568"/>
                    </a:lnTo>
                    <a:cubicBezTo>
                      <a:pt x="7258" y="937"/>
                      <a:pt x="6784" y="391"/>
                      <a:pt x="6157" y="343"/>
                    </a:cubicBezTo>
                    <a:lnTo>
                      <a:pt x="1484" y="3"/>
                    </a:lnTo>
                    <a:cubicBezTo>
                      <a:pt x="1457" y="1"/>
                      <a:pt x="1429" y="0"/>
                      <a:pt x="14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1" name="Google Shape;1741;p52"/>
              <p:cNvGrpSpPr/>
              <p:nvPr/>
            </p:nvGrpSpPr>
            <p:grpSpPr>
              <a:xfrm>
                <a:off x="5937326" y="2478845"/>
                <a:ext cx="288793" cy="99682"/>
                <a:chOff x="5937326" y="2478845"/>
                <a:chExt cx="288793" cy="99682"/>
              </a:xfrm>
            </p:grpSpPr>
            <p:sp>
              <p:nvSpPr>
                <p:cNvPr id="1742" name="Google Shape;1742;p52"/>
                <p:cNvSpPr/>
                <p:nvPr/>
              </p:nvSpPr>
              <p:spPr>
                <a:xfrm>
                  <a:off x="5937326" y="2478845"/>
                  <a:ext cx="196207" cy="99682"/>
                </a:xfrm>
                <a:custGeom>
                  <a:rect b="b" l="l" r="r" t="t"/>
                  <a:pathLst>
                    <a:path extrusionOk="0" h="2432" w="4787">
                      <a:moveTo>
                        <a:pt x="158" y="1"/>
                      </a:moveTo>
                      <a:lnTo>
                        <a:pt x="135" y="333"/>
                      </a:lnTo>
                      <a:lnTo>
                        <a:pt x="3714" y="595"/>
                      </a:lnTo>
                      <a:cubicBezTo>
                        <a:pt x="4125" y="621"/>
                        <a:pt x="4438" y="987"/>
                        <a:pt x="4409" y="1398"/>
                      </a:cubicBezTo>
                      <a:cubicBezTo>
                        <a:pt x="4380" y="1794"/>
                        <a:pt x="4052" y="2095"/>
                        <a:pt x="3660" y="2095"/>
                      </a:cubicBezTo>
                      <a:cubicBezTo>
                        <a:pt x="3642" y="2095"/>
                        <a:pt x="3624" y="2094"/>
                        <a:pt x="3606" y="2093"/>
                      </a:cubicBezTo>
                      <a:lnTo>
                        <a:pt x="28" y="1831"/>
                      </a:lnTo>
                      <a:lnTo>
                        <a:pt x="1" y="2167"/>
                      </a:lnTo>
                      <a:lnTo>
                        <a:pt x="3583" y="2429"/>
                      </a:lnTo>
                      <a:cubicBezTo>
                        <a:pt x="3608" y="2431"/>
                        <a:pt x="3633" y="2432"/>
                        <a:pt x="3658" y="2432"/>
                      </a:cubicBezTo>
                      <a:cubicBezTo>
                        <a:pt x="4224" y="2432"/>
                        <a:pt x="4702" y="1996"/>
                        <a:pt x="4745" y="1424"/>
                      </a:cubicBezTo>
                      <a:cubicBezTo>
                        <a:pt x="4786" y="826"/>
                        <a:pt x="4338" y="304"/>
                        <a:pt x="3740" y="263"/>
                      </a:cubicBezTo>
                      <a:lnTo>
                        <a:pt x="1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2"/>
                <p:cNvSpPr/>
                <p:nvPr/>
              </p:nvSpPr>
              <p:spPr>
                <a:xfrm>
                  <a:off x="6124430" y="2529873"/>
                  <a:ext cx="101690" cy="20986"/>
                </a:xfrm>
                <a:custGeom>
                  <a:rect b="b" l="l" r="r" t="t"/>
                  <a:pathLst>
                    <a:path extrusionOk="0" h="512" w="2481">
                      <a:moveTo>
                        <a:pt x="23" y="0"/>
                      </a:moveTo>
                      <a:lnTo>
                        <a:pt x="1" y="333"/>
                      </a:lnTo>
                      <a:lnTo>
                        <a:pt x="2459" y="512"/>
                      </a:lnTo>
                      <a:lnTo>
                        <a:pt x="2481" y="179"/>
                      </a:lnTo>
                      <a:lnTo>
                        <a:pt x="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4" name="Google Shape;1744;p52"/>
              <p:cNvSpPr/>
              <p:nvPr/>
            </p:nvSpPr>
            <p:spPr>
              <a:xfrm>
                <a:off x="5990486" y="2240797"/>
                <a:ext cx="737611" cy="116404"/>
              </a:xfrm>
              <a:custGeom>
                <a:rect b="b" l="l" r="r" t="t"/>
                <a:pathLst>
                  <a:path extrusionOk="0" h="2840" w="17996">
                    <a:moveTo>
                      <a:pt x="112" y="1"/>
                    </a:moveTo>
                    <a:lnTo>
                      <a:pt x="0" y="1536"/>
                    </a:lnTo>
                    <a:lnTo>
                      <a:pt x="17884" y="2840"/>
                    </a:lnTo>
                    <a:lnTo>
                      <a:pt x="17996" y="1304"/>
                    </a:lnTo>
                    <a:lnTo>
                      <a:pt x="1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5" name="Google Shape;1745;p52"/>
            <p:cNvSpPr/>
            <p:nvPr/>
          </p:nvSpPr>
          <p:spPr>
            <a:xfrm>
              <a:off x="7676753" y="2025250"/>
              <a:ext cx="25125" cy="133250"/>
            </a:xfrm>
            <a:custGeom>
              <a:rect b="b" l="l" r="r" t="t"/>
              <a:pathLst>
                <a:path extrusionOk="0" h="3251" w="613">
                  <a:moveTo>
                    <a:pt x="613" y="1"/>
                  </a:moveTo>
                  <a:cubicBezTo>
                    <a:pt x="187" y="404"/>
                    <a:pt x="1" y="1017"/>
                    <a:pt x="30" y="1600"/>
                  </a:cubicBezTo>
                  <a:cubicBezTo>
                    <a:pt x="61" y="2186"/>
                    <a:pt x="288" y="2746"/>
                    <a:pt x="583" y="3250"/>
                  </a:cubicBezTo>
                  <a:lnTo>
                    <a:pt x="61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2"/>
            <p:cNvSpPr/>
            <p:nvPr/>
          </p:nvSpPr>
          <p:spPr>
            <a:xfrm>
              <a:off x="7690689" y="2008569"/>
              <a:ext cx="230432" cy="460290"/>
            </a:xfrm>
            <a:custGeom>
              <a:rect b="b" l="l" r="r" t="t"/>
              <a:pathLst>
                <a:path extrusionOk="0" h="11230" w="5622">
                  <a:moveTo>
                    <a:pt x="2724" y="1"/>
                  </a:moveTo>
                  <a:lnTo>
                    <a:pt x="90" y="1290"/>
                  </a:lnTo>
                  <a:cubicBezTo>
                    <a:pt x="90" y="1290"/>
                    <a:pt x="0" y="4598"/>
                    <a:pt x="90" y="6029"/>
                  </a:cubicBezTo>
                  <a:cubicBezTo>
                    <a:pt x="176" y="7463"/>
                    <a:pt x="1626" y="7617"/>
                    <a:pt x="1626" y="7617"/>
                  </a:cubicBezTo>
                  <a:cubicBezTo>
                    <a:pt x="1626" y="7617"/>
                    <a:pt x="1581" y="8408"/>
                    <a:pt x="1536" y="9242"/>
                  </a:cubicBezTo>
                  <a:cubicBezTo>
                    <a:pt x="1480" y="10273"/>
                    <a:pt x="2260" y="11154"/>
                    <a:pt x="3288" y="11225"/>
                  </a:cubicBezTo>
                  <a:cubicBezTo>
                    <a:pt x="3333" y="11228"/>
                    <a:pt x="3378" y="11229"/>
                    <a:pt x="3422" y="11229"/>
                  </a:cubicBezTo>
                  <a:cubicBezTo>
                    <a:pt x="4424" y="11229"/>
                    <a:pt x="5265" y="10440"/>
                    <a:pt x="5308" y="9425"/>
                  </a:cubicBezTo>
                  <a:lnTo>
                    <a:pt x="5622" y="2197"/>
                  </a:lnTo>
                  <a:lnTo>
                    <a:pt x="2724" y="1"/>
                  </a:ln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2"/>
            <p:cNvSpPr/>
            <p:nvPr/>
          </p:nvSpPr>
          <p:spPr>
            <a:xfrm>
              <a:off x="7713641" y="2152636"/>
              <a:ext cx="15083" cy="15206"/>
            </a:xfrm>
            <a:custGeom>
              <a:rect b="b" l="l" r="r" t="t"/>
              <a:pathLst>
                <a:path extrusionOk="0" h="371" w="368">
                  <a:moveTo>
                    <a:pt x="184" y="0"/>
                  </a:moveTo>
                  <a:cubicBezTo>
                    <a:pt x="83" y="0"/>
                    <a:pt x="1" y="83"/>
                    <a:pt x="1" y="183"/>
                  </a:cubicBezTo>
                  <a:cubicBezTo>
                    <a:pt x="1" y="288"/>
                    <a:pt x="83" y="371"/>
                    <a:pt x="184" y="371"/>
                  </a:cubicBezTo>
                  <a:cubicBezTo>
                    <a:pt x="285" y="371"/>
                    <a:pt x="367" y="288"/>
                    <a:pt x="367" y="183"/>
                  </a:cubicBezTo>
                  <a:cubicBezTo>
                    <a:pt x="367" y="83"/>
                    <a:pt x="285" y="0"/>
                    <a:pt x="18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2"/>
            <p:cNvSpPr/>
            <p:nvPr/>
          </p:nvSpPr>
          <p:spPr>
            <a:xfrm>
              <a:off x="7698353" y="2142963"/>
              <a:ext cx="30495" cy="9222"/>
            </a:xfrm>
            <a:custGeom>
              <a:rect b="b" l="l" r="r" t="t"/>
              <a:pathLst>
                <a:path extrusionOk="0" h="225" w="744">
                  <a:moveTo>
                    <a:pt x="396" y="0"/>
                  </a:moveTo>
                  <a:cubicBezTo>
                    <a:pt x="385" y="0"/>
                    <a:pt x="374" y="1"/>
                    <a:pt x="363" y="2"/>
                  </a:cubicBezTo>
                  <a:cubicBezTo>
                    <a:pt x="239" y="9"/>
                    <a:pt x="135" y="61"/>
                    <a:pt x="79" y="114"/>
                  </a:cubicBezTo>
                  <a:cubicBezTo>
                    <a:pt x="19" y="166"/>
                    <a:pt x="1" y="210"/>
                    <a:pt x="12" y="221"/>
                  </a:cubicBezTo>
                  <a:cubicBezTo>
                    <a:pt x="14" y="223"/>
                    <a:pt x="16" y="224"/>
                    <a:pt x="20" y="224"/>
                  </a:cubicBezTo>
                  <a:cubicBezTo>
                    <a:pt x="59" y="224"/>
                    <a:pt x="189" y="127"/>
                    <a:pt x="370" y="121"/>
                  </a:cubicBezTo>
                  <a:cubicBezTo>
                    <a:pt x="384" y="120"/>
                    <a:pt x="398" y="119"/>
                    <a:pt x="412" y="119"/>
                  </a:cubicBezTo>
                  <a:cubicBezTo>
                    <a:pt x="563" y="119"/>
                    <a:pt x="680" y="181"/>
                    <a:pt x="722" y="181"/>
                  </a:cubicBezTo>
                  <a:cubicBezTo>
                    <a:pt x="728" y="181"/>
                    <a:pt x="733" y="180"/>
                    <a:pt x="736" y="176"/>
                  </a:cubicBezTo>
                  <a:cubicBezTo>
                    <a:pt x="744" y="166"/>
                    <a:pt x="722" y="121"/>
                    <a:pt x="658" y="76"/>
                  </a:cubicBezTo>
                  <a:cubicBezTo>
                    <a:pt x="597" y="35"/>
                    <a:pt x="505" y="0"/>
                    <a:pt x="39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2"/>
            <p:cNvSpPr/>
            <p:nvPr/>
          </p:nvSpPr>
          <p:spPr>
            <a:xfrm>
              <a:off x="7800778" y="2152636"/>
              <a:ext cx="15206" cy="15206"/>
            </a:xfrm>
            <a:custGeom>
              <a:rect b="b" l="l" r="r" t="t"/>
              <a:pathLst>
                <a:path extrusionOk="0" h="371" w="371">
                  <a:moveTo>
                    <a:pt x="183" y="0"/>
                  </a:moveTo>
                  <a:cubicBezTo>
                    <a:pt x="83" y="0"/>
                    <a:pt x="0" y="83"/>
                    <a:pt x="0" y="183"/>
                  </a:cubicBezTo>
                  <a:cubicBezTo>
                    <a:pt x="0" y="288"/>
                    <a:pt x="83" y="371"/>
                    <a:pt x="183" y="371"/>
                  </a:cubicBezTo>
                  <a:cubicBezTo>
                    <a:pt x="288" y="371"/>
                    <a:pt x="370" y="288"/>
                    <a:pt x="370" y="183"/>
                  </a:cubicBezTo>
                  <a:cubicBezTo>
                    <a:pt x="370" y="83"/>
                    <a:pt x="288" y="0"/>
                    <a:pt x="18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2"/>
            <p:cNvSpPr/>
            <p:nvPr/>
          </p:nvSpPr>
          <p:spPr>
            <a:xfrm>
              <a:off x="7788196" y="2142963"/>
              <a:ext cx="30536" cy="9222"/>
            </a:xfrm>
            <a:custGeom>
              <a:rect b="b" l="l" r="r" t="t"/>
              <a:pathLst>
                <a:path extrusionOk="0" h="225" w="745">
                  <a:moveTo>
                    <a:pt x="393" y="0"/>
                  </a:moveTo>
                  <a:cubicBezTo>
                    <a:pt x="382" y="0"/>
                    <a:pt x="370" y="1"/>
                    <a:pt x="359" y="2"/>
                  </a:cubicBezTo>
                  <a:cubicBezTo>
                    <a:pt x="236" y="9"/>
                    <a:pt x="135" y="61"/>
                    <a:pt x="76" y="114"/>
                  </a:cubicBezTo>
                  <a:cubicBezTo>
                    <a:pt x="19" y="166"/>
                    <a:pt x="1" y="210"/>
                    <a:pt x="12" y="221"/>
                  </a:cubicBezTo>
                  <a:cubicBezTo>
                    <a:pt x="14" y="223"/>
                    <a:pt x="17" y="224"/>
                    <a:pt x="21" y="224"/>
                  </a:cubicBezTo>
                  <a:cubicBezTo>
                    <a:pt x="59" y="224"/>
                    <a:pt x="187" y="127"/>
                    <a:pt x="367" y="121"/>
                  </a:cubicBezTo>
                  <a:cubicBezTo>
                    <a:pt x="382" y="120"/>
                    <a:pt x="396" y="119"/>
                    <a:pt x="410" y="119"/>
                  </a:cubicBezTo>
                  <a:cubicBezTo>
                    <a:pt x="563" y="119"/>
                    <a:pt x="681" y="181"/>
                    <a:pt x="720" y="181"/>
                  </a:cubicBezTo>
                  <a:cubicBezTo>
                    <a:pt x="726" y="181"/>
                    <a:pt x="731" y="180"/>
                    <a:pt x="733" y="176"/>
                  </a:cubicBezTo>
                  <a:cubicBezTo>
                    <a:pt x="745" y="166"/>
                    <a:pt x="718" y="121"/>
                    <a:pt x="655" y="76"/>
                  </a:cubicBezTo>
                  <a:cubicBezTo>
                    <a:pt x="597" y="35"/>
                    <a:pt x="502" y="0"/>
                    <a:pt x="39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2"/>
            <p:cNvSpPr/>
            <p:nvPr/>
          </p:nvSpPr>
          <p:spPr>
            <a:xfrm>
              <a:off x="7747045" y="2228091"/>
              <a:ext cx="44266" cy="22912"/>
            </a:xfrm>
            <a:custGeom>
              <a:rect b="b" l="l" r="r" t="t"/>
              <a:pathLst>
                <a:path extrusionOk="0" h="559" w="1080">
                  <a:moveTo>
                    <a:pt x="953" y="1"/>
                  </a:moveTo>
                  <a:cubicBezTo>
                    <a:pt x="710" y="121"/>
                    <a:pt x="273" y="296"/>
                    <a:pt x="1" y="330"/>
                  </a:cubicBezTo>
                  <a:cubicBezTo>
                    <a:pt x="1" y="330"/>
                    <a:pt x="160" y="559"/>
                    <a:pt x="441" y="559"/>
                  </a:cubicBezTo>
                  <a:cubicBezTo>
                    <a:pt x="505" y="559"/>
                    <a:pt x="577" y="546"/>
                    <a:pt x="654" y="516"/>
                  </a:cubicBezTo>
                  <a:cubicBezTo>
                    <a:pt x="1080" y="349"/>
                    <a:pt x="953" y="1"/>
                    <a:pt x="9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2"/>
            <p:cNvSpPr/>
            <p:nvPr/>
          </p:nvSpPr>
          <p:spPr>
            <a:xfrm>
              <a:off x="7757169" y="2294571"/>
              <a:ext cx="77917" cy="40865"/>
            </a:xfrm>
            <a:custGeom>
              <a:rect b="b" l="l" r="r" t="t"/>
              <a:pathLst>
                <a:path extrusionOk="0" h="997" w="1901">
                  <a:moveTo>
                    <a:pt x="1900" y="0"/>
                  </a:moveTo>
                  <a:lnTo>
                    <a:pt x="1900" y="0"/>
                  </a:lnTo>
                  <a:cubicBezTo>
                    <a:pt x="1000" y="628"/>
                    <a:pt x="67" y="639"/>
                    <a:pt x="4" y="639"/>
                  </a:cubicBezTo>
                  <a:cubicBezTo>
                    <a:pt x="1" y="639"/>
                    <a:pt x="0" y="639"/>
                    <a:pt x="0" y="639"/>
                  </a:cubicBezTo>
                  <a:lnTo>
                    <a:pt x="0" y="639"/>
                  </a:lnTo>
                  <a:lnTo>
                    <a:pt x="33" y="994"/>
                  </a:lnTo>
                  <a:cubicBezTo>
                    <a:pt x="73" y="995"/>
                    <a:pt x="112" y="996"/>
                    <a:pt x="150" y="996"/>
                  </a:cubicBezTo>
                  <a:cubicBezTo>
                    <a:pt x="1494" y="996"/>
                    <a:pt x="1900" y="0"/>
                    <a:pt x="1900" y="0"/>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2"/>
            <p:cNvSpPr/>
            <p:nvPr/>
          </p:nvSpPr>
          <p:spPr>
            <a:xfrm>
              <a:off x="7912057" y="2156488"/>
              <a:ext cx="50415" cy="51972"/>
            </a:xfrm>
            <a:custGeom>
              <a:rect b="b" l="l" r="r" t="t"/>
              <a:pathLst>
                <a:path extrusionOk="0" h="1268" w="1230">
                  <a:moveTo>
                    <a:pt x="650" y="1"/>
                  </a:moveTo>
                  <a:cubicBezTo>
                    <a:pt x="634" y="1"/>
                    <a:pt x="618" y="2"/>
                    <a:pt x="602" y="3"/>
                  </a:cubicBezTo>
                  <a:cubicBezTo>
                    <a:pt x="363" y="30"/>
                    <a:pt x="173" y="227"/>
                    <a:pt x="86" y="448"/>
                  </a:cubicBezTo>
                  <a:cubicBezTo>
                    <a:pt x="0" y="672"/>
                    <a:pt x="0" y="919"/>
                    <a:pt x="8" y="1158"/>
                  </a:cubicBezTo>
                  <a:lnTo>
                    <a:pt x="34" y="1187"/>
                  </a:lnTo>
                  <a:cubicBezTo>
                    <a:pt x="155" y="1240"/>
                    <a:pt x="288" y="1267"/>
                    <a:pt x="420" y="1267"/>
                  </a:cubicBezTo>
                  <a:cubicBezTo>
                    <a:pt x="564" y="1267"/>
                    <a:pt x="706" y="1235"/>
                    <a:pt x="830" y="1165"/>
                  </a:cubicBezTo>
                  <a:cubicBezTo>
                    <a:pt x="1069" y="1031"/>
                    <a:pt x="1229" y="747"/>
                    <a:pt x="1185" y="474"/>
                  </a:cubicBezTo>
                  <a:cubicBezTo>
                    <a:pt x="1142" y="217"/>
                    <a:pt x="905" y="1"/>
                    <a:pt x="650"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2"/>
            <p:cNvSpPr/>
            <p:nvPr/>
          </p:nvSpPr>
          <p:spPr>
            <a:xfrm>
              <a:off x="7929107" y="2168784"/>
              <a:ext cx="21887" cy="29593"/>
            </a:xfrm>
            <a:custGeom>
              <a:rect b="b" l="l" r="r" t="t"/>
              <a:pathLst>
                <a:path extrusionOk="0" h="722" w="534">
                  <a:moveTo>
                    <a:pt x="261" y="1"/>
                  </a:moveTo>
                  <a:cubicBezTo>
                    <a:pt x="234" y="1"/>
                    <a:pt x="208" y="5"/>
                    <a:pt x="186" y="10"/>
                  </a:cubicBezTo>
                  <a:cubicBezTo>
                    <a:pt x="55" y="47"/>
                    <a:pt x="3" y="103"/>
                    <a:pt x="7" y="115"/>
                  </a:cubicBezTo>
                  <a:cubicBezTo>
                    <a:pt x="8" y="119"/>
                    <a:pt x="14" y="121"/>
                    <a:pt x="22" y="121"/>
                  </a:cubicBezTo>
                  <a:cubicBezTo>
                    <a:pt x="50" y="121"/>
                    <a:pt x="114" y="101"/>
                    <a:pt x="198" y="96"/>
                  </a:cubicBezTo>
                  <a:cubicBezTo>
                    <a:pt x="204" y="95"/>
                    <a:pt x="210" y="95"/>
                    <a:pt x="217" y="95"/>
                  </a:cubicBezTo>
                  <a:cubicBezTo>
                    <a:pt x="264" y="95"/>
                    <a:pt x="318" y="108"/>
                    <a:pt x="354" y="141"/>
                  </a:cubicBezTo>
                  <a:cubicBezTo>
                    <a:pt x="395" y="178"/>
                    <a:pt x="410" y="253"/>
                    <a:pt x="406" y="331"/>
                  </a:cubicBezTo>
                  <a:cubicBezTo>
                    <a:pt x="395" y="496"/>
                    <a:pt x="291" y="611"/>
                    <a:pt x="189" y="637"/>
                  </a:cubicBezTo>
                  <a:cubicBezTo>
                    <a:pt x="156" y="647"/>
                    <a:pt x="126" y="650"/>
                    <a:pt x="101" y="650"/>
                  </a:cubicBezTo>
                  <a:cubicBezTo>
                    <a:pt x="66" y="650"/>
                    <a:pt x="40" y="645"/>
                    <a:pt x="24" y="645"/>
                  </a:cubicBezTo>
                  <a:cubicBezTo>
                    <a:pt x="17" y="645"/>
                    <a:pt x="13" y="646"/>
                    <a:pt x="10" y="649"/>
                  </a:cubicBezTo>
                  <a:cubicBezTo>
                    <a:pt x="0" y="656"/>
                    <a:pt x="56" y="722"/>
                    <a:pt x="174" y="722"/>
                  </a:cubicBezTo>
                  <a:cubicBezTo>
                    <a:pt x="185" y="722"/>
                    <a:pt x="196" y="721"/>
                    <a:pt x="208" y="720"/>
                  </a:cubicBezTo>
                  <a:cubicBezTo>
                    <a:pt x="272" y="712"/>
                    <a:pt x="358" y="679"/>
                    <a:pt x="417" y="608"/>
                  </a:cubicBezTo>
                  <a:cubicBezTo>
                    <a:pt x="481" y="541"/>
                    <a:pt x="518" y="443"/>
                    <a:pt x="526" y="339"/>
                  </a:cubicBezTo>
                  <a:cubicBezTo>
                    <a:pt x="534" y="241"/>
                    <a:pt x="511" y="125"/>
                    <a:pt x="425" y="58"/>
                  </a:cubicBezTo>
                  <a:cubicBezTo>
                    <a:pt x="371" y="14"/>
                    <a:pt x="313" y="1"/>
                    <a:pt x="261" y="1"/>
                  </a:cubicBezTo>
                  <a:close/>
                </a:path>
              </a:pathLst>
            </a:custGeom>
            <a:solidFill>
              <a:srgbClr val="EB99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2"/>
            <p:cNvSpPr/>
            <p:nvPr/>
          </p:nvSpPr>
          <p:spPr>
            <a:xfrm>
              <a:off x="7669130" y="1993363"/>
              <a:ext cx="263673" cy="172393"/>
            </a:xfrm>
            <a:custGeom>
              <a:rect b="b" l="l" r="r" t="t"/>
              <a:pathLst>
                <a:path extrusionOk="0" h="4206" w="6433">
                  <a:moveTo>
                    <a:pt x="3021" y="0"/>
                  </a:moveTo>
                  <a:cubicBezTo>
                    <a:pt x="2150" y="0"/>
                    <a:pt x="1279" y="330"/>
                    <a:pt x="635" y="921"/>
                  </a:cubicBezTo>
                  <a:cubicBezTo>
                    <a:pt x="0" y="1709"/>
                    <a:pt x="848" y="2209"/>
                    <a:pt x="1270" y="2538"/>
                  </a:cubicBezTo>
                  <a:cubicBezTo>
                    <a:pt x="1535" y="2745"/>
                    <a:pt x="2224" y="3224"/>
                    <a:pt x="2925" y="3224"/>
                  </a:cubicBezTo>
                  <a:cubicBezTo>
                    <a:pt x="3083" y="3224"/>
                    <a:pt x="3241" y="3200"/>
                    <a:pt x="3395" y="3143"/>
                  </a:cubicBezTo>
                  <a:cubicBezTo>
                    <a:pt x="3100" y="2743"/>
                    <a:pt x="2760" y="2568"/>
                    <a:pt x="2629" y="2187"/>
                  </a:cubicBezTo>
                  <a:lnTo>
                    <a:pt x="2629" y="2187"/>
                  </a:lnTo>
                  <a:cubicBezTo>
                    <a:pt x="2973" y="2673"/>
                    <a:pt x="3336" y="3038"/>
                    <a:pt x="3926" y="3098"/>
                  </a:cubicBezTo>
                  <a:cubicBezTo>
                    <a:pt x="3806" y="2755"/>
                    <a:pt x="3642" y="2056"/>
                    <a:pt x="3769" y="2026"/>
                  </a:cubicBezTo>
                  <a:lnTo>
                    <a:pt x="3769" y="2026"/>
                  </a:lnTo>
                  <a:cubicBezTo>
                    <a:pt x="3903" y="3195"/>
                    <a:pt x="4859" y="4205"/>
                    <a:pt x="5682" y="4205"/>
                  </a:cubicBezTo>
                  <a:cubicBezTo>
                    <a:pt x="5821" y="4205"/>
                    <a:pt x="5957" y="4176"/>
                    <a:pt x="6084" y="4114"/>
                  </a:cubicBezTo>
                  <a:cubicBezTo>
                    <a:pt x="6432" y="3263"/>
                    <a:pt x="6308" y="2250"/>
                    <a:pt x="5812" y="1481"/>
                  </a:cubicBezTo>
                  <a:cubicBezTo>
                    <a:pt x="5315" y="708"/>
                    <a:pt x="4467" y="185"/>
                    <a:pt x="3560" y="43"/>
                  </a:cubicBezTo>
                  <a:cubicBezTo>
                    <a:pt x="3382" y="15"/>
                    <a:pt x="3201" y="0"/>
                    <a:pt x="302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2"/>
            <p:cNvSpPr/>
            <p:nvPr/>
          </p:nvSpPr>
          <p:spPr>
            <a:xfrm>
              <a:off x="7910376" y="2196737"/>
              <a:ext cx="37299" cy="36766"/>
            </a:xfrm>
            <a:custGeom>
              <a:rect b="b" l="l" r="r" t="t"/>
              <a:pathLst>
                <a:path extrusionOk="0" h="897" w="910">
                  <a:moveTo>
                    <a:pt x="336" y="1"/>
                  </a:moveTo>
                  <a:cubicBezTo>
                    <a:pt x="305" y="1"/>
                    <a:pt x="199" y="32"/>
                    <a:pt x="101" y="164"/>
                  </a:cubicBezTo>
                  <a:cubicBezTo>
                    <a:pt x="45" y="243"/>
                    <a:pt x="0" y="359"/>
                    <a:pt x="19" y="490"/>
                  </a:cubicBezTo>
                  <a:cubicBezTo>
                    <a:pt x="34" y="617"/>
                    <a:pt x="105" y="759"/>
                    <a:pt x="240" y="837"/>
                  </a:cubicBezTo>
                  <a:cubicBezTo>
                    <a:pt x="312" y="878"/>
                    <a:pt x="392" y="897"/>
                    <a:pt x="467" y="897"/>
                  </a:cubicBezTo>
                  <a:cubicBezTo>
                    <a:pt x="535" y="897"/>
                    <a:pt x="600" y="882"/>
                    <a:pt x="655" y="855"/>
                  </a:cubicBezTo>
                  <a:cubicBezTo>
                    <a:pt x="777" y="800"/>
                    <a:pt x="848" y="688"/>
                    <a:pt x="871" y="594"/>
                  </a:cubicBezTo>
                  <a:cubicBezTo>
                    <a:pt x="910" y="407"/>
                    <a:pt x="821" y="306"/>
                    <a:pt x="805" y="306"/>
                  </a:cubicBezTo>
                  <a:cubicBezTo>
                    <a:pt x="804" y="306"/>
                    <a:pt x="804" y="306"/>
                    <a:pt x="803" y="307"/>
                  </a:cubicBezTo>
                  <a:cubicBezTo>
                    <a:pt x="785" y="314"/>
                    <a:pt x="845" y="419"/>
                    <a:pt x="789" y="568"/>
                  </a:cubicBezTo>
                  <a:cubicBezTo>
                    <a:pt x="762" y="643"/>
                    <a:pt x="703" y="717"/>
                    <a:pt x="610" y="755"/>
                  </a:cubicBezTo>
                  <a:cubicBezTo>
                    <a:pt x="570" y="771"/>
                    <a:pt x="525" y="780"/>
                    <a:pt x="478" y="780"/>
                  </a:cubicBezTo>
                  <a:cubicBezTo>
                    <a:pt x="419" y="780"/>
                    <a:pt x="357" y="766"/>
                    <a:pt x="303" y="733"/>
                  </a:cubicBezTo>
                  <a:cubicBezTo>
                    <a:pt x="206" y="676"/>
                    <a:pt x="146" y="572"/>
                    <a:pt x="127" y="474"/>
                  </a:cubicBezTo>
                  <a:cubicBezTo>
                    <a:pt x="109" y="374"/>
                    <a:pt x="135" y="281"/>
                    <a:pt x="172" y="209"/>
                  </a:cubicBezTo>
                  <a:cubicBezTo>
                    <a:pt x="251" y="67"/>
                    <a:pt x="355" y="19"/>
                    <a:pt x="344" y="4"/>
                  </a:cubicBezTo>
                  <a:cubicBezTo>
                    <a:pt x="344" y="2"/>
                    <a:pt x="341" y="1"/>
                    <a:pt x="336" y="1"/>
                  </a:cubicBezTo>
                  <a:close/>
                </a:path>
              </a:pathLst>
            </a:custGeom>
            <a:solidFill>
              <a:srgbClr val="E850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2"/>
            <p:cNvSpPr/>
            <p:nvPr/>
          </p:nvSpPr>
          <p:spPr>
            <a:xfrm>
              <a:off x="7457229" y="2394823"/>
              <a:ext cx="653915" cy="794461"/>
            </a:xfrm>
            <a:custGeom>
              <a:rect b="b" l="l" r="r" t="t"/>
              <a:pathLst>
                <a:path extrusionOk="0" h="19383" w="15954">
                  <a:moveTo>
                    <a:pt x="11004" y="1"/>
                  </a:moveTo>
                  <a:cubicBezTo>
                    <a:pt x="11004" y="1"/>
                    <a:pt x="11055" y="343"/>
                    <a:pt x="9871" y="343"/>
                  </a:cubicBezTo>
                  <a:cubicBezTo>
                    <a:pt x="9305" y="343"/>
                    <a:pt x="8458" y="265"/>
                    <a:pt x="7187" y="34"/>
                  </a:cubicBezTo>
                  <a:cubicBezTo>
                    <a:pt x="7127" y="23"/>
                    <a:pt x="7060" y="18"/>
                    <a:pt x="6986" y="18"/>
                  </a:cubicBezTo>
                  <a:cubicBezTo>
                    <a:pt x="5279" y="18"/>
                    <a:pt x="1" y="2790"/>
                    <a:pt x="1" y="2790"/>
                  </a:cubicBezTo>
                  <a:lnTo>
                    <a:pt x="1879" y="7359"/>
                  </a:lnTo>
                  <a:lnTo>
                    <a:pt x="4042" y="6907"/>
                  </a:lnTo>
                  <a:lnTo>
                    <a:pt x="4710" y="10548"/>
                  </a:lnTo>
                  <a:cubicBezTo>
                    <a:pt x="3803" y="13551"/>
                    <a:pt x="3317" y="16218"/>
                    <a:pt x="3317" y="16218"/>
                  </a:cubicBezTo>
                  <a:lnTo>
                    <a:pt x="8382" y="19382"/>
                  </a:lnTo>
                  <a:lnTo>
                    <a:pt x="9167" y="17899"/>
                  </a:lnTo>
                  <a:lnTo>
                    <a:pt x="10418" y="19091"/>
                  </a:lnTo>
                  <a:lnTo>
                    <a:pt x="15819" y="16218"/>
                  </a:lnTo>
                  <a:cubicBezTo>
                    <a:pt x="15150" y="12749"/>
                    <a:pt x="13466" y="11852"/>
                    <a:pt x="13466" y="11288"/>
                  </a:cubicBezTo>
                  <a:cubicBezTo>
                    <a:pt x="13466" y="9686"/>
                    <a:pt x="13230" y="11243"/>
                    <a:pt x="14590" y="5895"/>
                  </a:cubicBezTo>
                  <a:cubicBezTo>
                    <a:pt x="15953" y="549"/>
                    <a:pt x="11004" y="1"/>
                    <a:pt x="110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2"/>
            <p:cNvSpPr/>
            <p:nvPr/>
          </p:nvSpPr>
          <p:spPr>
            <a:xfrm>
              <a:off x="7749914" y="2394823"/>
              <a:ext cx="158376" cy="153621"/>
            </a:xfrm>
            <a:custGeom>
              <a:rect b="b" l="l" r="r" t="t"/>
              <a:pathLst>
                <a:path extrusionOk="0" h="3748" w="3864">
                  <a:moveTo>
                    <a:pt x="3863" y="1"/>
                  </a:moveTo>
                  <a:lnTo>
                    <a:pt x="46" y="34"/>
                  </a:lnTo>
                  <a:cubicBezTo>
                    <a:pt x="46" y="34"/>
                    <a:pt x="1" y="3747"/>
                    <a:pt x="856" y="3747"/>
                  </a:cubicBezTo>
                  <a:cubicBezTo>
                    <a:pt x="884" y="3747"/>
                    <a:pt x="913" y="3743"/>
                    <a:pt x="943" y="3735"/>
                  </a:cubicBezTo>
                  <a:cubicBezTo>
                    <a:pt x="1887" y="3478"/>
                    <a:pt x="3785" y="1775"/>
                    <a:pt x="3863"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2"/>
            <p:cNvSpPr/>
            <p:nvPr/>
          </p:nvSpPr>
          <p:spPr>
            <a:xfrm>
              <a:off x="7760202" y="2565981"/>
              <a:ext cx="14264" cy="114560"/>
            </a:xfrm>
            <a:custGeom>
              <a:rect b="b" l="l" r="r" t="t"/>
              <a:pathLst>
                <a:path extrusionOk="0" h="2795" w="348">
                  <a:moveTo>
                    <a:pt x="314" y="0"/>
                  </a:moveTo>
                  <a:cubicBezTo>
                    <a:pt x="284" y="0"/>
                    <a:pt x="190" y="623"/>
                    <a:pt x="116" y="1390"/>
                  </a:cubicBezTo>
                  <a:cubicBezTo>
                    <a:pt x="38" y="2163"/>
                    <a:pt x="0" y="2791"/>
                    <a:pt x="34" y="2794"/>
                  </a:cubicBezTo>
                  <a:cubicBezTo>
                    <a:pt x="34" y="2794"/>
                    <a:pt x="34" y="2794"/>
                    <a:pt x="34" y="2794"/>
                  </a:cubicBezTo>
                  <a:cubicBezTo>
                    <a:pt x="68" y="2794"/>
                    <a:pt x="158" y="2172"/>
                    <a:pt x="235" y="1405"/>
                  </a:cubicBezTo>
                  <a:cubicBezTo>
                    <a:pt x="311" y="631"/>
                    <a:pt x="347" y="4"/>
                    <a:pt x="314" y="0"/>
                  </a:cubicBezTo>
                  <a:cubicBezTo>
                    <a:pt x="314" y="0"/>
                    <a:pt x="314" y="0"/>
                    <a:pt x="31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2"/>
            <p:cNvSpPr/>
            <p:nvPr/>
          </p:nvSpPr>
          <p:spPr>
            <a:xfrm>
              <a:off x="7781761" y="2575162"/>
              <a:ext cx="6476" cy="92181"/>
            </a:xfrm>
            <a:custGeom>
              <a:rect b="b" l="l" r="r" t="t"/>
              <a:pathLst>
                <a:path extrusionOk="0" h="2249" w="158">
                  <a:moveTo>
                    <a:pt x="50" y="0"/>
                  </a:moveTo>
                  <a:cubicBezTo>
                    <a:pt x="50" y="0"/>
                    <a:pt x="50" y="0"/>
                    <a:pt x="50" y="0"/>
                  </a:cubicBezTo>
                  <a:cubicBezTo>
                    <a:pt x="16" y="0"/>
                    <a:pt x="1" y="505"/>
                    <a:pt x="19" y="1124"/>
                  </a:cubicBezTo>
                  <a:cubicBezTo>
                    <a:pt x="35" y="1746"/>
                    <a:pt x="76" y="2249"/>
                    <a:pt x="109" y="2249"/>
                  </a:cubicBezTo>
                  <a:cubicBezTo>
                    <a:pt x="109" y="2249"/>
                    <a:pt x="109" y="2249"/>
                    <a:pt x="109" y="2249"/>
                  </a:cubicBezTo>
                  <a:cubicBezTo>
                    <a:pt x="143" y="2249"/>
                    <a:pt x="158" y="1745"/>
                    <a:pt x="140" y="1124"/>
                  </a:cubicBezTo>
                  <a:cubicBezTo>
                    <a:pt x="124" y="503"/>
                    <a:pt x="83" y="0"/>
                    <a:pt x="5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2"/>
            <p:cNvSpPr/>
            <p:nvPr/>
          </p:nvSpPr>
          <p:spPr>
            <a:xfrm>
              <a:off x="7749176" y="2681644"/>
              <a:ext cx="10001" cy="14796"/>
            </a:xfrm>
            <a:custGeom>
              <a:rect b="b" l="l" r="r" t="t"/>
              <a:pathLst>
                <a:path extrusionOk="0" h="361" w="244">
                  <a:moveTo>
                    <a:pt x="203" y="0"/>
                  </a:moveTo>
                  <a:cubicBezTo>
                    <a:pt x="170" y="0"/>
                    <a:pt x="97" y="49"/>
                    <a:pt x="53" y="144"/>
                  </a:cubicBezTo>
                  <a:cubicBezTo>
                    <a:pt x="1" y="256"/>
                    <a:pt x="27" y="361"/>
                    <a:pt x="56" y="361"/>
                  </a:cubicBezTo>
                  <a:cubicBezTo>
                    <a:pt x="90" y="361"/>
                    <a:pt x="120" y="283"/>
                    <a:pt x="161" y="193"/>
                  </a:cubicBezTo>
                  <a:cubicBezTo>
                    <a:pt x="202" y="107"/>
                    <a:pt x="243" y="32"/>
                    <a:pt x="217" y="6"/>
                  </a:cubicBezTo>
                  <a:cubicBezTo>
                    <a:pt x="214" y="2"/>
                    <a:pt x="210" y="0"/>
                    <a:pt x="20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2"/>
            <p:cNvSpPr/>
            <p:nvPr/>
          </p:nvSpPr>
          <p:spPr>
            <a:xfrm>
              <a:off x="7754997" y="2683243"/>
              <a:ext cx="6312" cy="13239"/>
            </a:xfrm>
            <a:custGeom>
              <a:rect b="b" l="l" r="r" t="t"/>
              <a:pathLst>
                <a:path extrusionOk="0" h="323" w="154">
                  <a:moveTo>
                    <a:pt x="103" y="0"/>
                  </a:moveTo>
                  <a:cubicBezTo>
                    <a:pt x="71" y="0"/>
                    <a:pt x="33" y="65"/>
                    <a:pt x="19" y="149"/>
                  </a:cubicBezTo>
                  <a:cubicBezTo>
                    <a:pt x="0" y="236"/>
                    <a:pt x="12" y="314"/>
                    <a:pt x="45" y="322"/>
                  </a:cubicBezTo>
                  <a:cubicBezTo>
                    <a:pt x="47" y="322"/>
                    <a:pt x="48" y="322"/>
                    <a:pt x="50" y="322"/>
                  </a:cubicBezTo>
                  <a:cubicBezTo>
                    <a:pt x="83" y="322"/>
                    <a:pt x="117" y="257"/>
                    <a:pt x="135" y="172"/>
                  </a:cubicBezTo>
                  <a:cubicBezTo>
                    <a:pt x="153" y="82"/>
                    <a:pt x="143" y="8"/>
                    <a:pt x="109" y="1"/>
                  </a:cubicBezTo>
                  <a:cubicBezTo>
                    <a:pt x="107" y="0"/>
                    <a:pt x="105" y="0"/>
                    <a:pt x="10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2"/>
            <p:cNvSpPr/>
            <p:nvPr/>
          </p:nvSpPr>
          <p:spPr>
            <a:xfrm>
              <a:off x="7758357" y="2683243"/>
              <a:ext cx="5697" cy="13198"/>
            </a:xfrm>
            <a:custGeom>
              <a:rect b="b" l="l" r="r" t="t"/>
              <a:pathLst>
                <a:path extrusionOk="0" h="322" w="139">
                  <a:moveTo>
                    <a:pt x="55" y="1"/>
                  </a:moveTo>
                  <a:cubicBezTo>
                    <a:pt x="54" y="1"/>
                    <a:pt x="53" y="1"/>
                    <a:pt x="53" y="1"/>
                  </a:cubicBezTo>
                  <a:cubicBezTo>
                    <a:pt x="19" y="4"/>
                    <a:pt x="1" y="79"/>
                    <a:pt x="8" y="168"/>
                  </a:cubicBezTo>
                  <a:cubicBezTo>
                    <a:pt x="19" y="252"/>
                    <a:pt x="51" y="322"/>
                    <a:pt x="84" y="322"/>
                  </a:cubicBezTo>
                  <a:cubicBezTo>
                    <a:pt x="85" y="322"/>
                    <a:pt x="86" y="322"/>
                    <a:pt x="87" y="322"/>
                  </a:cubicBezTo>
                  <a:cubicBezTo>
                    <a:pt x="120" y="318"/>
                    <a:pt x="139" y="244"/>
                    <a:pt x="128" y="154"/>
                  </a:cubicBezTo>
                  <a:cubicBezTo>
                    <a:pt x="120" y="70"/>
                    <a:pt x="88" y="1"/>
                    <a:pt x="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2"/>
            <p:cNvSpPr/>
            <p:nvPr/>
          </p:nvSpPr>
          <p:spPr>
            <a:xfrm>
              <a:off x="7759915" y="2679021"/>
              <a:ext cx="12665" cy="20043"/>
            </a:xfrm>
            <a:custGeom>
              <a:rect b="b" l="l" r="r" t="t"/>
              <a:pathLst>
                <a:path extrusionOk="0" h="489" w="309">
                  <a:moveTo>
                    <a:pt x="36" y="0"/>
                  </a:moveTo>
                  <a:cubicBezTo>
                    <a:pt x="30" y="0"/>
                    <a:pt x="25" y="2"/>
                    <a:pt x="23" y="6"/>
                  </a:cubicBezTo>
                  <a:cubicBezTo>
                    <a:pt x="0" y="33"/>
                    <a:pt x="71" y="126"/>
                    <a:pt x="127" y="249"/>
                  </a:cubicBezTo>
                  <a:cubicBezTo>
                    <a:pt x="187" y="373"/>
                    <a:pt x="213" y="488"/>
                    <a:pt x="247" y="488"/>
                  </a:cubicBezTo>
                  <a:cubicBezTo>
                    <a:pt x="247" y="488"/>
                    <a:pt x="248" y="488"/>
                    <a:pt x="248" y="488"/>
                  </a:cubicBezTo>
                  <a:cubicBezTo>
                    <a:pt x="281" y="488"/>
                    <a:pt x="309" y="348"/>
                    <a:pt x="235" y="200"/>
                  </a:cubicBezTo>
                  <a:cubicBezTo>
                    <a:pt x="177" y="69"/>
                    <a:pt x="75" y="0"/>
                    <a:pt x="3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2"/>
            <p:cNvSpPr/>
            <p:nvPr/>
          </p:nvSpPr>
          <p:spPr>
            <a:xfrm>
              <a:off x="7783318" y="2663447"/>
              <a:ext cx="5246" cy="18485"/>
            </a:xfrm>
            <a:custGeom>
              <a:rect b="b" l="l" r="r" t="t"/>
              <a:pathLst>
                <a:path extrusionOk="0" h="451" w="128">
                  <a:moveTo>
                    <a:pt x="89" y="1"/>
                  </a:moveTo>
                  <a:cubicBezTo>
                    <a:pt x="58" y="1"/>
                    <a:pt x="0" y="94"/>
                    <a:pt x="0" y="225"/>
                  </a:cubicBezTo>
                  <a:cubicBezTo>
                    <a:pt x="0" y="356"/>
                    <a:pt x="57" y="451"/>
                    <a:pt x="88" y="451"/>
                  </a:cubicBezTo>
                  <a:cubicBezTo>
                    <a:pt x="90" y="451"/>
                    <a:pt x="92" y="450"/>
                    <a:pt x="94" y="450"/>
                  </a:cubicBezTo>
                  <a:cubicBezTo>
                    <a:pt x="128" y="439"/>
                    <a:pt x="120" y="341"/>
                    <a:pt x="120" y="225"/>
                  </a:cubicBezTo>
                  <a:cubicBezTo>
                    <a:pt x="120" y="110"/>
                    <a:pt x="128" y="9"/>
                    <a:pt x="94" y="1"/>
                  </a:cubicBezTo>
                  <a:cubicBezTo>
                    <a:pt x="92" y="1"/>
                    <a:pt x="90" y="1"/>
                    <a:pt x="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2"/>
            <p:cNvSpPr/>
            <p:nvPr/>
          </p:nvSpPr>
          <p:spPr>
            <a:xfrm>
              <a:off x="7788810" y="2664717"/>
              <a:ext cx="5574" cy="14592"/>
            </a:xfrm>
            <a:custGeom>
              <a:rect b="b" l="l" r="r" t="t"/>
              <a:pathLst>
                <a:path extrusionOk="0" h="356" w="136">
                  <a:moveTo>
                    <a:pt x="53" y="1"/>
                  </a:moveTo>
                  <a:cubicBezTo>
                    <a:pt x="20" y="4"/>
                    <a:pt x="1" y="86"/>
                    <a:pt x="8" y="184"/>
                  </a:cubicBezTo>
                  <a:cubicBezTo>
                    <a:pt x="16" y="278"/>
                    <a:pt x="51" y="355"/>
                    <a:pt x="81" y="355"/>
                  </a:cubicBezTo>
                  <a:cubicBezTo>
                    <a:pt x="82" y="355"/>
                    <a:pt x="82" y="355"/>
                    <a:pt x="83" y="355"/>
                  </a:cubicBezTo>
                  <a:cubicBezTo>
                    <a:pt x="116" y="351"/>
                    <a:pt x="135" y="270"/>
                    <a:pt x="128" y="172"/>
                  </a:cubicBezTo>
                  <a:cubicBezTo>
                    <a:pt x="120" y="75"/>
                    <a:pt x="83" y="1"/>
                    <a:pt x="5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2"/>
            <p:cNvSpPr/>
            <p:nvPr/>
          </p:nvSpPr>
          <p:spPr>
            <a:xfrm>
              <a:off x="7790040" y="2665865"/>
              <a:ext cx="11395" cy="12296"/>
            </a:xfrm>
            <a:custGeom>
              <a:rect b="b" l="l" r="r" t="t"/>
              <a:pathLst>
                <a:path extrusionOk="0" h="300" w="278">
                  <a:moveTo>
                    <a:pt x="44" y="1"/>
                  </a:moveTo>
                  <a:cubicBezTo>
                    <a:pt x="37" y="1"/>
                    <a:pt x="32" y="2"/>
                    <a:pt x="27" y="6"/>
                  </a:cubicBezTo>
                  <a:cubicBezTo>
                    <a:pt x="0" y="25"/>
                    <a:pt x="31" y="107"/>
                    <a:pt x="90" y="185"/>
                  </a:cubicBezTo>
                  <a:cubicBezTo>
                    <a:pt x="143" y="254"/>
                    <a:pt x="201" y="299"/>
                    <a:pt x="235" y="299"/>
                  </a:cubicBezTo>
                  <a:cubicBezTo>
                    <a:pt x="241" y="299"/>
                    <a:pt x="247" y="297"/>
                    <a:pt x="251" y="294"/>
                  </a:cubicBezTo>
                  <a:cubicBezTo>
                    <a:pt x="277" y="275"/>
                    <a:pt x="247" y="192"/>
                    <a:pt x="188" y="114"/>
                  </a:cubicBezTo>
                  <a:cubicBezTo>
                    <a:pt x="135" y="46"/>
                    <a:pt x="76" y="1"/>
                    <a:pt x="4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2"/>
            <p:cNvSpPr/>
            <p:nvPr/>
          </p:nvSpPr>
          <p:spPr>
            <a:xfrm>
              <a:off x="7790655" y="2664020"/>
              <a:ext cx="13526" cy="11395"/>
            </a:xfrm>
            <a:custGeom>
              <a:rect b="b" l="l" r="r" t="t"/>
              <a:pathLst>
                <a:path extrusionOk="0" h="278" w="330">
                  <a:moveTo>
                    <a:pt x="53" y="0"/>
                  </a:moveTo>
                  <a:cubicBezTo>
                    <a:pt x="30" y="0"/>
                    <a:pt x="15" y="7"/>
                    <a:pt x="12" y="18"/>
                  </a:cubicBezTo>
                  <a:cubicBezTo>
                    <a:pt x="1" y="51"/>
                    <a:pt x="68" y="99"/>
                    <a:pt x="139" y="167"/>
                  </a:cubicBezTo>
                  <a:cubicBezTo>
                    <a:pt x="206" y="221"/>
                    <a:pt x="258" y="277"/>
                    <a:pt x="289" y="277"/>
                  </a:cubicBezTo>
                  <a:cubicBezTo>
                    <a:pt x="293" y="277"/>
                    <a:pt x="296" y="277"/>
                    <a:pt x="299" y="275"/>
                  </a:cubicBezTo>
                  <a:cubicBezTo>
                    <a:pt x="330" y="264"/>
                    <a:pt x="311" y="159"/>
                    <a:pt x="221" y="77"/>
                  </a:cubicBezTo>
                  <a:cubicBezTo>
                    <a:pt x="161" y="22"/>
                    <a:pt x="95" y="0"/>
                    <a:pt x="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2"/>
            <p:cNvSpPr/>
            <p:nvPr/>
          </p:nvSpPr>
          <p:spPr>
            <a:xfrm>
              <a:off x="7731716" y="2413267"/>
              <a:ext cx="17338" cy="15329"/>
            </a:xfrm>
            <a:custGeom>
              <a:rect b="b" l="l" r="r" t="t"/>
              <a:pathLst>
                <a:path extrusionOk="0" h="374" w="423">
                  <a:moveTo>
                    <a:pt x="199" y="21"/>
                  </a:moveTo>
                  <a:cubicBezTo>
                    <a:pt x="202" y="40"/>
                    <a:pt x="251" y="44"/>
                    <a:pt x="285" y="99"/>
                  </a:cubicBezTo>
                  <a:cubicBezTo>
                    <a:pt x="325" y="159"/>
                    <a:pt x="314" y="242"/>
                    <a:pt x="221" y="253"/>
                  </a:cubicBezTo>
                  <a:cubicBezTo>
                    <a:pt x="217" y="253"/>
                    <a:pt x="213" y="253"/>
                    <a:pt x="210" y="253"/>
                  </a:cubicBezTo>
                  <a:cubicBezTo>
                    <a:pt x="126" y="253"/>
                    <a:pt x="102" y="179"/>
                    <a:pt x="128" y="118"/>
                  </a:cubicBezTo>
                  <a:cubicBezTo>
                    <a:pt x="150" y="54"/>
                    <a:pt x="199" y="40"/>
                    <a:pt x="199" y="21"/>
                  </a:cubicBezTo>
                  <a:close/>
                  <a:moveTo>
                    <a:pt x="245" y="0"/>
                  </a:moveTo>
                  <a:cubicBezTo>
                    <a:pt x="218" y="0"/>
                    <a:pt x="200" y="10"/>
                    <a:pt x="198" y="18"/>
                  </a:cubicBezTo>
                  <a:lnTo>
                    <a:pt x="198" y="18"/>
                  </a:lnTo>
                  <a:cubicBezTo>
                    <a:pt x="196" y="13"/>
                    <a:pt x="184" y="8"/>
                    <a:pt x="167" y="8"/>
                  </a:cubicBezTo>
                  <a:cubicBezTo>
                    <a:pt x="138" y="8"/>
                    <a:pt x="94" y="22"/>
                    <a:pt x="56" y="73"/>
                  </a:cubicBezTo>
                  <a:cubicBezTo>
                    <a:pt x="27" y="115"/>
                    <a:pt x="1" y="182"/>
                    <a:pt x="30" y="256"/>
                  </a:cubicBezTo>
                  <a:cubicBezTo>
                    <a:pt x="54" y="327"/>
                    <a:pt x="132" y="374"/>
                    <a:pt x="207" y="374"/>
                  </a:cubicBezTo>
                  <a:cubicBezTo>
                    <a:pt x="216" y="374"/>
                    <a:pt x="224" y="373"/>
                    <a:pt x="232" y="372"/>
                  </a:cubicBezTo>
                  <a:cubicBezTo>
                    <a:pt x="318" y="365"/>
                    <a:pt x="401" y="301"/>
                    <a:pt x="411" y="219"/>
                  </a:cubicBezTo>
                  <a:cubicBezTo>
                    <a:pt x="423" y="141"/>
                    <a:pt x="385" y="80"/>
                    <a:pt x="352" y="44"/>
                  </a:cubicBezTo>
                  <a:cubicBezTo>
                    <a:pt x="312" y="10"/>
                    <a:pt x="274" y="0"/>
                    <a:pt x="24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2"/>
            <p:cNvSpPr/>
            <p:nvPr/>
          </p:nvSpPr>
          <p:spPr>
            <a:xfrm>
              <a:off x="7733561" y="2437449"/>
              <a:ext cx="10903" cy="7706"/>
            </a:xfrm>
            <a:custGeom>
              <a:rect b="b" l="l" r="r" t="t"/>
              <a:pathLst>
                <a:path extrusionOk="0" h="188" w="266">
                  <a:moveTo>
                    <a:pt x="55" y="1"/>
                  </a:moveTo>
                  <a:cubicBezTo>
                    <a:pt x="40" y="1"/>
                    <a:pt x="27" y="5"/>
                    <a:pt x="19" y="14"/>
                  </a:cubicBezTo>
                  <a:cubicBezTo>
                    <a:pt x="1" y="40"/>
                    <a:pt x="38" y="100"/>
                    <a:pt x="97" y="145"/>
                  </a:cubicBezTo>
                  <a:cubicBezTo>
                    <a:pt x="140" y="172"/>
                    <a:pt x="183" y="187"/>
                    <a:pt x="213" y="187"/>
                  </a:cubicBezTo>
                  <a:cubicBezTo>
                    <a:pt x="229" y="187"/>
                    <a:pt x="241" y="183"/>
                    <a:pt x="247" y="174"/>
                  </a:cubicBezTo>
                  <a:cubicBezTo>
                    <a:pt x="266" y="148"/>
                    <a:pt x="232" y="88"/>
                    <a:pt x="168" y="44"/>
                  </a:cubicBezTo>
                  <a:cubicBezTo>
                    <a:pt x="127" y="16"/>
                    <a:pt x="85" y="1"/>
                    <a:pt x="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2"/>
            <p:cNvSpPr/>
            <p:nvPr/>
          </p:nvSpPr>
          <p:spPr>
            <a:xfrm>
              <a:off x="7735487" y="2450769"/>
              <a:ext cx="11763" cy="6476"/>
            </a:xfrm>
            <a:custGeom>
              <a:rect b="b" l="l" r="r" t="t"/>
              <a:pathLst>
                <a:path extrusionOk="0" h="158" w="287">
                  <a:moveTo>
                    <a:pt x="230" y="1"/>
                  </a:moveTo>
                  <a:cubicBezTo>
                    <a:pt x="202" y="1"/>
                    <a:pt x="164" y="16"/>
                    <a:pt x="121" y="32"/>
                  </a:cubicBezTo>
                  <a:cubicBezTo>
                    <a:pt x="66" y="55"/>
                    <a:pt x="9" y="74"/>
                    <a:pt x="6" y="107"/>
                  </a:cubicBezTo>
                  <a:cubicBezTo>
                    <a:pt x="0" y="131"/>
                    <a:pt x="40" y="158"/>
                    <a:pt x="96" y="158"/>
                  </a:cubicBezTo>
                  <a:cubicBezTo>
                    <a:pt x="117" y="158"/>
                    <a:pt x="141" y="154"/>
                    <a:pt x="166" y="144"/>
                  </a:cubicBezTo>
                  <a:cubicBezTo>
                    <a:pt x="256" y="107"/>
                    <a:pt x="286" y="29"/>
                    <a:pt x="260" y="10"/>
                  </a:cubicBezTo>
                  <a:cubicBezTo>
                    <a:pt x="252" y="3"/>
                    <a:pt x="242" y="1"/>
                    <a:pt x="23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2"/>
            <p:cNvSpPr/>
            <p:nvPr/>
          </p:nvSpPr>
          <p:spPr>
            <a:xfrm>
              <a:off x="7738602" y="2466672"/>
              <a:ext cx="8771" cy="8607"/>
            </a:xfrm>
            <a:custGeom>
              <a:rect b="b" l="l" r="r" t="t"/>
              <a:pathLst>
                <a:path extrusionOk="0" h="210" w="214">
                  <a:moveTo>
                    <a:pt x="167" y="0"/>
                  </a:moveTo>
                  <a:cubicBezTo>
                    <a:pt x="138" y="0"/>
                    <a:pt x="96" y="26"/>
                    <a:pt x="60" y="67"/>
                  </a:cubicBezTo>
                  <a:cubicBezTo>
                    <a:pt x="16" y="119"/>
                    <a:pt x="0" y="179"/>
                    <a:pt x="27" y="201"/>
                  </a:cubicBezTo>
                  <a:cubicBezTo>
                    <a:pt x="34" y="207"/>
                    <a:pt x="42" y="209"/>
                    <a:pt x="51" y="209"/>
                  </a:cubicBezTo>
                  <a:cubicBezTo>
                    <a:pt x="80" y="209"/>
                    <a:pt x="120" y="184"/>
                    <a:pt x="154" y="145"/>
                  </a:cubicBezTo>
                  <a:cubicBezTo>
                    <a:pt x="198" y="89"/>
                    <a:pt x="214" y="29"/>
                    <a:pt x="188" y="6"/>
                  </a:cubicBezTo>
                  <a:cubicBezTo>
                    <a:pt x="182" y="2"/>
                    <a:pt x="175" y="0"/>
                    <a:pt x="16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2"/>
            <p:cNvSpPr/>
            <p:nvPr/>
          </p:nvSpPr>
          <p:spPr>
            <a:xfrm>
              <a:off x="7732167" y="2483681"/>
              <a:ext cx="22256" cy="20494"/>
            </a:xfrm>
            <a:custGeom>
              <a:rect b="b" l="l" r="r" t="t"/>
              <a:pathLst>
                <a:path extrusionOk="0" h="500" w="543">
                  <a:moveTo>
                    <a:pt x="334" y="74"/>
                  </a:moveTo>
                  <a:lnTo>
                    <a:pt x="334" y="74"/>
                  </a:lnTo>
                  <a:cubicBezTo>
                    <a:pt x="350" y="87"/>
                    <a:pt x="366" y="104"/>
                    <a:pt x="381" y="126"/>
                  </a:cubicBezTo>
                  <a:cubicBezTo>
                    <a:pt x="412" y="167"/>
                    <a:pt x="426" y="223"/>
                    <a:pt x="404" y="275"/>
                  </a:cubicBezTo>
                  <a:cubicBezTo>
                    <a:pt x="386" y="331"/>
                    <a:pt x="326" y="379"/>
                    <a:pt x="266" y="379"/>
                  </a:cubicBezTo>
                  <a:cubicBezTo>
                    <a:pt x="207" y="379"/>
                    <a:pt x="147" y="327"/>
                    <a:pt x="131" y="275"/>
                  </a:cubicBezTo>
                  <a:cubicBezTo>
                    <a:pt x="117" y="227"/>
                    <a:pt x="139" y="174"/>
                    <a:pt x="176" y="141"/>
                  </a:cubicBezTo>
                  <a:cubicBezTo>
                    <a:pt x="255" y="77"/>
                    <a:pt x="329" y="100"/>
                    <a:pt x="337" y="85"/>
                  </a:cubicBezTo>
                  <a:cubicBezTo>
                    <a:pt x="340" y="83"/>
                    <a:pt x="339" y="79"/>
                    <a:pt x="334" y="74"/>
                  </a:cubicBezTo>
                  <a:close/>
                  <a:moveTo>
                    <a:pt x="295" y="0"/>
                  </a:moveTo>
                  <a:cubicBezTo>
                    <a:pt x="263" y="0"/>
                    <a:pt x="244" y="11"/>
                    <a:pt x="247" y="17"/>
                  </a:cubicBezTo>
                  <a:cubicBezTo>
                    <a:pt x="245" y="27"/>
                    <a:pt x="275" y="33"/>
                    <a:pt x="313" y="58"/>
                  </a:cubicBezTo>
                  <a:lnTo>
                    <a:pt x="313" y="58"/>
                  </a:lnTo>
                  <a:cubicBezTo>
                    <a:pt x="296" y="49"/>
                    <a:pt x="271" y="41"/>
                    <a:pt x="241" y="41"/>
                  </a:cubicBezTo>
                  <a:cubicBezTo>
                    <a:pt x="209" y="41"/>
                    <a:pt x="171" y="50"/>
                    <a:pt x="128" y="74"/>
                  </a:cubicBezTo>
                  <a:cubicBezTo>
                    <a:pt x="68" y="103"/>
                    <a:pt x="0" y="197"/>
                    <a:pt x="23" y="301"/>
                  </a:cubicBezTo>
                  <a:cubicBezTo>
                    <a:pt x="50" y="402"/>
                    <a:pt x="139" y="496"/>
                    <a:pt x="266" y="500"/>
                  </a:cubicBezTo>
                  <a:cubicBezTo>
                    <a:pt x="393" y="500"/>
                    <a:pt x="483" y="402"/>
                    <a:pt x="509" y="312"/>
                  </a:cubicBezTo>
                  <a:cubicBezTo>
                    <a:pt x="543" y="212"/>
                    <a:pt x="498" y="115"/>
                    <a:pt x="445" y="70"/>
                  </a:cubicBezTo>
                  <a:cubicBezTo>
                    <a:pt x="389" y="15"/>
                    <a:pt x="333" y="0"/>
                    <a:pt x="29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2"/>
            <p:cNvSpPr/>
            <p:nvPr/>
          </p:nvSpPr>
          <p:spPr>
            <a:xfrm>
              <a:off x="7742291" y="2511224"/>
              <a:ext cx="11231" cy="11231"/>
            </a:xfrm>
            <a:custGeom>
              <a:rect b="b" l="l" r="r" t="t"/>
              <a:pathLst>
                <a:path extrusionOk="0" h="274" w="274">
                  <a:moveTo>
                    <a:pt x="227" y="1"/>
                  </a:moveTo>
                  <a:cubicBezTo>
                    <a:pt x="190" y="1"/>
                    <a:pt x="129" y="27"/>
                    <a:pt x="79" y="85"/>
                  </a:cubicBezTo>
                  <a:cubicBezTo>
                    <a:pt x="4" y="167"/>
                    <a:pt x="0" y="264"/>
                    <a:pt x="34" y="272"/>
                  </a:cubicBezTo>
                  <a:cubicBezTo>
                    <a:pt x="37" y="273"/>
                    <a:pt x="39" y="274"/>
                    <a:pt x="42" y="274"/>
                  </a:cubicBezTo>
                  <a:cubicBezTo>
                    <a:pt x="72" y="274"/>
                    <a:pt x="117" y="222"/>
                    <a:pt x="169" y="164"/>
                  </a:cubicBezTo>
                  <a:cubicBezTo>
                    <a:pt x="224" y="100"/>
                    <a:pt x="273" y="44"/>
                    <a:pt x="258" y="14"/>
                  </a:cubicBezTo>
                  <a:cubicBezTo>
                    <a:pt x="254" y="5"/>
                    <a:pt x="243" y="1"/>
                    <a:pt x="22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2"/>
            <p:cNvSpPr/>
            <p:nvPr/>
          </p:nvSpPr>
          <p:spPr>
            <a:xfrm>
              <a:off x="7748275" y="2528889"/>
              <a:ext cx="11190" cy="11190"/>
            </a:xfrm>
            <a:custGeom>
              <a:rect b="b" l="l" r="r" t="t"/>
              <a:pathLst>
                <a:path extrusionOk="0" h="273" w="273">
                  <a:moveTo>
                    <a:pt x="231" y="0"/>
                  </a:moveTo>
                  <a:cubicBezTo>
                    <a:pt x="200" y="0"/>
                    <a:pt x="156" y="52"/>
                    <a:pt x="105" y="110"/>
                  </a:cubicBezTo>
                  <a:cubicBezTo>
                    <a:pt x="49" y="173"/>
                    <a:pt x="0" y="229"/>
                    <a:pt x="15" y="259"/>
                  </a:cubicBezTo>
                  <a:cubicBezTo>
                    <a:pt x="20" y="268"/>
                    <a:pt x="31" y="273"/>
                    <a:pt x="46" y="273"/>
                  </a:cubicBezTo>
                  <a:cubicBezTo>
                    <a:pt x="83" y="273"/>
                    <a:pt x="144" y="246"/>
                    <a:pt x="195" y="188"/>
                  </a:cubicBezTo>
                  <a:cubicBezTo>
                    <a:pt x="265" y="106"/>
                    <a:pt x="273" y="12"/>
                    <a:pt x="239" y="2"/>
                  </a:cubicBezTo>
                  <a:cubicBezTo>
                    <a:pt x="237" y="1"/>
                    <a:pt x="234" y="0"/>
                    <a:pt x="2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2"/>
            <p:cNvSpPr/>
            <p:nvPr/>
          </p:nvSpPr>
          <p:spPr>
            <a:xfrm>
              <a:off x="7757579" y="2542086"/>
              <a:ext cx="5574" cy="14592"/>
            </a:xfrm>
            <a:custGeom>
              <a:rect b="b" l="l" r="r" t="t"/>
              <a:pathLst>
                <a:path extrusionOk="0" h="356" w="136">
                  <a:moveTo>
                    <a:pt x="55" y="0"/>
                  </a:moveTo>
                  <a:cubicBezTo>
                    <a:pt x="54" y="0"/>
                    <a:pt x="54" y="1"/>
                    <a:pt x="53" y="1"/>
                  </a:cubicBezTo>
                  <a:cubicBezTo>
                    <a:pt x="20" y="4"/>
                    <a:pt x="1" y="87"/>
                    <a:pt x="8" y="183"/>
                  </a:cubicBezTo>
                  <a:cubicBezTo>
                    <a:pt x="16" y="279"/>
                    <a:pt x="48" y="356"/>
                    <a:pt x="81" y="356"/>
                  </a:cubicBezTo>
                  <a:cubicBezTo>
                    <a:pt x="82" y="356"/>
                    <a:pt x="83" y="356"/>
                    <a:pt x="83" y="356"/>
                  </a:cubicBezTo>
                  <a:cubicBezTo>
                    <a:pt x="116" y="352"/>
                    <a:pt x="135" y="270"/>
                    <a:pt x="128" y="173"/>
                  </a:cubicBezTo>
                  <a:cubicBezTo>
                    <a:pt x="120" y="77"/>
                    <a:pt x="88" y="0"/>
                    <a:pt x="5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2"/>
            <p:cNvSpPr/>
            <p:nvPr/>
          </p:nvSpPr>
          <p:spPr>
            <a:xfrm>
              <a:off x="7796926" y="2554546"/>
              <a:ext cx="10780" cy="6886"/>
            </a:xfrm>
            <a:custGeom>
              <a:rect b="b" l="l" r="r" t="t"/>
              <a:pathLst>
                <a:path extrusionOk="0" h="168" w="263">
                  <a:moveTo>
                    <a:pt x="61" y="1"/>
                  </a:moveTo>
                  <a:cubicBezTo>
                    <a:pt x="41" y="1"/>
                    <a:pt x="26" y="6"/>
                    <a:pt x="20" y="18"/>
                  </a:cubicBezTo>
                  <a:cubicBezTo>
                    <a:pt x="1" y="48"/>
                    <a:pt x="39" y="100"/>
                    <a:pt x="101" y="138"/>
                  </a:cubicBezTo>
                  <a:cubicBezTo>
                    <a:pt x="138" y="157"/>
                    <a:pt x="174" y="167"/>
                    <a:pt x="202" y="167"/>
                  </a:cubicBezTo>
                  <a:cubicBezTo>
                    <a:pt x="222" y="167"/>
                    <a:pt x="237" y="161"/>
                    <a:pt x="244" y="148"/>
                  </a:cubicBezTo>
                  <a:cubicBezTo>
                    <a:pt x="263" y="119"/>
                    <a:pt x="225" y="67"/>
                    <a:pt x="161" y="33"/>
                  </a:cubicBezTo>
                  <a:cubicBezTo>
                    <a:pt x="125" y="11"/>
                    <a:pt x="88" y="1"/>
                    <a:pt x="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2"/>
            <p:cNvSpPr/>
            <p:nvPr/>
          </p:nvSpPr>
          <p:spPr>
            <a:xfrm>
              <a:off x="7811353" y="2541963"/>
              <a:ext cx="12419" cy="11231"/>
            </a:xfrm>
            <a:custGeom>
              <a:rect b="b" l="l" r="r" t="t"/>
              <a:pathLst>
                <a:path extrusionOk="0" h="274" w="303">
                  <a:moveTo>
                    <a:pt x="261" y="1"/>
                  </a:moveTo>
                  <a:cubicBezTo>
                    <a:pt x="227" y="1"/>
                    <a:pt x="166" y="36"/>
                    <a:pt x="108" y="93"/>
                  </a:cubicBezTo>
                  <a:cubicBezTo>
                    <a:pt x="41" y="164"/>
                    <a:pt x="0" y="243"/>
                    <a:pt x="26" y="265"/>
                  </a:cubicBezTo>
                  <a:cubicBezTo>
                    <a:pt x="31" y="271"/>
                    <a:pt x="38" y="273"/>
                    <a:pt x="46" y="273"/>
                  </a:cubicBezTo>
                  <a:cubicBezTo>
                    <a:pt x="79" y="273"/>
                    <a:pt x="138" y="236"/>
                    <a:pt x="194" y="179"/>
                  </a:cubicBezTo>
                  <a:cubicBezTo>
                    <a:pt x="265" y="108"/>
                    <a:pt x="302" y="30"/>
                    <a:pt x="280" y="7"/>
                  </a:cubicBezTo>
                  <a:cubicBezTo>
                    <a:pt x="276" y="3"/>
                    <a:pt x="269" y="1"/>
                    <a:pt x="2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2"/>
            <p:cNvSpPr/>
            <p:nvPr/>
          </p:nvSpPr>
          <p:spPr>
            <a:xfrm>
              <a:off x="7830002" y="2529914"/>
              <a:ext cx="15657" cy="13444"/>
            </a:xfrm>
            <a:custGeom>
              <a:rect b="b" l="l" r="r" t="t"/>
              <a:pathLst>
                <a:path extrusionOk="0" h="328" w="382">
                  <a:moveTo>
                    <a:pt x="162" y="62"/>
                  </a:moveTo>
                  <a:cubicBezTo>
                    <a:pt x="181" y="75"/>
                    <a:pt x="215" y="89"/>
                    <a:pt x="259" y="102"/>
                  </a:cubicBezTo>
                  <a:lnTo>
                    <a:pt x="259" y="102"/>
                  </a:lnTo>
                  <a:cubicBezTo>
                    <a:pt x="272" y="137"/>
                    <a:pt x="250" y="208"/>
                    <a:pt x="206" y="208"/>
                  </a:cubicBezTo>
                  <a:cubicBezTo>
                    <a:pt x="204" y="208"/>
                    <a:pt x="202" y="208"/>
                    <a:pt x="200" y="208"/>
                  </a:cubicBezTo>
                  <a:cubicBezTo>
                    <a:pt x="175" y="208"/>
                    <a:pt x="142" y="188"/>
                    <a:pt x="132" y="170"/>
                  </a:cubicBezTo>
                  <a:cubicBezTo>
                    <a:pt x="120" y="152"/>
                    <a:pt x="123" y="122"/>
                    <a:pt x="135" y="96"/>
                  </a:cubicBezTo>
                  <a:cubicBezTo>
                    <a:pt x="143" y="81"/>
                    <a:pt x="152" y="70"/>
                    <a:pt x="162" y="62"/>
                  </a:cubicBezTo>
                  <a:close/>
                  <a:moveTo>
                    <a:pt x="166" y="0"/>
                  </a:moveTo>
                  <a:cubicBezTo>
                    <a:pt x="140" y="0"/>
                    <a:pt x="105" y="11"/>
                    <a:pt x="68" y="44"/>
                  </a:cubicBezTo>
                  <a:cubicBezTo>
                    <a:pt x="34" y="73"/>
                    <a:pt x="1" y="141"/>
                    <a:pt x="30" y="215"/>
                  </a:cubicBezTo>
                  <a:cubicBezTo>
                    <a:pt x="59" y="278"/>
                    <a:pt x="122" y="328"/>
                    <a:pt x="200" y="328"/>
                  </a:cubicBezTo>
                  <a:cubicBezTo>
                    <a:pt x="206" y="328"/>
                    <a:pt x="212" y="328"/>
                    <a:pt x="218" y="327"/>
                  </a:cubicBezTo>
                  <a:cubicBezTo>
                    <a:pt x="299" y="320"/>
                    <a:pt x="359" y="249"/>
                    <a:pt x="366" y="189"/>
                  </a:cubicBezTo>
                  <a:cubicBezTo>
                    <a:pt x="382" y="125"/>
                    <a:pt x="359" y="63"/>
                    <a:pt x="322" y="29"/>
                  </a:cubicBezTo>
                  <a:lnTo>
                    <a:pt x="303" y="18"/>
                  </a:lnTo>
                  <a:lnTo>
                    <a:pt x="292" y="18"/>
                  </a:lnTo>
                  <a:cubicBezTo>
                    <a:pt x="279" y="17"/>
                    <a:pt x="266" y="17"/>
                    <a:pt x="255" y="17"/>
                  </a:cubicBezTo>
                  <a:cubicBezTo>
                    <a:pt x="237" y="17"/>
                    <a:pt x="221" y="18"/>
                    <a:pt x="207" y="19"/>
                  </a:cubicBezTo>
                  <a:lnTo>
                    <a:pt x="207" y="19"/>
                  </a:lnTo>
                  <a:cubicBezTo>
                    <a:pt x="209" y="11"/>
                    <a:pt x="192" y="0"/>
                    <a:pt x="16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2"/>
            <p:cNvSpPr/>
            <p:nvPr/>
          </p:nvSpPr>
          <p:spPr>
            <a:xfrm>
              <a:off x="7847626" y="2515896"/>
              <a:ext cx="6312" cy="13239"/>
            </a:xfrm>
            <a:custGeom>
              <a:rect b="b" l="l" r="r" t="t"/>
              <a:pathLst>
                <a:path extrusionOk="0" h="323" w="154">
                  <a:moveTo>
                    <a:pt x="103" y="1"/>
                  </a:moveTo>
                  <a:cubicBezTo>
                    <a:pt x="70" y="1"/>
                    <a:pt x="33" y="65"/>
                    <a:pt x="19" y="147"/>
                  </a:cubicBezTo>
                  <a:cubicBezTo>
                    <a:pt x="0" y="236"/>
                    <a:pt x="12" y="315"/>
                    <a:pt x="45" y="322"/>
                  </a:cubicBezTo>
                  <a:cubicBezTo>
                    <a:pt x="46" y="322"/>
                    <a:pt x="46" y="322"/>
                    <a:pt x="47" y="322"/>
                  </a:cubicBezTo>
                  <a:cubicBezTo>
                    <a:pt x="77" y="322"/>
                    <a:pt x="116" y="260"/>
                    <a:pt x="135" y="173"/>
                  </a:cubicBezTo>
                  <a:cubicBezTo>
                    <a:pt x="153" y="83"/>
                    <a:pt x="142" y="5"/>
                    <a:pt x="109" y="1"/>
                  </a:cubicBezTo>
                  <a:cubicBezTo>
                    <a:pt x="107" y="1"/>
                    <a:pt x="105" y="1"/>
                    <a:pt x="10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2"/>
            <p:cNvSpPr/>
            <p:nvPr/>
          </p:nvSpPr>
          <p:spPr>
            <a:xfrm>
              <a:off x="7857709" y="2508355"/>
              <a:ext cx="13034" cy="6968"/>
            </a:xfrm>
            <a:custGeom>
              <a:rect b="b" l="l" r="r" t="t"/>
              <a:pathLst>
                <a:path extrusionOk="0" h="170" w="318">
                  <a:moveTo>
                    <a:pt x="66" y="1"/>
                  </a:moveTo>
                  <a:cubicBezTo>
                    <a:pt x="41" y="1"/>
                    <a:pt x="22" y="7"/>
                    <a:pt x="16" y="20"/>
                  </a:cubicBezTo>
                  <a:cubicBezTo>
                    <a:pt x="1" y="51"/>
                    <a:pt x="57" y="103"/>
                    <a:pt x="135" y="141"/>
                  </a:cubicBezTo>
                  <a:cubicBezTo>
                    <a:pt x="181" y="159"/>
                    <a:pt x="224" y="169"/>
                    <a:pt x="255" y="169"/>
                  </a:cubicBezTo>
                  <a:cubicBezTo>
                    <a:pt x="281" y="169"/>
                    <a:pt x="298" y="162"/>
                    <a:pt x="304" y="148"/>
                  </a:cubicBezTo>
                  <a:cubicBezTo>
                    <a:pt x="318" y="118"/>
                    <a:pt x="266" y="65"/>
                    <a:pt x="183" y="32"/>
                  </a:cubicBezTo>
                  <a:cubicBezTo>
                    <a:pt x="140" y="11"/>
                    <a:pt x="97" y="1"/>
                    <a:pt x="6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2"/>
            <p:cNvSpPr/>
            <p:nvPr/>
          </p:nvSpPr>
          <p:spPr>
            <a:xfrm>
              <a:off x="7870046" y="2492534"/>
              <a:ext cx="13280" cy="12583"/>
            </a:xfrm>
            <a:custGeom>
              <a:rect b="b" l="l" r="r" t="t"/>
              <a:pathLst>
                <a:path extrusionOk="0" h="307" w="324">
                  <a:moveTo>
                    <a:pt x="174" y="1"/>
                  </a:moveTo>
                  <a:cubicBezTo>
                    <a:pt x="165" y="1"/>
                    <a:pt x="156" y="1"/>
                    <a:pt x="148" y="3"/>
                  </a:cubicBezTo>
                  <a:cubicBezTo>
                    <a:pt x="65" y="18"/>
                    <a:pt x="55" y="82"/>
                    <a:pt x="70" y="85"/>
                  </a:cubicBezTo>
                  <a:cubicBezTo>
                    <a:pt x="72" y="87"/>
                    <a:pt x="75" y="88"/>
                    <a:pt x="79" y="88"/>
                  </a:cubicBezTo>
                  <a:cubicBezTo>
                    <a:pt x="88" y="88"/>
                    <a:pt x="101" y="85"/>
                    <a:pt x="117" y="85"/>
                  </a:cubicBezTo>
                  <a:cubicBezTo>
                    <a:pt x="126" y="85"/>
                    <a:pt x="137" y="86"/>
                    <a:pt x="148" y="89"/>
                  </a:cubicBezTo>
                  <a:cubicBezTo>
                    <a:pt x="193" y="101"/>
                    <a:pt x="211" y="127"/>
                    <a:pt x="189" y="168"/>
                  </a:cubicBezTo>
                  <a:cubicBezTo>
                    <a:pt x="176" y="186"/>
                    <a:pt x="163" y="194"/>
                    <a:pt x="148" y="194"/>
                  </a:cubicBezTo>
                  <a:cubicBezTo>
                    <a:pt x="133" y="194"/>
                    <a:pt x="116" y="185"/>
                    <a:pt x="99" y="168"/>
                  </a:cubicBezTo>
                  <a:cubicBezTo>
                    <a:pt x="73" y="137"/>
                    <a:pt x="73" y="108"/>
                    <a:pt x="62" y="96"/>
                  </a:cubicBezTo>
                  <a:cubicBezTo>
                    <a:pt x="61" y="95"/>
                    <a:pt x="59" y="95"/>
                    <a:pt x="57" y="95"/>
                  </a:cubicBezTo>
                  <a:cubicBezTo>
                    <a:pt x="41" y="95"/>
                    <a:pt x="1" y="135"/>
                    <a:pt x="25" y="205"/>
                  </a:cubicBezTo>
                  <a:cubicBezTo>
                    <a:pt x="36" y="242"/>
                    <a:pt x="62" y="287"/>
                    <a:pt x="125" y="302"/>
                  </a:cubicBezTo>
                  <a:cubicBezTo>
                    <a:pt x="136" y="306"/>
                    <a:pt x="147" y="307"/>
                    <a:pt x="158" y="307"/>
                  </a:cubicBezTo>
                  <a:cubicBezTo>
                    <a:pt x="210" y="307"/>
                    <a:pt x="265" y="274"/>
                    <a:pt x="289" y="231"/>
                  </a:cubicBezTo>
                  <a:cubicBezTo>
                    <a:pt x="324" y="179"/>
                    <a:pt x="324" y="96"/>
                    <a:pt x="279" y="48"/>
                  </a:cubicBezTo>
                  <a:cubicBezTo>
                    <a:pt x="246" y="13"/>
                    <a:pt x="207" y="1"/>
                    <a:pt x="1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2"/>
            <p:cNvSpPr/>
            <p:nvPr/>
          </p:nvSpPr>
          <p:spPr>
            <a:xfrm>
              <a:off x="7882506" y="2473639"/>
              <a:ext cx="6189" cy="8116"/>
            </a:xfrm>
            <a:custGeom>
              <a:rect b="b" l="l" r="r" t="t"/>
              <a:pathLst>
                <a:path extrusionOk="0" h="198" w="151">
                  <a:moveTo>
                    <a:pt x="52" y="0"/>
                  </a:moveTo>
                  <a:cubicBezTo>
                    <a:pt x="48" y="0"/>
                    <a:pt x="45" y="1"/>
                    <a:pt x="42" y="1"/>
                  </a:cubicBezTo>
                  <a:cubicBezTo>
                    <a:pt x="12" y="12"/>
                    <a:pt x="1" y="64"/>
                    <a:pt x="20" y="117"/>
                  </a:cubicBezTo>
                  <a:cubicBezTo>
                    <a:pt x="36" y="165"/>
                    <a:pt x="69" y="197"/>
                    <a:pt x="97" y="197"/>
                  </a:cubicBezTo>
                  <a:cubicBezTo>
                    <a:pt x="101" y="197"/>
                    <a:pt x="105" y="197"/>
                    <a:pt x="109" y="195"/>
                  </a:cubicBezTo>
                  <a:cubicBezTo>
                    <a:pt x="139" y="184"/>
                    <a:pt x="150" y="131"/>
                    <a:pt x="132" y="79"/>
                  </a:cubicBezTo>
                  <a:cubicBezTo>
                    <a:pt x="115" y="33"/>
                    <a:pt x="82" y="0"/>
                    <a:pt x="5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2"/>
            <p:cNvSpPr/>
            <p:nvPr/>
          </p:nvSpPr>
          <p:spPr>
            <a:xfrm>
              <a:off x="7890621" y="2462286"/>
              <a:ext cx="10616" cy="6845"/>
            </a:xfrm>
            <a:custGeom>
              <a:rect b="b" l="l" r="r" t="t"/>
              <a:pathLst>
                <a:path extrusionOk="0" h="167" w="259">
                  <a:moveTo>
                    <a:pt x="63" y="1"/>
                  </a:moveTo>
                  <a:cubicBezTo>
                    <a:pt x="41" y="1"/>
                    <a:pt x="24" y="7"/>
                    <a:pt x="16" y="20"/>
                  </a:cubicBezTo>
                  <a:cubicBezTo>
                    <a:pt x="1" y="46"/>
                    <a:pt x="38" y="99"/>
                    <a:pt x="98" y="136"/>
                  </a:cubicBezTo>
                  <a:cubicBezTo>
                    <a:pt x="134" y="155"/>
                    <a:pt x="171" y="166"/>
                    <a:pt x="199" y="166"/>
                  </a:cubicBezTo>
                  <a:cubicBezTo>
                    <a:pt x="219" y="166"/>
                    <a:pt x="236" y="160"/>
                    <a:pt x="244" y="148"/>
                  </a:cubicBezTo>
                  <a:cubicBezTo>
                    <a:pt x="258" y="117"/>
                    <a:pt x="221" y="65"/>
                    <a:pt x="158" y="32"/>
                  </a:cubicBezTo>
                  <a:cubicBezTo>
                    <a:pt x="124" y="11"/>
                    <a:pt x="90" y="1"/>
                    <a:pt x="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2"/>
            <p:cNvSpPr/>
            <p:nvPr/>
          </p:nvSpPr>
          <p:spPr>
            <a:xfrm>
              <a:off x="7897343" y="2447736"/>
              <a:ext cx="12911" cy="6886"/>
            </a:xfrm>
            <a:custGeom>
              <a:rect b="b" l="l" r="r" t="t"/>
              <a:pathLst>
                <a:path extrusionOk="0" h="168" w="315">
                  <a:moveTo>
                    <a:pt x="252" y="0"/>
                  </a:moveTo>
                  <a:cubicBezTo>
                    <a:pt x="220" y="0"/>
                    <a:pt x="178" y="10"/>
                    <a:pt x="135" y="28"/>
                  </a:cubicBezTo>
                  <a:cubicBezTo>
                    <a:pt x="54" y="65"/>
                    <a:pt x="1" y="118"/>
                    <a:pt x="12" y="148"/>
                  </a:cubicBezTo>
                  <a:cubicBezTo>
                    <a:pt x="19" y="161"/>
                    <a:pt x="38" y="168"/>
                    <a:pt x="65" y="168"/>
                  </a:cubicBezTo>
                  <a:cubicBezTo>
                    <a:pt x="97" y="168"/>
                    <a:pt x="139" y="158"/>
                    <a:pt x="184" y="140"/>
                  </a:cubicBezTo>
                  <a:cubicBezTo>
                    <a:pt x="263" y="103"/>
                    <a:pt x="315" y="51"/>
                    <a:pt x="304" y="20"/>
                  </a:cubicBezTo>
                  <a:cubicBezTo>
                    <a:pt x="297" y="7"/>
                    <a:pt x="278" y="0"/>
                    <a:pt x="25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2"/>
            <p:cNvSpPr/>
            <p:nvPr/>
          </p:nvSpPr>
          <p:spPr>
            <a:xfrm>
              <a:off x="7908532" y="2423513"/>
              <a:ext cx="13977" cy="12911"/>
            </a:xfrm>
            <a:custGeom>
              <a:rect b="b" l="l" r="r" t="t"/>
              <a:pathLst>
                <a:path extrusionOk="0" h="315" w="341">
                  <a:moveTo>
                    <a:pt x="189" y="0"/>
                  </a:moveTo>
                  <a:cubicBezTo>
                    <a:pt x="149" y="0"/>
                    <a:pt x="127" y="22"/>
                    <a:pt x="135" y="32"/>
                  </a:cubicBezTo>
                  <a:cubicBezTo>
                    <a:pt x="139" y="47"/>
                    <a:pt x="176" y="51"/>
                    <a:pt x="207" y="85"/>
                  </a:cubicBezTo>
                  <a:cubicBezTo>
                    <a:pt x="236" y="126"/>
                    <a:pt x="236" y="167"/>
                    <a:pt x="184" y="189"/>
                  </a:cubicBezTo>
                  <a:cubicBezTo>
                    <a:pt x="174" y="193"/>
                    <a:pt x="165" y="194"/>
                    <a:pt x="156" y="194"/>
                  </a:cubicBezTo>
                  <a:cubicBezTo>
                    <a:pt x="122" y="194"/>
                    <a:pt x="104" y="165"/>
                    <a:pt x="98" y="126"/>
                  </a:cubicBezTo>
                  <a:cubicBezTo>
                    <a:pt x="94" y="81"/>
                    <a:pt x="120" y="55"/>
                    <a:pt x="112" y="40"/>
                  </a:cubicBezTo>
                  <a:cubicBezTo>
                    <a:pt x="112" y="36"/>
                    <a:pt x="107" y="33"/>
                    <a:pt x="99" y="33"/>
                  </a:cubicBezTo>
                  <a:cubicBezTo>
                    <a:pt x="78" y="33"/>
                    <a:pt x="37" y="52"/>
                    <a:pt x="16" y="111"/>
                  </a:cubicBezTo>
                  <a:cubicBezTo>
                    <a:pt x="5" y="149"/>
                    <a:pt x="0" y="204"/>
                    <a:pt x="42" y="256"/>
                  </a:cubicBezTo>
                  <a:cubicBezTo>
                    <a:pt x="70" y="295"/>
                    <a:pt x="117" y="314"/>
                    <a:pt x="164" y="314"/>
                  </a:cubicBezTo>
                  <a:cubicBezTo>
                    <a:pt x="186" y="314"/>
                    <a:pt x="209" y="310"/>
                    <a:pt x="229" y="301"/>
                  </a:cubicBezTo>
                  <a:cubicBezTo>
                    <a:pt x="288" y="279"/>
                    <a:pt x="341" y="211"/>
                    <a:pt x="337" y="144"/>
                  </a:cubicBezTo>
                  <a:cubicBezTo>
                    <a:pt x="329" y="77"/>
                    <a:pt x="288" y="37"/>
                    <a:pt x="255" y="18"/>
                  </a:cubicBezTo>
                  <a:cubicBezTo>
                    <a:pt x="230" y="5"/>
                    <a:pt x="208" y="0"/>
                    <a:pt x="18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2"/>
            <p:cNvSpPr/>
            <p:nvPr/>
          </p:nvSpPr>
          <p:spPr>
            <a:xfrm>
              <a:off x="7914803" y="2402733"/>
              <a:ext cx="12460" cy="5533"/>
            </a:xfrm>
            <a:custGeom>
              <a:rect b="b" l="l" r="r" t="t"/>
              <a:pathLst>
                <a:path extrusionOk="0" h="135" w="304">
                  <a:moveTo>
                    <a:pt x="212" y="0"/>
                  </a:moveTo>
                  <a:cubicBezTo>
                    <a:pt x="190" y="0"/>
                    <a:pt x="165" y="3"/>
                    <a:pt x="139" y="9"/>
                  </a:cubicBezTo>
                  <a:cubicBezTo>
                    <a:pt x="61" y="28"/>
                    <a:pt x="1" y="69"/>
                    <a:pt x="9" y="99"/>
                  </a:cubicBezTo>
                  <a:cubicBezTo>
                    <a:pt x="14" y="121"/>
                    <a:pt x="47" y="134"/>
                    <a:pt x="93" y="134"/>
                  </a:cubicBezTo>
                  <a:cubicBezTo>
                    <a:pt x="115" y="134"/>
                    <a:pt x="140" y="131"/>
                    <a:pt x="166" y="125"/>
                  </a:cubicBezTo>
                  <a:cubicBezTo>
                    <a:pt x="247" y="106"/>
                    <a:pt x="304" y="65"/>
                    <a:pt x="296" y="35"/>
                  </a:cubicBezTo>
                  <a:cubicBezTo>
                    <a:pt x="291" y="13"/>
                    <a:pt x="257" y="0"/>
                    <a:pt x="21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2"/>
            <p:cNvSpPr/>
            <p:nvPr/>
          </p:nvSpPr>
          <p:spPr>
            <a:xfrm>
              <a:off x="7913737" y="2393143"/>
              <a:ext cx="5246" cy="4017"/>
            </a:xfrm>
            <a:custGeom>
              <a:rect b="b" l="l" r="r" t="t"/>
              <a:pathLst>
                <a:path extrusionOk="0" h="98" w="128">
                  <a:moveTo>
                    <a:pt x="128" y="0"/>
                  </a:moveTo>
                  <a:lnTo>
                    <a:pt x="64" y="49"/>
                  </a:lnTo>
                  <a:cubicBezTo>
                    <a:pt x="86" y="33"/>
                    <a:pt x="107" y="17"/>
                    <a:pt x="128" y="0"/>
                  </a:cubicBezTo>
                  <a:close/>
                  <a:moveTo>
                    <a:pt x="64" y="49"/>
                  </a:moveTo>
                  <a:cubicBezTo>
                    <a:pt x="43" y="65"/>
                    <a:pt x="21" y="81"/>
                    <a:pt x="1" y="97"/>
                  </a:cubicBezTo>
                  <a:lnTo>
                    <a:pt x="64" y="49"/>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2"/>
            <p:cNvSpPr/>
            <p:nvPr/>
          </p:nvSpPr>
          <p:spPr>
            <a:xfrm>
              <a:off x="7482641" y="2523028"/>
              <a:ext cx="6353" cy="9099"/>
            </a:xfrm>
            <a:custGeom>
              <a:rect b="b" l="l" r="r" t="t"/>
              <a:pathLst>
                <a:path extrusionOk="0" h="222" w="155">
                  <a:moveTo>
                    <a:pt x="102" y="0"/>
                  </a:moveTo>
                  <a:cubicBezTo>
                    <a:pt x="70" y="0"/>
                    <a:pt x="36" y="39"/>
                    <a:pt x="20" y="92"/>
                  </a:cubicBezTo>
                  <a:cubicBezTo>
                    <a:pt x="1" y="152"/>
                    <a:pt x="12" y="208"/>
                    <a:pt x="42" y="219"/>
                  </a:cubicBezTo>
                  <a:cubicBezTo>
                    <a:pt x="46" y="220"/>
                    <a:pt x="50" y="221"/>
                    <a:pt x="54" y="221"/>
                  </a:cubicBezTo>
                  <a:cubicBezTo>
                    <a:pt x="84" y="221"/>
                    <a:pt x="119" y="183"/>
                    <a:pt x="135" y="129"/>
                  </a:cubicBezTo>
                  <a:cubicBezTo>
                    <a:pt x="154" y="69"/>
                    <a:pt x="142" y="14"/>
                    <a:pt x="113" y="2"/>
                  </a:cubicBezTo>
                  <a:cubicBezTo>
                    <a:pt x="109" y="1"/>
                    <a:pt x="106" y="0"/>
                    <a:pt x="10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2"/>
            <p:cNvSpPr/>
            <p:nvPr/>
          </p:nvSpPr>
          <p:spPr>
            <a:xfrm>
              <a:off x="7490429" y="2544259"/>
              <a:ext cx="14592" cy="13567"/>
            </a:xfrm>
            <a:custGeom>
              <a:rect b="b" l="l" r="r" t="t"/>
              <a:pathLst>
                <a:path extrusionOk="0" h="331" w="356">
                  <a:moveTo>
                    <a:pt x="190" y="0"/>
                  </a:moveTo>
                  <a:cubicBezTo>
                    <a:pt x="146" y="0"/>
                    <a:pt x="123" y="25"/>
                    <a:pt x="128" y="34"/>
                  </a:cubicBezTo>
                  <a:cubicBezTo>
                    <a:pt x="135" y="49"/>
                    <a:pt x="173" y="52"/>
                    <a:pt x="206" y="86"/>
                  </a:cubicBezTo>
                  <a:cubicBezTo>
                    <a:pt x="244" y="123"/>
                    <a:pt x="251" y="175"/>
                    <a:pt x="195" y="201"/>
                  </a:cubicBezTo>
                  <a:cubicBezTo>
                    <a:pt x="181" y="209"/>
                    <a:pt x="168" y="212"/>
                    <a:pt x="157" y="212"/>
                  </a:cubicBezTo>
                  <a:cubicBezTo>
                    <a:pt x="122" y="212"/>
                    <a:pt x="100" y="182"/>
                    <a:pt x="94" y="146"/>
                  </a:cubicBezTo>
                  <a:cubicBezTo>
                    <a:pt x="83" y="97"/>
                    <a:pt x="106" y="67"/>
                    <a:pt x="94" y="52"/>
                  </a:cubicBezTo>
                  <a:cubicBezTo>
                    <a:pt x="93" y="49"/>
                    <a:pt x="90" y="47"/>
                    <a:pt x="84" y="47"/>
                  </a:cubicBezTo>
                  <a:cubicBezTo>
                    <a:pt x="65" y="47"/>
                    <a:pt x="23" y="72"/>
                    <a:pt x="9" y="142"/>
                  </a:cubicBezTo>
                  <a:cubicBezTo>
                    <a:pt x="1" y="179"/>
                    <a:pt x="4" y="239"/>
                    <a:pt x="54" y="287"/>
                  </a:cubicBezTo>
                  <a:cubicBezTo>
                    <a:pt x="82" y="316"/>
                    <a:pt x="124" y="331"/>
                    <a:pt x="167" y="331"/>
                  </a:cubicBezTo>
                  <a:cubicBezTo>
                    <a:pt x="196" y="331"/>
                    <a:pt x="225" y="324"/>
                    <a:pt x="251" y="310"/>
                  </a:cubicBezTo>
                  <a:cubicBezTo>
                    <a:pt x="311" y="280"/>
                    <a:pt x="356" y="206"/>
                    <a:pt x="345" y="139"/>
                  </a:cubicBezTo>
                  <a:cubicBezTo>
                    <a:pt x="333" y="71"/>
                    <a:pt x="289" y="34"/>
                    <a:pt x="251" y="15"/>
                  </a:cubicBezTo>
                  <a:cubicBezTo>
                    <a:pt x="228" y="4"/>
                    <a:pt x="207" y="0"/>
                    <a:pt x="19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2"/>
            <p:cNvSpPr/>
            <p:nvPr/>
          </p:nvSpPr>
          <p:spPr>
            <a:xfrm>
              <a:off x="7498134" y="2571023"/>
              <a:ext cx="12132" cy="6517"/>
            </a:xfrm>
            <a:custGeom>
              <a:rect b="b" l="l" r="r" t="t"/>
              <a:pathLst>
                <a:path extrusionOk="0" h="159" w="296">
                  <a:moveTo>
                    <a:pt x="68" y="1"/>
                  </a:moveTo>
                  <a:cubicBezTo>
                    <a:pt x="38" y="1"/>
                    <a:pt x="17" y="8"/>
                    <a:pt x="11" y="23"/>
                  </a:cubicBezTo>
                  <a:cubicBezTo>
                    <a:pt x="0" y="53"/>
                    <a:pt x="49" y="105"/>
                    <a:pt x="123" y="135"/>
                  </a:cubicBezTo>
                  <a:cubicBezTo>
                    <a:pt x="161" y="151"/>
                    <a:pt x="200" y="159"/>
                    <a:pt x="230" y="159"/>
                  </a:cubicBezTo>
                  <a:cubicBezTo>
                    <a:pt x="258" y="159"/>
                    <a:pt x="278" y="152"/>
                    <a:pt x="284" y="135"/>
                  </a:cubicBezTo>
                  <a:cubicBezTo>
                    <a:pt x="295" y="105"/>
                    <a:pt x="247" y="57"/>
                    <a:pt x="171" y="23"/>
                  </a:cubicBezTo>
                  <a:cubicBezTo>
                    <a:pt x="134" y="8"/>
                    <a:pt x="97" y="1"/>
                    <a:pt x="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2"/>
            <p:cNvSpPr/>
            <p:nvPr/>
          </p:nvSpPr>
          <p:spPr>
            <a:xfrm>
              <a:off x="7503913" y="2591311"/>
              <a:ext cx="9878" cy="5574"/>
            </a:xfrm>
            <a:custGeom>
              <a:rect b="b" l="l" r="r" t="t"/>
              <a:pathLst>
                <a:path extrusionOk="0" h="136" w="241">
                  <a:moveTo>
                    <a:pt x="82" y="1"/>
                  </a:moveTo>
                  <a:cubicBezTo>
                    <a:pt x="47" y="1"/>
                    <a:pt x="19" y="12"/>
                    <a:pt x="12" y="32"/>
                  </a:cubicBezTo>
                  <a:cubicBezTo>
                    <a:pt x="1" y="66"/>
                    <a:pt x="42" y="107"/>
                    <a:pt x="101" y="125"/>
                  </a:cubicBezTo>
                  <a:cubicBezTo>
                    <a:pt x="123" y="132"/>
                    <a:pt x="144" y="136"/>
                    <a:pt x="163" y="136"/>
                  </a:cubicBezTo>
                  <a:cubicBezTo>
                    <a:pt x="196" y="136"/>
                    <a:pt x="222" y="125"/>
                    <a:pt x="229" y="103"/>
                  </a:cubicBezTo>
                  <a:cubicBezTo>
                    <a:pt x="240" y="73"/>
                    <a:pt x="199" y="32"/>
                    <a:pt x="139" y="10"/>
                  </a:cubicBezTo>
                  <a:cubicBezTo>
                    <a:pt x="119" y="4"/>
                    <a:pt x="100"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2"/>
            <p:cNvSpPr/>
            <p:nvPr/>
          </p:nvSpPr>
          <p:spPr>
            <a:xfrm>
              <a:off x="7512192" y="2608361"/>
              <a:ext cx="8034" cy="10042"/>
            </a:xfrm>
            <a:custGeom>
              <a:rect b="b" l="l" r="r" t="t"/>
              <a:pathLst>
                <a:path extrusionOk="0" h="245" w="196">
                  <a:moveTo>
                    <a:pt x="152" y="0"/>
                  </a:moveTo>
                  <a:cubicBezTo>
                    <a:pt x="121" y="0"/>
                    <a:pt x="77" y="37"/>
                    <a:pt x="45" y="90"/>
                  </a:cubicBezTo>
                  <a:cubicBezTo>
                    <a:pt x="8" y="158"/>
                    <a:pt x="1" y="225"/>
                    <a:pt x="30" y="240"/>
                  </a:cubicBezTo>
                  <a:cubicBezTo>
                    <a:pt x="34" y="243"/>
                    <a:pt x="40" y="245"/>
                    <a:pt x="45" y="245"/>
                  </a:cubicBezTo>
                  <a:cubicBezTo>
                    <a:pt x="74" y="245"/>
                    <a:pt x="119" y="207"/>
                    <a:pt x="150" y="154"/>
                  </a:cubicBezTo>
                  <a:cubicBezTo>
                    <a:pt x="187" y="87"/>
                    <a:pt x="195" y="20"/>
                    <a:pt x="168" y="4"/>
                  </a:cubicBezTo>
                  <a:cubicBezTo>
                    <a:pt x="163" y="1"/>
                    <a:pt x="158" y="0"/>
                    <a:pt x="15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2"/>
            <p:cNvSpPr/>
            <p:nvPr/>
          </p:nvSpPr>
          <p:spPr>
            <a:xfrm>
              <a:off x="7517398" y="2618977"/>
              <a:ext cx="18731" cy="16026"/>
            </a:xfrm>
            <a:custGeom>
              <a:rect b="b" l="l" r="r" t="t"/>
              <a:pathLst>
                <a:path extrusionOk="0" h="391" w="457">
                  <a:moveTo>
                    <a:pt x="229" y="0"/>
                  </a:moveTo>
                  <a:cubicBezTo>
                    <a:pt x="146" y="0"/>
                    <a:pt x="111" y="57"/>
                    <a:pt x="124" y="64"/>
                  </a:cubicBezTo>
                  <a:cubicBezTo>
                    <a:pt x="126" y="66"/>
                    <a:pt x="130" y="66"/>
                    <a:pt x="135" y="66"/>
                  </a:cubicBezTo>
                  <a:cubicBezTo>
                    <a:pt x="143" y="66"/>
                    <a:pt x="153" y="65"/>
                    <a:pt x="166" y="65"/>
                  </a:cubicBezTo>
                  <a:cubicBezTo>
                    <a:pt x="188" y="65"/>
                    <a:pt x="216" y="69"/>
                    <a:pt x="247" y="90"/>
                  </a:cubicBezTo>
                  <a:cubicBezTo>
                    <a:pt x="318" y="123"/>
                    <a:pt x="355" y="228"/>
                    <a:pt x="262" y="261"/>
                  </a:cubicBezTo>
                  <a:cubicBezTo>
                    <a:pt x="244" y="268"/>
                    <a:pt x="225" y="272"/>
                    <a:pt x="207" y="272"/>
                  </a:cubicBezTo>
                  <a:cubicBezTo>
                    <a:pt x="180" y="272"/>
                    <a:pt x="155" y="264"/>
                    <a:pt x="139" y="250"/>
                  </a:cubicBezTo>
                  <a:cubicBezTo>
                    <a:pt x="113" y="228"/>
                    <a:pt x="108" y="183"/>
                    <a:pt x="120" y="164"/>
                  </a:cubicBezTo>
                  <a:cubicBezTo>
                    <a:pt x="123" y="149"/>
                    <a:pt x="141" y="144"/>
                    <a:pt x="157" y="144"/>
                  </a:cubicBezTo>
                  <a:cubicBezTo>
                    <a:pt x="161" y="144"/>
                    <a:pt x="165" y="144"/>
                    <a:pt x="169" y="145"/>
                  </a:cubicBezTo>
                  <a:cubicBezTo>
                    <a:pt x="187" y="149"/>
                    <a:pt x="195" y="160"/>
                    <a:pt x="203" y="160"/>
                  </a:cubicBezTo>
                  <a:cubicBezTo>
                    <a:pt x="210" y="160"/>
                    <a:pt x="220" y="138"/>
                    <a:pt x="198" y="108"/>
                  </a:cubicBezTo>
                  <a:cubicBezTo>
                    <a:pt x="185" y="95"/>
                    <a:pt x="159" y="80"/>
                    <a:pt x="127" y="80"/>
                  </a:cubicBezTo>
                  <a:cubicBezTo>
                    <a:pt x="104" y="80"/>
                    <a:pt x="78" y="88"/>
                    <a:pt x="53" y="112"/>
                  </a:cubicBezTo>
                  <a:cubicBezTo>
                    <a:pt x="4" y="164"/>
                    <a:pt x="1" y="257"/>
                    <a:pt x="60" y="324"/>
                  </a:cubicBezTo>
                  <a:cubicBezTo>
                    <a:pt x="100" y="369"/>
                    <a:pt x="156" y="390"/>
                    <a:pt x="215" y="390"/>
                  </a:cubicBezTo>
                  <a:cubicBezTo>
                    <a:pt x="246" y="390"/>
                    <a:pt x="277" y="384"/>
                    <a:pt x="307" y="373"/>
                  </a:cubicBezTo>
                  <a:cubicBezTo>
                    <a:pt x="396" y="347"/>
                    <a:pt x="456" y="231"/>
                    <a:pt x="427" y="149"/>
                  </a:cubicBezTo>
                  <a:cubicBezTo>
                    <a:pt x="396" y="64"/>
                    <a:pt x="333" y="26"/>
                    <a:pt x="281" y="7"/>
                  </a:cubicBezTo>
                  <a:cubicBezTo>
                    <a:pt x="262" y="2"/>
                    <a:pt x="245" y="0"/>
                    <a:pt x="22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2"/>
            <p:cNvSpPr/>
            <p:nvPr/>
          </p:nvSpPr>
          <p:spPr>
            <a:xfrm>
              <a:off x="7528423" y="2645413"/>
              <a:ext cx="8607" cy="7050"/>
            </a:xfrm>
            <a:custGeom>
              <a:rect b="b" l="l" r="r" t="t"/>
              <a:pathLst>
                <a:path extrusionOk="0" h="172" w="210">
                  <a:moveTo>
                    <a:pt x="156" y="1"/>
                  </a:moveTo>
                  <a:cubicBezTo>
                    <a:pt x="130" y="1"/>
                    <a:pt x="96" y="15"/>
                    <a:pt x="64" y="42"/>
                  </a:cubicBezTo>
                  <a:cubicBezTo>
                    <a:pt x="19" y="83"/>
                    <a:pt x="1" y="136"/>
                    <a:pt x="23" y="158"/>
                  </a:cubicBezTo>
                  <a:cubicBezTo>
                    <a:pt x="31" y="167"/>
                    <a:pt x="44" y="172"/>
                    <a:pt x="58" y="172"/>
                  </a:cubicBezTo>
                  <a:cubicBezTo>
                    <a:pt x="84" y="172"/>
                    <a:pt x="117" y="158"/>
                    <a:pt x="146" y="131"/>
                  </a:cubicBezTo>
                  <a:cubicBezTo>
                    <a:pt x="191" y="91"/>
                    <a:pt x="210" y="38"/>
                    <a:pt x="187" y="12"/>
                  </a:cubicBezTo>
                  <a:cubicBezTo>
                    <a:pt x="180" y="4"/>
                    <a:pt x="169" y="1"/>
                    <a:pt x="15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2"/>
            <p:cNvSpPr/>
            <p:nvPr/>
          </p:nvSpPr>
          <p:spPr>
            <a:xfrm>
              <a:off x="7533628" y="2662053"/>
              <a:ext cx="8935" cy="8116"/>
            </a:xfrm>
            <a:custGeom>
              <a:rect b="b" l="l" r="r" t="t"/>
              <a:pathLst>
                <a:path extrusionOk="0" h="198" w="218">
                  <a:moveTo>
                    <a:pt x="170" y="1"/>
                  </a:moveTo>
                  <a:cubicBezTo>
                    <a:pt x="142" y="1"/>
                    <a:pt x="100" y="22"/>
                    <a:pt x="67" y="58"/>
                  </a:cubicBezTo>
                  <a:cubicBezTo>
                    <a:pt x="19" y="106"/>
                    <a:pt x="0" y="166"/>
                    <a:pt x="26" y="189"/>
                  </a:cubicBezTo>
                  <a:cubicBezTo>
                    <a:pt x="32" y="195"/>
                    <a:pt x="41" y="197"/>
                    <a:pt x="51" y="197"/>
                  </a:cubicBezTo>
                  <a:cubicBezTo>
                    <a:pt x="79" y="197"/>
                    <a:pt x="121" y="176"/>
                    <a:pt x="153" y="140"/>
                  </a:cubicBezTo>
                  <a:cubicBezTo>
                    <a:pt x="202" y="92"/>
                    <a:pt x="217" y="32"/>
                    <a:pt x="195" y="9"/>
                  </a:cubicBezTo>
                  <a:cubicBezTo>
                    <a:pt x="189" y="3"/>
                    <a:pt x="180" y="1"/>
                    <a:pt x="17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2"/>
            <p:cNvSpPr/>
            <p:nvPr/>
          </p:nvSpPr>
          <p:spPr>
            <a:xfrm>
              <a:off x="7630070" y="3071054"/>
              <a:ext cx="9222" cy="12501"/>
            </a:xfrm>
            <a:custGeom>
              <a:rect b="b" l="l" r="r" t="t"/>
              <a:pathLst>
                <a:path extrusionOk="0" h="305" w="225">
                  <a:moveTo>
                    <a:pt x="42" y="1"/>
                  </a:moveTo>
                  <a:cubicBezTo>
                    <a:pt x="38" y="1"/>
                    <a:pt x="34" y="1"/>
                    <a:pt x="31" y="3"/>
                  </a:cubicBezTo>
                  <a:cubicBezTo>
                    <a:pt x="0" y="18"/>
                    <a:pt x="16" y="100"/>
                    <a:pt x="60" y="182"/>
                  </a:cubicBezTo>
                  <a:cubicBezTo>
                    <a:pt x="100" y="255"/>
                    <a:pt x="154" y="304"/>
                    <a:pt x="184" y="304"/>
                  </a:cubicBezTo>
                  <a:cubicBezTo>
                    <a:pt x="188" y="304"/>
                    <a:pt x="192" y="303"/>
                    <a:pt x="195" y="302"/>
                  </a:cubicBezTo>
                  <a:cubicBezTo>
                    <a:pt x="224" y="287"/>
                    <a:pt x="214" y="205"/>
                    <a:pt x="165" y="122"/>
                  </a:cubicBezTo>
                  <a:cubicBezTo>
                    <a:pt x="126" y="50"/>
                    <a:pt x="74" y="1"/>
                    <a:pt x="4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2"/>
            <p:cNvSpPr/>
            <p:nvPr/>
          </p:nvSpPr>
          <p:spPr>
            <a:xfrm>
              <a:off x="7639579" y="3071054"/>
              <a:ext cx="7993" cy="12501"/>
            </a:xfrm>
            <a:custGeom>
              <a:rect b="b" l="l" r="r" t="t"/>
              <a:pathLst>
                <a:path extrusionOk="0" h="305" w="195">
                  <a:moveTo>
                    <a:pt x="41" y="1"/>
                  </a:moveTo>
                  <a:cubicBezTo>
                    <a:pt x="37" y="1"/>
                    <a:pt x="33" y="1"/>
                    <a:pt x="30" y="3"/>
                  </a:cubicBezTo>
                  <a:cubicBezTo>
                    <a:pt x="0" y="18"/>
                    <a:pt x="4" y="93"/>
                    <a:pt x="41" y="179"/>
                  </a:cubicBezTo>
                  <a:cubicBezTo>
                    <a:pt x="74" y="252"/>
                    <a:pt x="123" y="304"/>
                    <a:pt x="154" y="304"/>
                  </a:cubicBezTo>
                  <a:cubicBezTo>
                    <a:pt x="158" y="304"/>
                    <a:pt x="161" y="303"/>
                    <a:pt x="165" y="302"/>
                  </a:cubicBezTo>
                  <a:cubicBezTo>
                    <a:pt x="194" y="287"/>
                    <a:pt x="187" y="212"/>
                    <a:pt x="153" y="127"/>
                  </a:cubicBezTo>
                  <a:cubicBezTo>
                    <a:pt x="120" y="53"/>
                    <a:pt x="72" y="1"/>
                    <a:pt x="4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2"/>
            <p:cNvSpPr/>
            <p:nvPr/>
          </p:nvSpPr>
          <p:spPr>
            <a:xfrm>
              <a:off x="7654580" y="3087449"/>
              <a:ext cx="12583" cy="11558"/>
            </a:xfrm>
            <a:custGeom>
              <a:rect b="b" l="l" r="r" t="t"/>
              <a:pathLst>
                <a:path extrusionOk="0" h="282" w="307">
                  <a:moveTo>
                    <a:pt x="159" y="0"/>
                  </a:moveTo>
                  <a:cubicBezTo>
                    <a:pt x="111" y="0"/>
                    <a:pt x="88" y="31"/>
                    <a:pt x="97" y="41"/>
                  </a:cubicBezTo>
                  <a:cubicBezTo>
                    <a:pt x="109" y="55"/>
                    <a:pt x="138" y="55"/>
                    <a:pt x="161" y="81"/>
                  </a:cubicBezTo>
                  <a:cubicBezTo>
                    <a:pt x="187" y="111"/>
                    <a:pt x="190" y="134"/>
                    <a:pt x="157" y="156"/>
                  </a:cubicBezTo>
                  <a:cubicBezTo>
                    <a:pt x="146" y="162"/>
                    <a:pt x="137" y="165"/>
                    <a:pt x="129" y="165"/>
                  </a:cubicBezTo>
                  <a:cubicBezTo>
                    <a:pt x="112" y="165"/>
                    <a:pt x="100" y="152"/>
                    <a:pt x="90" y="126"/>
                  </a:cubicBezTo>
                  <a:cubicBezTo>
                    <a:pt x="78" y="93"/>
                    <a:pt x="93" y="63"/>
                    <a:pt x="83" y="51"/>
                  </a:cubicBezTo>
                  <a:cubicBezTo>
                    <a:pt x="82" y="48"/>
                    <a:pt x="77" y="46"/>
                    <a:pt x="71" y="46"/>
                  </a:cubicBezTo>
                  <a:cubicBezTo>
                    <a:pt x="52" y="46"/>
                    <a:pt x="16" y="66"/>
                    <a:pt x="7" y="122"/>
                  </a:cubicBezTo>
                  <a:cubicBezTo>
                    <a:pt x="0" y="160"/>
                    <a:pt x="7" y="208"/>
                    <a:pt x="49" y="249"/>
                  </a:cubicBezTo>
                  <a:cubicBezTo>
                    <a:pt x="72" y="271"/>
                    <a:pt x="105" y="281"/>
                    <a:pt x="138" y="281"/>
                  </a:cubicBezTo>
                  <a:cubicBezTo>
                    <a:pt x="168" y="281"/>
                    <a:pt x="198" y="273"/>
                    <a:pt x="221" y="257"/>
                  </a:cubicBezTo>
                  <a:cubicBezTo>
                    <a:pt x="273" y="227"/>
                    <a:pt x="307" y="160"/>
                    <a:pt x="292" y="100"/>
                  </a:cubicBezTo>
                  <a:cubicBezTo>
                    <a:pt x="273" y="44"/>
                    <a:pt x="232" y="18"/>
                    <a:pt x="198" y="7"/>
                  </a:cubicBezTo>
                  <a:cubicBezTo>
                    <a:pt x="184" y="2"/>
                    <a:pt x="170" y="0"/>
                    <a:pt x="15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2"/>
            <p:cNvSpPr/>
            <p:nvPr/>
          </p:nvSpPr>
          <p:spPr>
            <a:xfrm>
              <a:off x="7675401" y="3095236"/>
              <a:ext cx="12583" cy="9017"/>
            </a:xfrm>
            <a:custGeom>
              <a:rect b="b" l="l" r="r" t="t"/>
              <a:pathLst>
                <a:path extrusionOk="0" h="220" w="307">
                  <a:moveTo>
                    <a:pt x="256" y="0"/>
                  </a:moveTo>
                  <a:cubicBezTo>
                    <a:pt x="223" y="0"/>
                    <a:pt x="170" y="23"/>
                    <a:pt x="116" y="63"/>
                  </a:cubicBezTo>
                  <a:cubicBezTo>
                    <a:pt x="41" y="115"/>
                    <a:pt x="1" y="182"/>
                    <a:pt x="18" y="209"/>
                  </a:cubicBezTo>
                  <a:cubicBezTo>
                    <a:pt x="25" y="216"/>
                    <a:pt x="35" y="220"/>
                    <a:pt x="48" y="220"/>
                  </a:cubicBezTo>
                  <a:cubicBezTo>
                    <a:pt x="83" y="220"/>
                    <a:pt x="136" y="197"/>
                    <a:pt x="187" y="156"/>
                  </a:cubicBezTo>
                  <a:cubicBezTo>
                    <a:pt x="261" y="104"/>
                    <a:pt x="306" y="37"/>
                    <a:pt x="284" y="11"/>
                  </a:cubicBezTo>
                  <a:cubicBezTo>
                    <a:pt x="278" y="4"/>
                    <a:pt x="269" y="0"/>
                    <a:pt x="25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2"/>
            <p:cNvSpPr/>
            <p:nvPr/>
          </p:nvSpPr>
          <p:spPr>
            <a:xfrm>
              <a:off x="7687779" y="3104212"/>
              <a:ext cx="9386" cy="6066"/>
            </a:xfrm>
            <a:custGeom>
              <a:rect b="b" l="l" r="r" t="t"/>
              <a:pathLst>
                <a:path extrusionOk="0" h="148" w="229">
                  <a:moveTo>
                    <a:pt x="164" y="1"/>
                  </a:moveTo>
                  <a:cubicBezTo>
                    <a:pt x="142" y="1"/>
                    <a:pt x="115" y="7"/>
                    <a:pt x="90" y="20"/>
                  </a:cubicBezTo>
                  <a:cubicBezTo>
                    <a:pt x="35" y="46"/>
                    <a:pt x="1" y="94"/>
                    <a:pt x="16" y="125"/>
                  </a:cubicBezTo>
                  <a:cubicBezTo>
                    <a:pt x="23" y="140"/>
                    <a:pt x="42" y="147"/>
                    <a:pt x="66" y="147"/>
                  </a:cubicBezTo>
                  <a:cubicBezTo>
                    <a:pt x="88" y="147"/>
                    <a:pt x="115" y="141"/>
                    <a:pt x="142" y="128"/>
                  </a:cubicBezTo>
                  <a:cubicBezTo>
                    <a:pt x="199" y="98"/>
                    <a:pt x="228" y="53"/>
                    <a:pt x="214" y="23"/>
                  </a:cubicBezTo>
                  <a:cubicBezTo>
                    <a:pt x="206" y="8"/>
                    <a:pt x="187" y="1"/>
                    <a:pt x="16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2"/>
            <p:cNvSpPr/>
            <p:nvPr/>
          </p:nvSpPr>
          <p:spPr>
            <a:xfrm>
              <a:off x="7706428" y="3110647"/>
              <a:ext cx="5738" cy="9550"/>
            </a:xfrm>
            <a:custGeom>
              <a:rect b="b" l="l" r="r" t="t"/>
              <a:pathLst>
                <a:path extrusionOk="0" h="233" w="140">
                  <a:moveTo>
                    <a:pt x="57" y="1"/>
                  </a:moveTo>
                  <a:cubicBezTo>
                    <a:pt x="56" y="1"/>
                    <a:pt x="55" y="1"/>
                    <a:pt x="54" y="1"/>
                  </a:cubicBezTo>
                  <a:cubicBezTo>
                    <a:pt x="20" y="4"/>
                    <a:pt x="1" y="61"/>
                    <a:pt x="9" y="125"/>
                  </a:cubicBezTo>
                  <a:cubicBezTo>
                    <a:pt x="19" y="185"/>
                    <a:pt x="51" y="232"/>
                    <a:pt x="83" y="232"/>
                  </a:cubicBezTo>
                  <a:cubicBezTo>
                    <a:pt x="84" y="232"/>
                    <a:pt x="86" y="232"/>
                    <a:pt x="87" y="232"/>
                  </a:cubicBezTo>
                  <a:cubicBezTo>
                    <a:pt x="121" y="229"/>
                    <a:pt x="140" y="173"/>
                    <a:pt x="128" y="109"/>
                  </a:cubicBezTo>
                  <a:cubicBezTo>
                    <a:pt x="121" y="48"/>
                    <a:pt x="89" y="1"/>
                    <a:pt x="5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2"/>
            <p:cNvSpPr/>
            <p:nvPr/>
          </p:nvSpPr>
          <p:spPr>
            <a:xfrm>
              <a:off x="7727741" y="3117779"/>
              <a:ext cx="14264" cy="13157"/>
            </a:xfrm>
            <a:custGeom>
              <a:rect b="b" l="l" r="r" t="t"/>
              <a:pathLst>
                <a:path extrusionOk="0" h="321" w="348">
                  <a:moveTo>
                    <a:pt x="177" y="1"/>
                  </a:moveTo>
                  <a:cubicBezTo>
                    <a:pt x="115" y="1"/>
                    <a:pt x="89" y="41"/>
                    <a:pt x="101" y="47"/>
                  </a:cubicBezTo>
                  <a:cubicBezTo>
                    <a:pt x="108" y="63"/>
                    <a:pt x="146" y="55"/>
                    <a:pt x="184" y="85"/>
                  </a:cubicBezTo>
                  <a:cubicBezTo>
                    <a:pt x="221" y="115"/>
                    <a:pt x="236" y="159"/>
                    <a:pt x="187" y="189"/>
                  </a:cubicBezTo>
                  <a:cubicBezTo>
                    <a:pt x="173" y="197"/>
                    <a:pt x="160" y="201"/>
                    <a:pt x="148" y="201"/>
                  </a:cubicBezTo>
                  <a:cubicBezTo>
                    <a:pt x="118" y="201"/>
                    <a:pt x="98" y="176"/>
                    <a:pt x="91" y="141"/>
                  </a:cubicBezTo>
                  <a:cubicBezTo>
                    <a:pt x="82" y="96"/>
                    <a:pt x="105" y="66"/>
                    <a:pt x="94" y="51"/>
                  </a:cubicBezTo>
                  <a:cubicBezTo>
                    <a:pt x="94" y="47"/>
                    <a:pt x="90" y="45"/>
                    <a:pt x="84" y="45"/>
                  </a:cubicBezTo>
                  <a:cubicBezTo>
                    <a:pt x="64" y="45"/>
                    <a:pt x="20" y="68"/>
                    <a:pt x="8" y="137"/>
                  </a:cubicBezTo>
                  <a:cubicBezTo>
                    <a:pt x="1" y="178"/>
                    <a:pt x="5" y="234"/>
                    <a:pt x="53" y="282"/>
                  </a:cubicBezTo>
                  <a:cubicBezTo>
                    <a:pt x="80" y="308"/>
                    <a:pt x="117" y="320"/>
                    <a:pt x="154" y="320"/>
                  </a:cubicBezTo>
                  <a:cubicBezTo>
                    <a:pt x="188" y="320"/>
                    <a:pt x="222" y="310"/>
                    <a:pt x="251" y="290"/>
                  </a:cubicBezTo>
                  <a:cubicBezTo>
                    <a:pt x="307" y="256"/>
                    <a:pt x="348" y="178"/>
                    <a:pt x="325" y="111"/>
                  </a:cubicBezTo>
                  <a:cubicBezTo>
                    <a:pt x="307" y="47"/>
                    <a:pt x="255" y="18"/>
                    <a:pt x="217" y="6"/>
                  </a:cubicBezTo>
                  <a:cubicBezTo>
                    <a:pt x="202" y="2"/>
                    <a:pt x="189" y="1"/>
                    <a:pt x="17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2"/>
            <p:cNvSpPr/>
            <p:nvPr/>
          </p:nvSpPr>
          <p:spPr>
            <a:xfrm>
              <a:off x="7747045" y="3129378"/>
              <a:ext cx="11354" cy="9099"/>
            </a:xfrm>
            <a:custGeom>
              <a:rect b="b" l="l" r="r" t="t"/>
              <a:pathLst>
                <a:path extrusionOk="0" h="222" w="277">
                  <a:moveTo>
                    <a:pt x="227" y="1"/>
                  </a:moveTo>
                  <a:cubicBezTo>
                    <a:pt x="195" y="1"/>
                    <a:pt x="144" y="26"/>
                    <a:pt x="97" y="66"/>
                  </a:cubicBezTo>
                  <a:cubicBezTo>
                    <a:pt x="34" y="119"/>
                    <a:pt x="1" y="187"/>
                    <a:pt x="23" y="213"/>
                  </a:cubicBezTo>
                  <a:cubicBezTo>
                    <a:pt x="28" y="218"/>
                    <a:pt x="36" y="221"/>
                    <a:pt x="46" y="221"/>
                  </a:cubicBezTo>
                  <a:cubicBezTo>
                    <a:pt x="77" y="221"/>
                    <a:pt x="129" y="198"/>
                    <a:pt x="175" y="156"/>
                  </a:cubicBezTo>
                  <a:cubicBezTo>
                    <a:pt x="239" y="100"/>
                    <a:pt x="277" y="37"/>
                    <a:pt x="254" y="11"/>
                  </a:cubicBezTo>
                  <a:cubicBezTo>
                    <a:pt x="248" y="4"/>
                    <a:pt x="239" y="1"/>
                    <a:pt x="22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2"/>
            <p:cNvSpPr/>
            <p:nvPr/>
          </p:nvSpPr>
          <p:spPr>
            <a:xfrm>
              <a:off x="7763399" y="3139419"/>
              <a:ext cx="11968" cy="6886"/>
            </a:xfrm>
            <a:custGeom>
              <a:rect b="b" l="l" r="r" t="t"/>
              <a:pathLst>
                <a:path extrusionOk="0" h="168" w="292">
                  <a:moveTo>
                    <a:pt x="235" y="1"/>
                  </a:moveTo>
                  <a:cubicBezTo>
                    <a:pt x="206" y="1"/>
                    <a:pt x="164" y="17"/>
                    <a:pt x="121" y="35"/>
                  </a:cubicBezTo>
                  <a:cubicBezTo>
                    <a:pt x="53" y="64"/>
                    <a:pt x="0" y="98"/>
                    <a:pt x="0" y="132"/>
                  </a:cubicBezTo>
                  <a:cubicBezTo>
                    <a:pt x="3" y="152"/>
                    <a:pt x="33" y="168"/>
                    <a:pt x="76" y="168"/>
                  </a:cubicBezTo>
                  <a:cubicBezTo>
                    <a:pt x="103" y="168"/>
                    <a:pt x="136" y="161"/>
                    <a:pt x="169" y="147"/>
                  </a:cubicBezTo>
                  <a:cubicBezTo>
                    <a:pt x="255" y="109"/>
                    <a:pt x="292" y="35"/>
                    <a:pt x="266" y="12"/>
                  </a:cubicBezTo>
                  <a:cubicBezTo>
                    <a:pt x="259" y="4"/>
                    <a:pt x="248" y="1"/>
                    <a:pt x="23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2"/>
            <p:cNvSpPr/>
            <p:nvPr/>
          </p:nvSpPr>
          <p:spPr>
            <a:xfrm>
              <a:off x="7782703" y="3150076"/>
              <a:ext cx="6312" cy="8484"/>
            </a:xfrm>
            <a:custGeom>
              <a:rect b="b" l="l" r="r" t="t"/>
              <a:pathLst>
                <a:path extrusionOk="0" h="207" w="154">
                  <a:moveTo>
                    <a:pt x="54" y="1"/>
                  </a:moveTo>
                  <a:cubicBezTo>
                    <a:pt x="49" y="1"/>
                    <a:pt x="45" y="1"/>
                    <a:pt x="41" y="2"/>
                  </a:cubicBezTo>
                  <a:cubicBezTo>
                    <a:pt x="12" y="14"/>
                    <a:pt x="0" y="66"/>
                    <a:pt x="19" y="122"/>
                  </a:cubicBezTo>
                  <a:cubicBezTo>
                    <a:pt x="35" y="171"/>
                    <a:pt x="69" y="206"/>
                    <a:pt x="97" y="206"/>
                  </a:cubicBezTo>
                  <a:cubicBezTo>
                    <a:pt x="101" y="206"/>
                    <a:pt x="105" y="206"/>
                    <a:pt x="109" y="204"/>
                  </a:cubicBezTo>
                  <a:cubicBezTo>
                    <a:pt x="143" y="193"/>
                    <a:pt x="153" y="141"/>
                    <a:pt x="135" y="85"/>
                  </a:cubicBezTo>
                  <a:cubicBezTo>
                    <a:pt x="119" y="35"/>
                    <a:pt x="85" y="1"/>
                    <a:pt x="5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2"/>
            <p:cNvSpPr/>
            <p:nvPr/>
          </p:nvSpPr>
          <p:spPr>
            <a:xfrm>
              <a:off x="7798647" y="3147084"/>
              <a:ext cx="13649" cy="12050"/>
            </a:xfrm>
            <a:custGeom>
              <a:rect b="b" l="l" r="r" t="t"/>
              <a:pathLst>
                <a:path extrusionOk="0" h="294" w="333">
                  <a:moveTo>
                    <a:pt x="128" y="71"/>
                  </a:moveTo>
                  <a:lnTo>
                    <a:pt x="128" y="71"/>
                  </a:lnTo>
                  <a:cubicBezTo>
                    <a:pt x="138" y="73"/>
                    <a:pt x="149" y="76"/>
                    <a:pt x="161" y="83"/>
                  </a:cubicBezTo>
                  <a:cubicBezTo>
                    <a:pt x="202" y="110"/>
                    <a:pt x="216" y="139"/>
                    <a:pt x="171" y="165"/>
                  </a:cubicBezTo>
                  <a:cubicBezTo>
                    <a:pt x="160" y="173"/>
                    <a:pt x="150" y="176"/>
                    <a:pt x="142" y="176"/>
                  </a:cubicBezTo>
                  <a:cubicBezTo>
                    <a:pt x="122" y="176"/>
                    <a:pt x="112" y="155"/>
                    <a:pt x="112" y="120"/>
                  </a:cubicBezTo>
                  <a:cubicBezTo>
                    <a:pt x="112" y="98"/>
                    <a:pt x="121" y="83"/>
                    <a:pt x="128" y="71"/>
                  </a:cubicBezTo>
                  <a:close/>
                  <a:moveTo>
                    <a:pt x="164" y="0"/>
                  </a:moveTo>
                  <a:cubicBezTo>
                    <a:pt x="115" y="0"/>
                    <a:pt x="88" y="23"/>
                    <a:pt x="78" y="42"/>
                  </a:cubicBezTo>
                  <a:lnTo>
                    <a:pt x="78" y="42"/>
                  </a:lnTo>
                  <a:cubicBezTo>
                    <a:pt x="62" y="51"/>
                    <a:pt x="46" y="66"/>
                    <a:pt x="33" y="91"/>
                  </a:cubicBezTo>
                  <a:cubicBezTo>
                    <a:pt x="14" y="127"/>
                    <a:pt x="0" y="188"/>
                    <a:pt x="45" y="244"/>
                  </a:cubicBezTo>
                  <a:cubicBezTo>
                    <a:pt x="70" y="277"/>
                    <a:pt x="111" y="293"/>
                    <a:pt x="151" y="293"/>
                  </a:cubicBezTo>
                  <a:cubicBezTo>
                    <a:pt x="182" y="293"/>
                    <a:pt x="212" y="284"/>
                    <a:pt x="235" y="266"/>
                  </a:cubicBezTo>
                  <a:cubicBezTo>
                    <a:pt x="295" y="236"/>
                    <a:pt x="333" y="150"/>
                    <a:pt x="302" y="87"/>
                  </a:cubicBezTo>
                  <a:cubicBezTo>
                    <a:pt x="273" y="23"/>
                    <a:pt x="216" y="5"/>
                    <a:pt x="179" y="1"/>
                  </a:cubicBezTo>
                  <a:cubicBezTo>
                    <a:pt x="174" y="1"/>
                    <a:pt x="169" y="0"/>
                    <a:pt x="16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2"/>
            <p:cNvSpPr/>
            <p:nvPr/>
          </p:nvSpPr>
          <p:spPr>
            <a:xfrm>
              <a:off x="7809509" y="3129378"/>
              <a:ext cx="7050" cy="7337"/>
            </a:xfrm>
            <a:custGeom>
              <a:rect b="b" l="l" r="r" t="t"/>
              <a:pathLst>
                <a:path extrusionOk="0" h="179" w="172">
                  <a:moveTo>
                    <a:pt x="50" y="1"/>
                  </a:moveTo>
                  <a:cubicBezTo>
                    <a:pt x="42" y="1"/>
                    <a:pt x="34" y="3"/>
                    <a:pt x="26" y="7"/>
                  </a:cubicBezTo>
                  <a:cubicBezTo>
                    <a:pt x="0" y="26"/>
                    <a:pt x="4" y="78"/>
                    <a:pt x="37" y="123"/>
                  </a:cubicBezTo>
                  <a:cubicBezTo>
                    <a:pt x="63" y="159"/>
                    <a:pt x="94" y="179"/>
                    <a:pt x="120" y="179"/>
                  </a:cubicBezTo>
                  <a:cubicBezTo>
                    <a:pt x="129" y="179"/>
                    <a:pt x="138" y="176"/>
                    <a:pt x="146" y="171"/>
                  </a:cubicBezTo>
                  <a:cubicBezTo>
                    <a:pt x="172" y="152"/>
                    <a:pt x="168" y="100"/>
                    <a:pt x="135" y="56"/>
                  </a:cubicBezTo>
                  <a:cubicBezTo>
                    <a:pt x="109" y="22"/>
                    <a:pt x="77" y="1"/>
                    <a:pt x="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2"/>
            <p:cNvSpPr/>
            <p:nvPr/>
          </p:nvSpPr>
          <p:spPr>
            <a:xfrm>
              <a:off x="7815739" y="3119582"/>
              <a:ext cx="7419" cy="6558"/>
            </a:xfrm>
            <a:custGeom>
              <a:rect b="b" l="l" r="r" t="t"/>
              <a:pathLst>
                <a:path extrusionOk="0" h="160" w="181">
                  <a:moveTo>
                    <a:pt x="57" y="0"/>
                  </a:moveTo>
                  <a:cubicBezTo>
                    <a:pt x="43" y="0"/>
                    <a:pt x="32" y="5"/>
                    <a:pt x="23" y="14"/>
                  </a:cubicBezTo>
                  <a:cubicBezTo>
                    <a:pt x="1" y="37"/>
                    <a:pt x="13" y="86"/>
                    <a:pt x="46" y="123"/>
                  </a:cubicBezTo>
                  <a:cubicBezTo>
                    <a:pt x="69" y="146"/>
                    <a:pt x="97" y="159"/>
                    <a:pt x="121" y="159"/>
                  </a:cubicBezTo>
                  <a:cubicBezTo>
                    <a:pt x="135" y="159"/>
                    <a:pt x="148" y="155"/>
                    <a:pt x="158" y="145"/>
                  </a:cubicBezTo>
                  <a:cubicBezTo>
                    <a:pt x="180" y="123"/>
                    <a:pt x="169" y="74"/>
                    <a:pt x="132" y="37"/>
                  </a:cubicBezTo>
                  <a:cubicBezTo>
                    <a:pt x="109" y="13"/>
                    <a:pt x="80" y="0"/>
                    <a:pt x="5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2"/>
            <p:cNvSpPr/>
            <p:nvPr/>
          </p:nvSpPr>
          <p:spPr>
            <a:xfrm>
              <a:off x="7825288" y="3102901"/>
              <a:ext cx="11354" cy="9796"/>
            </a:xfrm>
            <a:custGeom>
              <a:rect b="b" l="l" r="r" t="t"/>
              <a:pathLst>
                <a:path extrusionOk="0" h="239" w="277">
                  <a:moveTo>
                    <a:pt x="162" y="0"/>
                  </a:moveTo>
                  <a:cubicBezTo>
                    <a:pt x="116" y="0"/>
                    <a:pt x="96" y="38"/>
                    <a:pt x="109" y="45"/>
                  </a:cubicBezTo>
                  <a:cubicBezTo>
                    <a:pt x="119" y="55"/>
                    <a:pt x="142" y="59"/>
                    <a:pt x="157" y="81"/>
                  </a:cubicBezTo>
                  <a:cubicBezTo>
                    <a:pt x="164" y="93"/>
                    <a:pt x="168" y="107"/>
                    <a:pt x="164" y="107"/>
                  </a:cubicBezTo>
                  <a:cubicBezTo>
                    <a:pt x="161" y="107"/>
                    <a:pt x="157" y="112"/>
                    <a:pt x="142" y="115"/>
                  </a:cubicBezTo>
                  <a:cubicBezTo>
                    <a:pt x="134" y="117"/>
                    <a:pt x="129" y="118"/>
                    <a:pt x="126" y="118"/>
                  </a:cubicBezTo>
                  <a:cubicBezTo>
                    <a:pt x="122" y="118"/>
                    <a:pt x="119" y="117"/>
                    <a:pt x="116" y="115"/>
                  </a:cubicBezTo>
                  <a:cubicBezTo>
                    <a:pt x="109" y="107"/>
                    <a:pt x="104" y="93"/>
                    <a:pt x="100" y="78"/>
                  </a:cubicBezTo>
                  <a:cubicBezTo>
                    <a:pt x="97" y="48"/>
                    <a:pt x="112" y="26"/>
                    <a:pt x="100" y="11"/>
                  </a:cubicBezTo>
                  <a:cubicBezTo>
                    <a:pt x="99" y="5"/>
                    <a:pt x="93" y="2"/>
                    <a:pt x="84" y="2"/>
                  </a:cubicBezTo>
                  <a:cubicBezTo>
                    <a:pt x="67" y="2"/>
                    <a:pt x="39" y="15"/>
                    <a:pt x="19" y="55"/>
                  </a:cubicBezTo>
                  <a:cubicBezTo>
                    <a:pt x="7" y="85"/>
                    <a:pt x="0" y="130"/>
                    <a:pt x="26" y="175"/>
                  </a:cubicBezTo>
                  <a:cubicBezTo>
                    <a:pt x="44" y="214"/>
                    <a:pt x="94" y="239"/>
                    <a:pt x="140" y="239"/>
                  </a:cubicBezTo>
                  <a:cubicBezTo>
                    <a:pt x="151" y="239"/>
                    <a:pt x="161" y="238"/>
                    <a:pt x="171" y="235"/>
                  </a:cubicBezTo>
                  <a:cubicBezTo>
                    <a:pt x="224" y="224"/>
                    <a:pt x="276" y="171"/>
                    <a:pt x="273" y="107"/>
                  </a:cubicBezTo>
                  <a:cubicBezTo>
                    <a:pt x="269" y="48"/>
                    <a:pt x="228" y="18"/>
                    <a:pt x="198" y="7"/>
                  </a:cubicBezTo>
                  <a:cubicBezTo>
                    <a:pt x="185" y="2"/>
                    <a:pt x="173" y="0"/>
                    <a:pt x="16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2"/>
            <p:cNvSpPr/>
            <p:nvPr/>
          </p:nvSpPr>
          <p:spPr>
            <a:xfrm>
              <a:off x="7842585" y="3113967"/>
              <a:ext cx="5533" cy="6271"/>
            </a:xfrm>
            <a:custGeom>
              <a:rect b="b" l="l" r="r" t="t"/>
              <a:pathLst>
                <a:path extrusionOk="0" h="153" w="135">
                  <a:moveTo>
                    <a:pt x="74" y="1"/>
                  </a:moveTo>
                  <a:cubicBezTo>
                    <a:pt x="44" y="1"/>
                    <a:pt x="17" y="26"/>
                    <a:pt x="7" y="61"/>
                  </a:cubicBezTo>
                  <a:cubicBezTo>
                    <a:pt x="0" y="103"/>
                    <a:pt x="18" y="144"/>
                    <a:pt x="52" y="151"/>
                  </a:cubicBezTo>
                  <a:cubicBezTo>
                    <a:pt x="55" y="152"/>
                    <a:pt x="59" y="152"/>
                    <a:pt x="62" y="152"/>
                  </a:cubicBezTo>
                  <a:cubicBezTo>
                    <a:pt x="89" y="152"/>
                    <a:pt x="117" y="124"/>
                    <a:pt x="127" y="88"/>
                  </a:cubicBezTo>
                  <a:cubicBezTo>
                    <a:pt x="135" y="47"/>
                    <a:pt x="116" y="9"/>
                    <a:pt x="85" y="2"/>
                  </a:cubicBezTo>
                  <a:cubicBezTo>
                    <a:pt x="81" y="1"/>
                    <a:pt x="77" y="1"/>
                    <a:pt x="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2"/>
            <p:cNvSpPr/>
            <p:nvPr/>
          </p:nvSpPr>
          <p:spPr>
            <a:xfrm>
              <a:off x="7850208" y="3120730"/>
              <a:ext cx="5533" cy="7788"/>
            </a:xfrm>
            <a:custGeom>
              <a:rect b="b" l="l" r="r" t="t"/>
              <a:pathLst>
                <a:path extrusionOk="0" h="190" w="135">
                  <a:moveTo>
                    <a:pt x="71" y="1"/>
                  </a:moveTo>
                  <a:cubicBezTo>
                    <a:pt x="69" y="1"/>
                    <a:pt x="67" y="1"/>
                    <a:pt x="64" y="1"/>
                  </a:cubicBezTo>
                  <a:cubicBezTo>
                    <a:pt x="34" y="9"/>
                    <a:pt x="11" y="46"/>
                    <a:pt x="4" y="87"/>
                  </a:cubicBezTo>
                  <a:cubicBezTo>
                    <a:pt x="1" y="125"/>
                    <a:pt x="4" y="165"/>
                    <a:pt x="30" y="184"/>
                  </a:cubicBezTo>
                  <a:cubicBezTo>
                    <a:pt x="35" y="188"/>
                    <a:pt x="42" y="190"/>
                    <a:pt x="49" y="190"/>
                  </a:cubicBezTo>
                  <a:cubicBezTo>
                    <a:pt x="77" y="190"/>
                    <a:pt x="115" y="160"/>
                    <a:pt x="124" y="106"/>
                  </a:cubicBezTo>
                  <a:cubicBezTo>
                    <a:pt x="134" y="47"/>
                    <a:pt x="102" y="1"/>
                    <a:pt x="7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2"/>
            <p:cNvSpPr/>
            <p:nvPr/>
          </p:nvSpPr>
          <p:spPr>
            <a:xfrm>
              <a:off x="7853323" y="3135362"/>
              <a:ext cx="8402" cy="5164"/>
            </a:xfrm>
            <a:custGeom>
              <a:rect b="b" l="l" r="r" t="t"/>
              <a:pathLst>
                <a:path extrusionOk="0" h="126" w="205">
                  <a:moveTo>
                    <a:pt x="89" y="1"/>
                  </a:moveTo>
                  <a:cubicBezTo>
                    <a:pt x="37" y="1"/>
                    <a:pt x="0" y="33"/>
                    <a:pt x="7" y="63"/>
                  </a:cubicBezTo>
                  <a:cubicBezTo>
                    <a:pt x="11" y="93"/>
                    <a:pt x="48" y="115"/>
                    <a:pt x="89" y="122"/>
                  </a:cubicBezTo>
                  <a:cubicBezTo>
                    <a:pt x="99" y="124"/>
                    <a:pt x="109" y="125"/>
                    <a:pt x="119" y="125"/>
                  </a:cubicBezTo>
                  <a:cubicBezTo>
                    <a:pt x="149" y="125"/>
                    <a:pt x="176" y="116"/>
                    <a:pt x="190" y="96"/>
                  </a:cubicBezTo>
                  <a:cubicBezTo>
                    <a:pt x="204" y="67"/>
                    <a:pt x="175" y="15"/>
                    <a:pt x="111" y="3"/>
                  </a:cubicBezTo>
                  <a:cubicBezTo>
                    <a:pt x="103" y="2"/>
                    <a:pt x="96" y="1"/>
                    <a:pt x="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2"/>
            <p:cNvSpPr/>
            <p:nvPr/>
          </p:nvSpPr>
          <p:spPr>
            <a:xfrm>
              <a:off x="7865537" y="3146551"/>
              <a:ext cx="11968" cy="10821"/>
            </a:xfrm>
            <a:custGeom>
              <a:rect b="b" l="l" r="r" t="t"/>
              <a:pathLst>
                <a:path extrusionOk="0" h="264" w="292">
                  <a:moveTo>
                    <a:pt x="121" y="70"/>
                  </a:moveTo>
                  <a:cubicBezTo>
                    <a:pt x="128" y="74"/>
                    <a:pt x="136" y="78"/>
                    <a:pt x="142" y="85"/>
                  </a:cubicBezTo>
                  <a:cubicBezTo>
                    <a:pt x="153" y="92"/>
                    <a:pt x="165" y="107"/>
                    <a:pt x="165" y="118"/>
                  </a:cubicBezTo>
                  <a:cubicBezTo>
                    <a:pt x="161" y="126"/>
                    <a:pt x="161" y="130"/>
                    <a:pt x="146" y="140"/>
                  </a:cubicBezTo>
                  <a:cubicBezTo>
                    <a:pt x="131" y="149"/>
                    <a:pt x="123" y="145"/>
                    <a:pt x="123" y="149"/>
                  </a:cubicBezTo>
                  <a:cubicBezTo>
                    <a:pt x="116" y="149"/>
                    <a:pt x="108" y="133"/>
                    <a:pt x="108" y="118"/>
                  </a:cubicBezTo>
                  <a:cubicBezTo>
                    <a:pt x="106" y="97"/>
                    <a:pt x="115" y="83"/>
                    <a:pt x="121" y="70"/>
                  </a:cubicBezTo>
                  <a:close/>
                  <a:moveTo>
                    <a:pt x="150" y="1"/>
                  </a:moveTo>
                  <a:cubicBezTo>
                    <a:pt x="97" y="1"/>
                    <a:pt x="74" y="31"/>
                    <a:pt x="79" y="44"/>
                  </a:cubicBezTo>
                  <a:lnTo>
                    <a:pt x="79" y="44"/>
                  </a:lnTo>
                  <a:cubicBezTo>
                    <a:pt x="63" y="49"/>
                    <a:pt x="45" y="63"/>
                    <a:pt x="30" y="88"/>
                  </a:cubicBezTo>
                  <a:cubicBezTo>
                    <a:pt x="11" y="118"/>
                    <a:pt x="1" y="171"/>
                    <a:pt x="41" y="223"/>
                  </a:cubicBezTo>
                  <a:cubicBezTo>
                    <a:pt x="62" y="250"/>
                    <a:pt x="98" y="264"/>
                    <a:pt x="134" y="264"/>
                  </a:cubicBezTo>
                  <a:cubicBezTo>
                    <a:pt x="161" y="264"/>
                    <a:pt x="189" y="256"/>
                    <a:pt x="209" y="242"/>
                  </a:cubicBezTo>
                  <a:cubicBezTo>
                    <a:pt x="258" y="216"/>
                    <a:pt x="292" y="140"/>
                    <a:pt x="269" y="85"/>
                  </a:cubicBezTo>
                  <a:cubicBezTo>
                    <a:pt x="247" y="33"/>
                    <a:pt x="206" y="10"/>
                    <a:pt x="172" y="2"/>
                  </a:cubicBezTo>
                  <a:cubicBezTo>
                    <a:pt x="164" y="1"/>
                    <a:pt x="157" y="1"/>
                    <a:pt x="15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2"/>
            <p:cNvSpPr/>
            <p:nvPr/>
          </p:nvSpPr>
          <p:spPr>
            <a:xfrm>
              <a:off x="7878694" y="3161019"/>
              <a:ext cx="5246" cy="6189"/>
            </a:xfrm>
            <a:custGeom>
              <a:rect b="b" l="l" r="r" t="t"/>
              <a:pathLst>
                <a:path extrusionOk="0" h="151" w="128">
                  <a:moveTo>
                    <a:pt x="66" y="1"/>
                  </a:moveTo>
                  <a:cubicBezTo>
                    <a:pt x="35" y="1"/>
                    <a:pt x="7" y="32"/>
                    <a:pt x="4" y="72"/>
                  </a:cubicBezTo>
                  <a:cubicBezTo>
                    <a:pt x="0" y="113"/>
                    <a:pt x="23" y="146"/>
                    <a:pt x="56" y="151"/>
                  </a:cubicBezTo>
                  <a:cubicBezTo>
                    <a:pt x="58" y="151"/>
                    <a:pt x="60" y="151"/>
                    <a:pt x="61" y="151"/>
                  </a:cubicBezTo>
                  <a:cubicBezTo>
                    <a:pt x="93" y="151"/>
                    <a:pt x="120" y="121"/>
                    <a:pt x="123" y="83"/>
                  </a:cubicBezTo>
                  <a:cubicBezTo>
                    <a:pt x="128" y="42"/>
                    <a:pt x="105" y="4"/>
                    <a:pt x="71" y="1"/>
                  </a:cubicBezTo>
                  <a:cubicBezTo>
                    <a:pt x="70" y="1"/>
                    <a:pt x="68" y="1"/>
                    <a:pt x="6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2"/>
            <p:cNvSpPr/>
            <p:nvPr/>
          </p:nvSpPr>
          <p:spPr>
            <a:xfrm>
              <a:off x="7889432" y="3153765"/>
              <a:ext cx="10288" cy="5410"/>
            </a:xfrm>
            <a:custGeom>
              <a:rect b="b" l="l" r="r" t="t"/>
              <a:pathLst>
                <a:path extrusionOk="0" h="132" w="251">
                  <a:moveTo>
                    <a:pt x="90" y="0"/>
                  </a:moveTo>
                  <a:cubicBezTo>
                    <a:pt x="47" y="0"/>
                    <a:pt x="13" y="15"/>
                    <a:pt x="7" y="40"/>
                  </a:cubicBezTo>
                  <a:cubicBezTo>
                    <a:pt x="0" y="73"/>
                    <a:pt x="49" y="111"/>
                    <a:pt x="112" y="126"/>
                  </a:cubicBezTo>
                  <a:cubicBezTo>
                    <a:pt x="129" y="130"/>
                    <a:pt x="145" y="131"/>
                    <a:pt x="160" y="131"/>
                  </a:cubicBezTo>
                  <a:cubicBezTo>
                    <a:pt x="203" y="131"/>
                    <a:pt x="237" y="117"/>
                    <a:pt x="242" y="92"/>
                  </a:cubicBezTo>
                  <a:cubicBezTo>
                    <a:pt x="250" y="62"/>
                    <a:pt x="202" y="21"/>
                    <a:pt x="138" y="6"/>
                  </a:cubicBezTo>
                  <a:cubicBezTo>
                    <a:pt x="122" y="2"/>
                    <a:pt x="105" y="0"/>
                    <a:pt x="9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2"/>
            <p:cNvSpPr/>
            <p:nvPr/>
          </p:nvSpPr>
          <p:spPr>
            <a:xfrm>
              <a:off x="7903204" y="3147371"/>
              <a:ext cx="5369" cy="6968"/>
            </a:xfrm>
            <a:custGeom>
              <a:rect b="b" l="l" r="r" t="t"/>
              <a:pathLst>
                <a:path extrusionOk="0" h="170" w="131">
                  <a:moveTo>
                    <a:pt x="61" y="1"/>
                  </a:moveTo>
                  <a:cubicBezTo>
                    <a:pt x="59" y="1"/>
                    <a:pt x="58" y="1"/>
                    <a:pt x="56" y="1"/>
                  </a:cubicBezTo>
                  <a:cubicBezTo>
                    <a:pt x="26" y="5"/>
                    <a:pt x="0" y="42"/>
                    <a:pt x="8" y="91"/>
                  </a:cubicBezTo>
                  <a:cubicBezTo>
                    <a:pt x="11" y="136"/>
                    <a:pt x="41" y="170"/>
                    <a:pt x="75" y="170"/>
                  </a:cubicBezTo>
                  <a:cubicBezTo>
                    <a:pt x="104" y="165"/>
                    <a:pt x="130" y="125"/>
                    <a:pt x="127" y="80"/>
                  </a:cubicBezTo>
                  <a:cubicBezTo>
                    <a:pt x="120" y="33"/>
                    <a:pt x="93" y="1"/>
                    <a:pt x="6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2"/>
            <p:cNvSpPr/>
            <p:nvPr/>
          </p:nvSpPr>
          <p:spPr>
            <a:xfrm>
              <a:off x="7916647" y="3137165"/>
              <a:ext cx="4959" cy="6886"/>
            </a:xfrm>
            <a:custGeom>
              <a:rect b="b" l="l" r="r" t="t"/>
              <a:pathLst>
                <a:path extrusionOk="0" h="168" w="121">
                  <a:moveTo>
                    <a:pt x="61" y="0"/>
                  </a:moveTo>
                  <a:cubicBezTo>
                    <a:pt x="26" y="0"/>
                    <a:pt x="0" y="38"/>
                    <a:pt x="0" y="86"/>
                  </a:cubicBezTo>
                  <a:cubicBezTo>
                    <a:pt x="0" y="131"/>
                    <a:pt x="26" y="168"/>
                    <a:pt x="61" y="168"/>
                  </a:cubicBezTo>
                  <a:cubicBezTo>
                    <a:pt x="90" y="168"/>
                    <a:pt x="121" y="131"/>
                    <a:pt x="121" y="86"/>
                  </a:cubicBezTo>
                  <a:cubicBezTo>
                    <a:pt x="121" y="38"/>
                    <a:pt x="90" y="0"/>
                    <a:pt x="6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2"/>
            <p:cNvSpPr/>
            <p:nvPr/>
          </p:nvSpPr>
          <p:spPr>
            <a:xfrm>
              <a:off x="7924148" y="3128804"/>
              <a:ext cx="12583" cy="11190"/>
            </a:xfrm>
            <a:custGeom>
              <a:rect b="b" l="l" r="r" t="t"/>
              <a:pathLst>
                <a:path extrusionOk="0" h="273" w="307">
                  <a:moveTo>
                    <a:pt x="155" y="60"/>
                  </a:moveTo>
                  <a:cubicBezTo>
                    <a:pt x="164" y="66"/>
                    <a:pt x="172" y="74"/>
                    <a:pt x="180" y="85"/>
                  </a:cubicBezTo>
                  <a:cubicBezTo>
                    <a:pt x="191" y="99"/>
                    <a:pt x="195" y="125"/>
                    <a:pt x="191" y="133"/>
                  </a:cubicBezTo>
                  <a:cubicBezTo>
                    <a:pt x="184" y="144"/>
                    <a:pt x="176" y="148"/>
                    <a:pt x="150" y="152"/>
                  </a:cubicBezTo>
                  <a:cubicBezTo>
                    <a:pt x="128" y="148"/>
                    <a:pt x="117" y="140"/>
                    <a:pt x="112" y="130"/>
                  </a:cubicBezTo>
                  <a:cubicBezTo>
                    <a:pt x="109" y="122"/>
                    <a:pt x="117" y="99"/>
                    <a:pt x="128" y="85"/>
                  </a:cubicBezTo>
                  <a:cubicBezTo>
                    <a:pt x="137" y="73"/>
                    <a:pt x="146" y="65"/>
                    <a:pt x="155" y="60"/>
                  </a:cubicBezTo>
                  <a:close/>
                  <a:moveTo>
                    <a:pt x="171" y="0"/>
                  </a:moveTo>
                  <a:cubicBezTo>
                    <a:pt x="165" y="0"/>
                    <a:pt x="159" y="1"/>
                    <a:pt x="153" y="2"/>
                  </a:cubicBezTo>
                  <a:lnTo>
                    <a:pt x="153" y="2"/>
                  </a:lnTo>
                  <a:cubicBezTo>
                    <a:pt x="148" y="1"/>
                    <a:pt x="142" y="0"/>
                    <a:pt x="135" y="0"/>
                  </a:cubicBezTo>
                  <a:cubicBezTo>
                    <a:pt x="119" y="0"/>
                    <a:pt x="100" y="4"/>
                    <a:pt x="79" y="13"/>
                  </a:cubicBezTo>
                  <a:cubicBezTo>
                    <a:pt x="45" y="32"/>
                    <a:pt x="0" y="70"/>
                    <a:pt x="5" y="140"/>
                  </a:cubicBezTo>
                  <a:cubicBezTo>
                    <a:pt x="5" y="215"/>
                    <a:pt x="79" y="271"/>
                    <a:pt x="146" y="271"/>
                  </a:cubicBezTo>
                  <a:cubicBezTo>
                    <a:pt x="150" y="272"/>
                    <a:pt x="154" y="272"/>
                    <a:pt x="158" y="272"/>
                  </a:cubicBezTo>
                  <a:cubicBezTo>
                    <a:pt x="220" y="272"/>
                    <a:pt x="292" y="222"/>
                    <a:pt x="300" y="156"/>
                  </a:cubicBezTo>
                  <a:cubicBezTo>
                    <a:pt x="307" y="85"/>
                    <a:pt x="266" y="40"/>
                    <a:pt x="236" y="21"/>
                  </a:cubicBezTo>
                  <a:cubicBezTo>
                    <a:pt x="212" y="6"/>
                    <a:pt x="190" y="0"/>
                    <a:pt x="17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2"/>
            <p:cNvSpPr/>
            <p:nvPr/>
          </p:nvSpPr>
          <p:spPr>
            <a:xfrm>
              <a:off x="7945051" y="3117738"/>
              <a:ext cx="10534" cy="5205"/>
            </a:xfrm>
            <a:custGeom>
              <a:rect b="b" l="l" r="r" t="t"/>
              <a:pathLst>
                <a:path extrusionOk="0" h="127" w="257">
                  <a:moveTo>
                    <a:pt x="109" y="1"/>
                  </a:moveTo>
                  <a:cubicBezTo>
                    <a:pt x="43" y="1"/>
                    <a:pt x="0" y="48"/>
                    <a:pt x="14" y="74"/>
                  </a:cubicBezTo>
                  <a:cubicBezTo>
                    <a:pt x="33" y="104"/>
                    <a:pt x="73" y="112"/>
                    <a:pt x="118" y="119"/>
                  </a:cubicBezTo>
                  <a:cubicBezTo>
                    <a:pt x="139" y="123"/>
                    <a:pt x="161" y="126"/>
                    <a:pt x="180" y="126"/>
                  </a:cubicBezTo>
                  <a:cubicBezTo>
                    <a:pt x="200" y="126"/>
                    <a:pt x="218" y="122"/>
                    <a:pt x="230" y="108"/>
                  </a:cubicBezTo>
                  <a:cubicBezTo>
                    <a:pt x="257" y="86"/>
                    <a:pt x="223" y="14"/>
                    <a:pt x="137" y="4"/>
                  </a:cubicBezTo>
                  <a:cubicBezTo>
                    <a:pt x="127" y="2"/>
                    <a:pt x="118" y="1"/>
                    <a:pt x="10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2"/>
            <p:cNvSpPr/>
            <p:nvPr/>
          </p:nvSpPr>
          <p:spPr>
            <a:xfrm>
              <a:off x="7955708" y="3110975"/>
              <a:ext cx="12419" cy="5410"/>
            </a:xfrm>
            <a:custGeom>
              <a:rect b="b" l="l" r="r" t="t"/>
              <a:pathLst>
                <a:path extrusionOk="0" h="132" w="303">
                  <a:moveTo>
                    <a:pt x="120" y="1"/>
                  </a:moveTo>
                  <a:cubicBezTo>
                    <a:pt x="51" y="1"/>
                    <a:pt x="1" y="32"/>
                    <a:pt x="4" y="56"/>
                  </a:cubicBezTo>
                  <a:cubicBezTo>
                    <a:pt x="11" y="90"/>
                    <a:pt x="71" y="108"/>
                    <a:pt x="138" y="124"/>
                  </a:cubicBezTo>
                  <a:cubicBezTo>
                    <a:pt x="169" y="128"/>
                    <a:pt x="198" y="132"/>
                    <a:pt x="223" y="132"/>
                  </a:cubicBezTo>
                  <a:cubicBezTo>
                    <a:pt x="255" y="132"/>
                    <a:pt x="279" y="126"/>
                    <a:pt x="288" y="108"/>
                  </a:cubicBezTo>
                  <a:cubicBezTo>
                    <a:pt x="302" y="79"/>
                    <a:pt x="250" y="19"/>
                    <a:pt x="161" y="4"/>
                  </a:cubicBezTo>
                  <a:cubicBezTo>
                    <a:pt x="147" y="2"/>
                    <a:pt x="133" y="1"/>
                    <a:pt x="12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2"/>
            <p:cNvSpPr/>
            <p:nvPr/>
          </p:nvSpPr>
          <p:spPr>
            <a:xfrm>
              <a:off x="7972512" y="3102368"/>
              <a:ext cx="5410" cy="6804"/>
            </a:xfrm>
            <a:custGeom>
              <a:rect b="b" l="l" r="r" t="t"/>
              <a:pathLst>
                <a:path extrusionOk="0" h="166" w="132">
                  <a:moveTo>
                    <a:pt x="70" y="1"/>
                  </a:moveTo>
                  <a:cubicBezTo>
                    <a:pt x="39" y="1"/>
                    <a:pt x="12" y="33"/>
                    <a:pt x="8" y="80"/>
                  </a:cubicBezTo>
                  <a:cubicBezTo>
                    <a:pt x="1" y="125"/>
                    <a:pt x="27" y="165"/>
                    <a:pt x="57" y="165"/>
                  </a:cubicBezTo>
                  <a:cubicBezTo>
                    <a:pt x="59" y="165"/>
                    <a:pt x="61" y="166"/>
                    <a:pt x="63" y="166"/>
                  </a:cubicBezTo>
                  <a:cubicBezTo>
                    <a:pt x="94" y="166"/>
                    <a:pt x="121" y="133"/>
                    <a:pt x="128" y="91"/>
                  </a:cubicBezTo>
                  <a:cubicBezTo>
                    <a:pt x="132" y="42"/>
                    <a:pt x="106" y="5"/>
                    <a:pt x="75" y="1"/>
                  </a:cubicBezTo>
                  <a:cubicBezTo>
                    <a:pt x="74" y="1"/>
                    <a:pt x="72" y="1"/>
                    <a:pt x="7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2"/>
            <p:cNvSpPr/>
            <p:nvPr/>
          </p:nvSpPr>
          <p:spPr>
            <a:xfrm>
              <a:off x="7982021" y="3089908"/>
              <a:ext cx="12747" cy="11558"/>
            </a:xfrm>
            <a:custGeom>
              <a:rect b="b" l="l" r="r" t="t"/>
              <a:pathLst>
                <a:path extrusionOk="0" h="282" w="311">
                  <a:moveTo>
                    <a:pt x="163" y="75"/>
                  </a:moveTo>
                  <a:cubicBezTo>
                    <a:pt x="166" y="77"/>
                    <a:pt x="169" y="79"/>
                    <a:pt x="172" y="81"/>
                  </a:cubicBezTo>
                  <a:cubicBezTo>
                    <a:pt x="191" y="96"/>
                    <a:pt x="195" y="111"/>
                    <a:pt x="195" y="122"/>
                  </a:cubicBezTo>
                  <a:cubicBezTo>
                    <a:pt x="191" y="141"/>
                    <a:pt x="179" y="160"/>
                    <a:pt x="169" y="160"/>
                  </a:cubicBezTo>
                  <a:cubicBezTo>
                    <a:pt x="167" y="162"/>
                    <a:pt x="164" y="163"/>
                    <a:pt x="160" y="163"/>
                  </a:cubicBezTo>
                  <a:cubicBezTo>
                    <a:pt x="150" y="163"/>
                    <a:pt x="137" y="157"/>
                    <a:pt x="131" y="148"/>
                  </a:cubicBezTo>
                  <a:cubicBezTo>
                    <a:pt x="124" y="137"/>
                    <a:pt x="120" y="129"/>
                    <a:pt x="127" y="111"/>
                  </a:cubicBezTo>
                  <a:cubicBezTo>
                    <a:pt x="136" y="92"/>
                    <a:pt x="151" y="82"/>
                    <a:pt x="163" y="75"/>
                  </a:cubicBezTo>
                  <a:close/>
                  <a:moveTo>
                    <a:pt x="176" y="0"/>
                  </a:moveTo>
                  <a:cubicBezTo>
                    <a:pt x="132" y="0"/>
                    <a:pt x="107" y="20"/>
                    <a:pt x="99" y="34"/>
                  </a:cubicBezTo>
                  <a:lnTo>
                    <a:pt x="99" y="34"/>
                  </a:lnTo>
                  <a:cubicBezTo>
                    <a:pt x="89" y="38"/>
                    <a:pt x="78" y="43"/>
                    <a:pt x="67" y="51"/>
                  </a:cubicBezTo>
                  <a:cubicBezTo>
                    <a:pt x="34" y="74"/>
                    <a:pt x="0" y="141"/>
                    <a:pt x="34" y="200"/>
                  </a:cubicBezTo>
                  <a:cubicBezTo>
                    <a:pt x="58" y="246"/>
                    <a:pt x="105" y="282"/>
                    <a:pt x="165" y="282"/>
                  </a:cubicBezTo>
                  <a:cubicBezTo>
                    <a:pt x="179" y="282"/>
                    <a:pt x="194" y="280"/>
                    <a:pt x="210" y="276"/>
                  </a:cubicBezTo>
                  <a:cubicBezTo>
                    <a:pt x="284" y="245"/>
                    <a:pt x="310" y="171"/>
                    <a:pt x="303" y="115"/>
                  </a:cubicBezTo>
                  <a:cubicBezTo>
                    <a:pt x="296" y="51"/>
                    <a:pt x="243" y="10"/>
                    <a:pt x="206" y="3"/>
                  </a:cubicBezTo>
                  <a:cubicBezTo>
                    <a:pt x="195" y="1"/>
                    <a:pt x="185" y="0"/>
                    <a:pt x="1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2"/>
            <p:cNvSpPr/>
            <p:nvPr/>
          </p:nvSpPr>
          <p:spPr>
            <a:xfrm>
              <a:off x="8000096" y="3084580"/>
              <a:ext cx="5533" cy="6886"/>
            </a:xfrm>
            <a:custGeom>
              <a:rect b="b" l="l" r="r" t="t"/>
              <a:pathLst>
                <a:path extrusionOk="0" h="168" w="135">
                  <a:moveTo>
                    <a:pt x="74" y="1"/>
                  </a:moveTo>
                  <a:cubicBezTo>
                    <a:pt x="46" y="1"/>
                    <a:pt x="18" y="33"/>
                    <a:pt x="7" y="73"/>
                  </a:cubicBezTo>
                  <a:cubicBezTo>
                    <a:pt x="0" y="118"/>
                    <a:pt x="19" y="163"/>
                    <a:pt x="52" y="166"/>
                  </a:cubicBezTo>
                  <a:cubicBezTo>
                    <a:pt x="55" y="167"/>
                    <a:pt x="58" y="167"/>
                    <a:pt x="61" y="167"/>
                  </a:cubicBezTo>
                  <a:cubicBezTo>
                    <a:pt x="89" y="167"/>
                    <a:pt x="117" y="139"/>
                    <a:pt x="128" y="95"/>
                  </a:cubicBezTo>
                  <a:cubicBezTo>
                    <a:pt x="135" y="51"/>
                    <a:pt x="116" y="6"/>
                    <a:pt x="83" y="2"/>
                  </a:cubicBezTo>
                  <a:cubicBezTo>
                    <a:pt x="80" y="1"/>
                    <a:pt x="77" y="1"/>
                    <a:pt x="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2"/>
            <p:cNvSpPr/>
            <p:nvPr/>
          </p:nvSpPr>
          <p:spPr>
            <a:xfrm>
              <a:off x="8013703" y="3073759"/>
              <a:ext cx="5287" cy="6189"/>
            </a:xfrm>
            <a:custGeom>
              <a:rect b="b" l="l" r="r" t="t"/>
              <a:pathLst>
                <a:path extrusionOk="0" h="151" w="129">
                  <a:moveTo>
                    <a:pt x="66" y="1"/>
                  </a:moveTo>
                  <a:cubicBezTo>
                    <a:pt x="35" y="1"/>
                    <a:pt x="8" y="29"/>
                    <a:pt x="4" y="68"/>
                  </a:cubicBezTo>
                  <a:cubicBezTo>
                    <a:pt x="1" y="109"/>
                    <a:pt x="23" y="146"/>
                    <a:pt x="56" y="151"/>
                  </a:cubicBezTo>
                  <a:cubicBezTo>
                    <a:pt x="58" y="151"/>
                    <a:pt x="60" y="151"/>
                    <a:pt x="61" y="151"/>
                  </a:cubicBezTo>
                  <a:cubicBezTo>
                    <a:pt x="90" y="151"/>
                    <a:pt x="120" y="121"/>
                    <a:pt x="124" y="79"/>
                  </a:cubicBezTo>
                  <a:cubicBezTo>
                    <a:pt x="128" y="38"/>
                    <a:pt x="106" y="4"/>
                    <a:pt x="72" y="1"/>
                  </a:cubicBezTo>
                  <a:cubicBezTo>
                    <a:pt x="70" y="1"/>
                    <a:pt x="68" y="1"/>
                    <a:pt x="6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2"/>
            <p:cNvSpPr/>
            <p:nvPr/>
          </p:nvSpPr>
          <p:spPr>
            <a:xfrm>
              <a:off x="8024647" y="3064087"/>
              <a:ext cx="11313" cy="5533"/>
            </a:xfrm>
            <a:custGeom>
              <a:rect b="b" l="l" r="r" t="t"/>
              <a:pathLst>
                <a:path extrusionOk="0" h="135" w="276">
                  <a:moveTo>
                    <a:pt x="104" y="0"/>
                  </a:moveTo>
                  <a:cubicBezTo>
                    <a:pt x="44" y="0"/>
                    <a:pt x="1" y="29"/>
                    <a:pt x="6" y="54"/>
                  </a:cubicBezTo>
                  <a:cubicBezTo>
                    <a:pt x="10" y="87"/>
                    <a:pt x="63" y="110"/>
                    <a:pt x="122" y="125"/>
                  </a:cubicBezTo>
                  <a:cubicBezTo>
                    <a:pt x="151" y="130"/>
                    <a:pt x="178" y="134"/>
                    <a:pt x="201" y="134"/>
                  </a:cubicBezTo>
                  <a:cubicBezTo>
                    <a:pt x="227" y="134"/>
                    <a:pt x="247" y="129"/>
                    <a:pt x="256" y="113"/>
                  </a:cubicBezTo>
                  <a:cubicBezTo>
                    <a:pt x="275" y="87"/>
                    <a:pt x="230" y="23"/>
                    <a:pt x="148" y="6"/>
                  </a:cubicBezTo>
                  <a:cubicBezTo>
                    <a:pt x="133" y="2"/>
                    <a:pt x="118" y="0"/>
                    <a:pt x="1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2"/>
            <p:cNvSpPr/>
            <p:nvPr/>
          </p:nvSpPr>
          <p:spPr>
            <a:xfrm>
              <a:off x="8041369" y="3056135"/>
              <a:ext cx="5615" cy="6148"/>
            </a:xfrm>
            <a:custGeom>
              <a:rect b="b" l="l" r="r" t="t"/>
              <a:pathLst>
                <a:path extrusionOk="0" h="150" w="137">
                  <a:moveTo>
                    <a:pt x="84" y="0"/>
                  </a:moveTo>
                  <a:cubicBezTo>
                    <a:pt x="60" y="0"/>
                    <a:pt x="29" y="18"/>
                    <a:pt x="17" y="57"/>
                  </a:cubicBezTo>
                  <a:cubicBezTo>
                    <a:pt x="1" y="112"/>
                    <a:pt x="34" y="150"/>
                    <a:pt x="63" y="150"/>
                  </a:cubicBezTo>
                  <a:cubicBezTo>
                    <a:pt x="67" y="150"/>
                    <a:pt x="72" y="149"/>
                    <a:pt x="76" y="147"/>
                  </a:cubicBezTo>
                  <a:cubicBezTo>
                    <a:pt x="107" y="136"/>
                    <a:pt x="125" y="110"/>
                    <a:pt x="133" y="95"/>
                  </a:cubicBezTo>
                  <a:cubicBezTo>
                    <a:pt x="136" y="72"/>
                    <a:pt x="133" y="43"/>
                    <a:pt x="114" y="16"/>
                  </a:cubicBezTo>
                  <a:cubicBezTo>
                    <a:pt x="108" y="5"/>
                    <a:pt x="97" y="0"/>
                    <a:pt x="8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2"/>
            <p:cNvSpPr/>
            <p:nvPr/>
          </p:nvSpPr>
          <p:spPr>
            <a:xfrm>
              <a:off x="8053378" y="3045110"/>
              <a:ext cx="5369" cy="6189"/>
            </a:xfrm>
            <a:custGeom>
              <a:rect b="b" l="l" r="r" t="t"/>
              <a:pathLst>
                <a:path extrusionOk="0" h="151" w="131">
                  <a:moveTo>
                    <a:pt x="65" y="0"/>
                  </a:moveTo>
                  <a:cubicBezTo>
                    <a:pt x="36" y="0"/>
                    <a:pt x="11" y="32"/>
                    <a:pt x="4" y="69"/>
                  </a:cubicBezTo>
                  <a:cubicBezTo>
                    <a:pt x="0" y="110"/>
                    <a:pt x="22" y="147"/>
                    <a:pt x="57" y="150"/>
                  </a:cubicBezTo>
                  <a:cubicBezTo>
                    <a:pt x="59" y="151"/>
                    <a:pt x="61" y="151"/>
                    <a:pt x="63" y="151"/>
                  </a:cubicBezTo>
                  <a:cubicBezTo>
                    <a:pt x="93" y="151"/>
                    <a:pt x="120" y="122"/>
                    <a:pt x="124" y="83"/>
                  </a:cubicBezTo>
                  <a:cubicBezTo>
                    <a:pt x="131" y="43"/>
                    <a:pt x="109" y="5"/>
                    <a:pt x="74" y="1"/>
                  </a:cubicBezTo>
                  <a:cubicBezTo>
                    <a:pt x="71" y="1"/>
                    <a:pt x="68" y="0"/>
                    <a:pt x="6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2"/>
            <p:cNvSpPr/>
            <p:nvPr/>
          </p:nvSpPr>
          <p:spPr>
            <a:xfrm>
              <a:off x="7856643" y="2547865"/>
              <a:ext cx="214734" cy="213668"/>
            </a:xfrm>
            <a:custGeom>
              <a:rect b="b" l="l" r="r" t="t"/>
              <a:pathLst>
                <a:path extrusionOk="0" h="5213" w="5239">
                  <a:moveTo>
                    <a:pt x="2418" y="1"/>
                  </a:moveTo>
                  <a:cubicBezTo>
                    <a:pt x="1908" y="1"/>
                    <a:pt x="1528" y="32"/>
                    <a:pt x="1528" y="32"/>
                  </a:cubicBezTo>
                  <a:lnTo>
                    <a:pt x="1" y="1570"/>
                  </a:lnTo>
                  <a:lnTo>
                    <a:pt x="3702" y="5212"/>
                  </a:lnTo>
                  <a:cubicBezTo>
                    <a:pt x="3702" y="5212"/>
                    <a:pt x="4457" y="3016"/>
                    <a:pt x="4983" y="1081"/>
                  </a:cubicBezTo>
                  <a:cubicBezTo>
                    <a:pt x="5239" y="148"/>
                    <a:pt x="3524" y="1"/>
                    <a:pt x="2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2"/>
            <p:cNvSpPr/>
            <p:nvPr/>
          </p:nvSpPr>
          <p:spPr>
            <a:xfrm>
              <a:off x="7891400" y="2604836"/>
              <a:ext cx="5574" cy="13239"/>
            </a:xfrm>
            <a:custGeom>
              <a:rect b="b" l="l" r="r" t="t"/>
              <a:pathLst>
                <a:path extrusionOk="0" h="323" w="136">
                  <a:moveTo>
                    <a:pt x="53" y="1"/>
                  </a:moveTo>
                  <a:cubicBezTo>
                    <a:pt x="19" y="5"/>
                    <a:pt x="1" y="80"/>
                    <a:pt x="8" y="169"/>
                  </a:cubicBezTo>
                  <a:cubicBezTo>
                    <a:pt x="15" y="257"/>
                    <a:pt x="51" y="323"/>
                    <a:pt x="80" y="323"/>
                  </a:cubicBezTo>
                  <a:cubicBezTo>
                    <a:pt x="81" y="323"/>
                    <a:pt x="81" y="323"/>
                    <a:pt x="82" y="323"/>
                  </a:cubicBezTo>
                  <a:cubicBezTo>
                    <a:pt x="116" y="319"/>
                    <a:pt x="135" y="244"/>
                    <a:pt x="127" y="158"/>
                  </a:cubicBezTo>
                  <a:cubicBezTo>
                    <a:pt x="120" y="68"/>
                    <a:pt x="87" y="1"/>
                    <a:pt x="5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2"/>
            <p:cNvSpPr/>
            <p:nvPr/>
          </p:nvSpPr>
          <p:spPr>
            <a:xfrm>
              <a:off x="7898736" y="2618198"/>
              <a:ext cx="10616" cy="5041"/>
            </a:xfrm>
            <a:custGeom>
              <a:rect b="b" l="l" r="r" t="t"/>
              <a:pathLst>
                <a:path extrusionOk="0" h="123" w="259">
                  <a:moveTo>
                    <a:pt x="127" y="0"/>
                  </a:moveTo>
                  <a:cubicBezTo>
                    <a:pt x="56" y="0"/>
                    <a:pt x="1" y="30"/>
                    <a:pt x="1" y="60"/>
                  </a:cubicBezTo>
                  <a:cubicBezTo>
                    <a:pt x="1" y="93"/>
                    <a:pt x="56" y="123"/>
                    <a:pt x="127" y="123"/>
                  </a:cubicBezTo>
                  <a:cubicBezTo>
                    <a:pt x="199" y="123"/>
                    <a:pt x="258" y="93"/>
                    <a:pt x="258" y="60"/>
                  </a:cubicBezTo>
                  <a:cubicBezTo>
                    <a:pt x="258" y="30"/>
                    <a:pt x="199" y="0"/>
                    <a:pt x="12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2"/>
            <p:cNvSpPr/>
            <p:nvPr/>
          </p:nvSpPr>
          <p:spPr>
            <a:xfrm>
              <a:off x="7912057" y="2631026"/>
              <a:ext cx="4959" cy="10944"/>
            </a:xfrm>
            <a:custGeom>
              <a:rect b="b" l="l" r="r" t="t"/>
              <a:pathLst>
                <a:path extrusionOk="0" h="267" w="121">
                  <a:moveTo>
                    <a:pt x="40" y="1"/>
                  </a:moveTo>
                  <a:cubicBezTo>
                    <a:pt x="35" y="1"/>
                    <a:pt x="31" y="2"/>
                    <a:pt x="26" y="4"/>
                  </a:cubicBezTo>
                  <a:cubicBezTo>
                    <a:pt x="0" y="23"/>
                    <a:pt x="4" y="75"/>
                    <a:pt x="0" y="132"/>
                  </a:cubicBezTo>
                  <a:cubicBezTo>
                    <a:pt x="4" y="187"/>
                    <a:pt x="0" y="244"/>
                    <a:pt x="26" y="263"/>
                  </a:cubicBezTo>
                  <a:cubicBezTo>
                    <a:pt x="30" y="265"/>
                    <a:pt x="35" y="266"/>
                    <a:pt x="40" y="266"/>
                  </a:cubicBezTo>
                  <a:cubicBezTo>
                    <a:pt x="72" y="266"/>
                    <a:pt x="121" y="216"/>
                    <a:pt x="121" y="132"/>
                  </a:cubicBezTo>
                  <a:cubicBezTo>
                    <a:pt x="121" y="51"/>
                    <a:pt x="73" y="1"/>
                    <a:pt x="4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2"/>
            <p:cNvSpPr/>
            <p:nvPr/>
          </p:nvSpPr>
          <p:spPr>
            <a:xfrm>
              <a:off x="7921238" y="2641724"/>
              <a:ext cx="15985" cy="14059"/>
            </a:xfrm>
            <a:custGeom>
              <a:rect b="b" l="l" r="r" t="t"/>
              <a:pathLst>
                <a:path extrusionOk="0" h="343" w="390">
                  <a:moveTo>
                    <a:pt x="196" y="75"/>
                  </a:moveTo>
                  <a:cubicBezTo>
                    <a:pt x="202" y="78"/>
                    <a:pt x="208" y="82"/>
                    <a:pt x="214" y="87"/>
                  </a:cubicBezTo>
                  <a:cubicBezTo>
                    <a:pt x="266" y="124"/>
                    <a:pt x="285" y="195"/>
                    <a:pt x="206" y="218"/>
                  </a:cubicBezTo>
                  <a:cubicBezTo>
                    <a:pt x="194" y="221"/>
                    <a:pt x="184" y="222"/>
                    <a:pt x="175" y="222"/>
                  </a:cubicBezTo>
                  <a:cubicBezTo>
                    <a:pt x="122" y="222"/>
                    <a:pt x="110" y="172"/>
                    <a:pt x="139" y="124"/>
                  </a:cubicBezTo>
                  <a:cubicBezTo>
                    <a:pt x="156" y="94"/>
                    <a:pt x="178" y="83"/>
                    <a:pt x="196" y="75"/>
                  </a:cubicBezTo>
                  <a:close/>
                  <a:moveTo>
                    <a:pt x="199" y="1"/>
                  </a:moveTo>
                  <a:cubicBezTo>
                    <a:pt x="141" y="1"/>
                    <a:pt x="109" y="34"/>
                    <a:pt x="108" y="46"/>
                  </a:cubicBezTo>
                  <a:lnTo>
                    <a:pt x="108" y="46"/>
                  </a:lnTo>
                  <a:cubicBezTo>
                    <a:pt x="97" y="52"/>
                    <a:pt x="86" y="60"/>
                    <a:pt x="76" y="69"/>
                  </a:cubicBezTo>
                  <a:cubicBezTo>
                    <a:pt x="42" y="98"/>
                    <a:pt x="1" y="162"/>
                    <a:pt x="31" y="244"/>
                  </a:cubicBezTo>
                  <a:cubicBezTo>
                    <a:pt x="51" y="309"/>
                    <a:pt x="121" y="343"/>
                    <a:pt x="186" y="343"/>
                  </a:cubicBezTo>
                  <a:cubicBezTo>
                    <a:pt x="206" y="343"/>
                    <a:pt x="226" y="340"/>
                    <a:pt x="243" y="333"/>
                  </a:cubicBezTo>
                  <a:cubicBezTo>
                    <a:pt x="318" y="315"/>
                    <a:pt x="390" y="226"/>
                    <a:pt x="371" y="143"/>
                  </a:cubicBezTo>
                  <a:cubicBezTo>
                    <a:pt x="352" y="64"/>
                    <a:pt x="295" y="28"/>
                    <a:pt x="251" y="9"/>
                  </a:cubicBezTo>
                  <a:cubicBezTo>
                    <a:pt x="232" y="3"/>
                    <a:pt x="214" y="1"/>
                    <a:pt x="19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2"/>
            <p:cNvSpPr/>
            <p:nvPr/>
          </p:nvSpPr>
          <p:spPr>
            <a:xfrm>
              <a:off x="7940379" y="2661397"/>
              <a:ext cx="6189" cy="8034"/>
            </a:xfrm>
            <a:custGeom>
              <a:rect b="b" l="l" r="r" t="t"/>
              <a:pathLst>
                <a:path extrusionOk="0" h="196" w="151">
                  <a:moveTo>
                    <a:pt x="93" y="1"/>
                  </a:moveTo>
                  <a:cubicBezTo>
                    <a:pt x="65" y="1"/>
                    <a:pt x="33" y="32"/>
                    <a:pt x="19" y="77"/>
                  </a:cubicBezTo>
                  <a:cubicBezTo>
                    <a:pt x="1" y="130"/>
                    <a:pt x="12" y="182"/>
                    <a:pt x="42" y="194"/>
                  </a:cubicBezTo>
                  <a:cubicBezTo>
                    <a:pt x="46" y="195"/>
                    <a:pt x="50" y="196"/>
                    <a:pt x="55" y="196"/>
                  </a:cubicBezTo>
                  <a:cubicBezTo>
                    <a:pt x="84" y="196"/>
                    <a:pt x="115" y="164"/>
                    <a:pt x="131" y="115"/>
                  </a:cubicBezTo>
                  <a:cubicBezTo>
                    <a:pt x="150" y="63"/>
                    <a:pt x="139" y="10"/>
                    <a:pt x="105" y="3"/>
                  </a:cubicBezTo>
                  <a:cubicBezTo>
                    <a:pt x="102" y="2"/>
                    <a:pt x="98" y="1"/>
                    <a:pt x="9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2"/>
            <p:cNvSpPr/>
            <p:nvPr/>
          </p:nvSpPr>
          <p:spPr>
            <a:xfrm>
              <a:off x="7951691" y="2666562"/>
              <a:ext cx="6476" cy="15821"/>
            </a:xfrm>
            <a:custGeom>
              <a:rect b="b" l="l" r="r" t="t"/>
              <a:pathLst>
                <a:path extrusionOk="0" h="386" w="158">
                  <a:moveTo>
                    <a:pt x="110" y="1"/>
                  </a:moveTo>
                  <a:cubicBezTo>
                    <a:pt x="77" y="1"/>
                    <a:pt x="38" y="81"/>
                    <a:pt x="19" y="184"/>
                  </a:cubicBezTo>
                  <a:cubicBezTo>
                    <a:pt x="1" y="292"/>
                    <a:pt x="12" y="382"/>
                    <a:pt x="45" y="385"/>
                  </a:cubicBezTo>
                  <a:cubicBezTo>
                    <a:pt x="47" y="386"/>
                    <a:pt x="48" y="386"/>
                    <a:pt x="50" y="386"/>
                  </a:cubicBezTo>
                  <a:cubicBezTo>
                    <a:pt x="83" y="386"/>
                    <a:pt x="122" y="306"/>
                    <a:pt x="140" y="206"/>
                  </a:cubicBezTo>
                  <a:cubicBezTo>
                    <a:pt x="158" y="97"/>
                    <a:pt x="143" y="8"/>
                    <a:pt x="113" y="1"/>
                  </a:cubicBezTo>
                  <a:cubicBezTo>
                    <a:pt x="112" y="1"/>
                    <a:pt x="111" y="1"/>
                    <a:pt x="11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2"/>
            <p:cNvSpPr/>
            <p:nvPr/>
          </p:nvSpPr>
          <p:spPr>
            <a:xfrm>
              <a:off x="7959027" y="2681890"/>
              <a:ext cx="12173" cy="5123"/>
            </a:xfrm>
            <a:custGeom>
              <a:rect b="b" l="l" r="r" t="t"/>
              <a:pathLst>
                <a:path extrusionOk="0" h="125" w="297">
                  <a:moveTo>
                    <a:pt x="183" y="0"/>
                  </a:moveTo>
                  <a:cubicBezTo>
                    <a:pt x="170" y="0"/>
                    <a:pt x="157" y="1"/>
                    <a:pt x="143" y="3"/>
                  </a:cubicBezTo>
                  <a:cubicBezTo>
                    <a:pt x="61" y="11"/>
                    <a:pt x="1" y="44"/>
                    <a:pt x="5" y="78"/>
                  </a:cubicBezTo>
                  <a:cubicBezTo>
                    <a:pt x="8" y="107"/>
                    <a:pt x="58" y="125"/>
                    <a:pt x="122" y="125"/>
                  </a:cubicBezTo>
                  <a:cubicBezTo>
                    <a:pt x="132" y="125"/>
                    <a:pt x="143" y="124"/>
                    <a:pt x="154" y="123"/>
                  </a:cubicBezTo>
                  <a:cubicBezTo>
                    <a:pt x="237" y="112"/>
                    <a:pt x="297" y="78"/>
                    <a:pt x="292" y="44"/>
                  </a:cubicBezTo>
                  <a:cubicBezTo>
                    <a:pt x="289" y="20"/>
                    <a:pt x="243" y="0"/>
                    <a:pt x="18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2"/>
            <p:cNvSpPr/>
            <p:nvPr/>
          </p:nvSpPr>
          <p:spPr>
            <a:xfrm>
              <a:off x="7972840" y="2689924"/>
              <a:ext cx="15493" cy="14837"/>
            </a:xfrm>
            <a:custGeom>
              <a:rect b="b" l="l" r="r" t="t"/>
              <a:pathLst>
                <a:path extrusionOk="0" h="362" w="378">
                  <a:moveTo>
                    <a:pt x="176" y="1"/>
                  </a:moveTo>
                  <a:cubicBezTo>
                    <a:pt x="132" y="1"/>
                    <a:pt x="107" y="21"/>
                    <a:pt x="112" y="31"/>
                  </a:cubicBezTo>
                  <a:cubicBezTo>
                    <a:pt x="117" y="47"/>
                    <a:pt x="161" y="50"/>
                    <a:pt x="206" y="91"/>
                  </a:cubicBezTo>
                  <a:cubicBezTo>
                    <a:pt x="251" y="133"/>
                    <a:pt x="274" y="200"/>
                    <a:pt x="206" y="233"/>
                  </a:cubicBezTo>
                  <a:cubicBezTo>
                    <a:pt x="191" y="239"/>
                    <a:pt x="178" y="242"/>
                    <a:pt x="167" y="242"/>
                  </a:cubicBezTo>
                  <a:cubicBezTo>
                    <a:pt x="130" y="242"/>
                    <a:pt x="119" y="210"/>
                    <a:pt x="143" y="170"/>
                  </a:cubicBezTo>
                  <a:cubicBezTo>
                    <a:pt x="165" y="121"/>
                    <a:pt x="202" y="129"/>
                    <a:pt x="213" y="114"/>
                  </a:cubicBezTo>
                  <a:cubicBezTo>
                    <a:pt x="217" y="110"/>
                    <a:pt x="213" y="91"/>
                    <a:pt x="187" y="81"/>
                  </a:cubicBezTo>
                  <a:cubicBezTo>
                    <a:pt x="181" y="78"/>
                    <a:pt x="173" y="76"/>
                    <a:pt x="164" y="76"/>
                  </a:cubicBezTo>
                  <a:cubicBezTo>
                    <a:pt x="137" y="76"/>
                    <a:pt x="103" y="89"/>
                    <a:pt x="75" y="114"/>
                  </a:cubicBezTo>
                  <a:cubicBezTo>
                    <a:pt x="45" y="143"/>
                    <a:pt x="0" y="211"/>
                    <a:pt x="45" y="293"/>
                  </a:cubicBezTo>
                  <a:cubicBezTo>
                    <a:pt x="73" y="339"/>
                    <a:pt x="124" y="361"/>
                    <a:pt x="175" y="361"/>
                  </a:cubicBezTo>
                  <a:cubicBezTo>
                    <a:pt x="206" y="361"/>
                    <a:pt x="237" y="353"/>
                    <a:pt x="262" y="338"/>
                  </a:cubicBezTo>
                  <a:cubicBezTo>
                    <a:pt x="333" y="308"/>
                    <a:pt x="377" y="215"/>
                    <a:pt x="355" y="143"/>
                  </a:cubicBezTo>
                  <a:cubicBezTo>
                    <a:pt x="341" y="73"/>
                    <a:pt x="288" y="36"/>
                    <a:pt x="247" y="17"/>
                  </a:cubicBezTo>
                  <a:cubicBezTo>
                    <a:pt x="220" y="5"/>
                    <a:pt x="196" y="1"/>
                    <a:pt x="17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2"/>
            <p:cNvSpPr/>
            <p:nvPr/>
          </p:nvSpPr>
          <p:spPr>
            <a:xfrm>
              <a:off x="7990915" y="2708654"/>
              <a:ext cx="4918" cy="15821"/>
            </a:xfrm>
            <a:custGeom>
              <a:rect b="b" l="l" r="r" t="t"/>
              <a:pathLst>
                <a:path extrusionOk="0" h="386" w="120">
                  <a:moveTo>
                    <a:pt x="60" y="0"/>
                  </a:moveTo>
                  <a:cubicBezTo>
                    <a:pt x="26" y="0"/>
                    <a:pt x="0" y="90"/>
                    <a:pt x="0" y="195"/>
                  </a:cubicBezTo>
                  <a:cubicBezTo>
                    <a:pt x="0" y="300"/>
                    <a:pt x="26" y="386"/>
                    <a:pt x="60" y="386"/>
                  </a:cubicBezTo>
                  <a:cubicBezTo>
                    <a:pt x="93" y="386"/>
                    <a:pt x="119" y="300"/>
                    <a:pt x="119" y="195"/>
                  </a:cubicBezTo>
                  <a:cubicBezTo>
                    <a:pt x="119" y="90"/>
                    <a:pt x="93" y="0"/>
                    <a:pt x="6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2"/>
            <p:cNvSpPr/>
            <p:nvPr/>
          </p:nvSpPr>
          <p:spPr>
            <a:xfrm>
              <a:off x="7861521" y="2484337"/>
              <a:ext cx="109519" cy="126078"/>
            </a:xfrm>
            <a:custGeom>
              <a:rect b="b" l="l" r="r" t="t"/>
              <a:pathLst>
                <a:path extrusionOk="0" h="3076" w="2672">
                  <a:moveTo>
                    <a:pt x="2656" y="1"/>
                  </a:moveTo>
                  <a:cubicBezTo>
                    <a:pt x="2637" y="1"/>
                    <a:pt x="2497" y="178"/>
                    <a:pt x="2261" y="442"/>
                  </a:cubicBezTo>
                  <a:cubicBezTo>
                    <a:pt x="1992" y="753"/>
                    <a:pt x="1671" y="1115"/>
                    <a:pt x="1316" y="1522"/>
                  </a:cubicBezTo>
                  <a:cubicBezTo>
                    <a:pt x="946" y="1940"/>
                    <a:pt x="614" y="2321"/>
                    <a:pt x="375" y="2601"/>
                  </a:cubicBezTo>
                  <a:cubicBezTo>
                    <a:pt x="139" y="2885"/>
                    <a:pt x="1" y="3064"/>
                    <a:pt x="12" y="3075"/>
                  </a:cubicBezTo>
                  <a:cubicBezTo>
                    <a:pt x="13" y="3076"/>
                    <a:pt x="13" y="3076"/>
                    <a:pt x="14" y="3076"/>
                  </a:cubicBezTo>
                  <a:cubicBezTo>
                    <a:pt x="35" y="3076"/>
                    <a:pt x="197" y="2917"/>
                    <a:pt x="438" y="2661"/>
                  </a:cubicBezTo>
                  <a:cubicBezTo>
                    <a:pt x="692" y="2392"/>
                    <a:pt x="1035" y="2018"/>
                    <a:pt x="1406" y="1601"/>
                  </a:cubicBezTo>
                  <a:cubicBezTo>
                    <a:pt x="1775" y="1178"/>
                    <a:pt x="2104" y="789"/>
                    <a:pt x="2328" y="498"/>
                  </a:cubicBezTo>
                  <a:cubicBezTo>
                    <a:pt x="2552" y="207"/>
                    <a:pt x="2671" y="9"/>
                    <a:pt x="2657" y="1"/>
                  </a:cubicBezTo>
                  <a:cubicBezTo>
                    <a:pt x="2657" y="1"/>
                    <a:pt x="2656" y="1"/>
                    <a:pt x="265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2"/>
            <p:cNvSpPr/>
            <p:nvPr/>
          </p:nvSpPr>
          <p:spPr>
            <a:xfrm>
              <a:off x="8066084" y="3046135"/>
              <a:ext cx="10903" cy="5451"/>
            </a:xfrm>
            <a:custGeom>
              <a:rect b="b" l="l" r="r" t="t"/>
              <a:pathLst>
                <a:path extrusionOk="0" h="133" w="266">
                  <a:moveTo>
                    <a:pt x="84" y="1"/>
                  </a:moveTo>
                  <a:cubicBezTo>
                    <a:pt x="45" y="1"/>
                    <a:pt x="15" y="13"/>
                    <a:pt x="7" y="36"/>
                  </a:cubicBezTo>
                  <a:cubicBezTo>
                    <a:pt x="0" y="70"/>
                    <a:pt x="49" y="107"/>
                    <a:pt x="119" y="125"/>
                  </a:cubicBezTo>
                  <a:cubicBezTo>
                    <a:pt x="140" y="130"/>
                    <a:pt x="160" y="132"/>
                    <a:pt x="178" y="132"/>
                  </a:cubicBezTo>
                  <a:cubicBezTo>
                    <a:pt x="220" y="132"/>
                    <a:pt x="253" y="120"/>
                    <a:pt x="258" y="99"/>
                  </a:cubicBezTo>
                  <a:cubicBezTo>
                    <a:pt x="266" y="66"/>
                    <a:pt x="217" y="25"/>
                    <a:pt x="145" y="10"/>
                  </a:cubicBezTo>
                  <a:cubicBezTo>
                    <a:pt x="124" y="4"/>
                    <a:pt x="103" y="1"/>
                    <a:pt x="8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2"/>
            <p:cNvSpPr/>
            <p:nvPr/>
          </p:nvSpPr>
          <p:spPr>
            <a:xfrm>
              <a:off x="8079774" y="3036421"/>
              <a:ext cx="12214" cy="9427"/>
            </a:xfrm>
            <a:custGeom>
              <a:rect b="b" l="l" r="r" t="t"/>
              <a:pathLst>
                <a:path extrusionOk="0" h="230" w="298">
                  <a:moveTo>
                    <a:pt x="126" y="68"/>
                  </a:moveTo>
                  <a:cubicBezTo>
                    <a:pt x="138" y="72"/>
                    <a:pt x="152" y="77"/>
                    <a:pt x="163" y="86"/>
                  </a:cubicBezTo>
                  <a:cubicBezTo>
                    <a:pt x="178" y="93"/>
                    <a:pt x="178" y="101"/>
                    <a:pt x="178" y="109"/>
                  </a:cubicBezTo>
                  <a:cubicBezTo>
                    <a:pt x="178" y="108"/>
                    <a:pt x="178" y="108"/>
                    <a:pt x="178" y="108"/>
                  </a:cubicBezTo>
                  <a:lnTo>
                    <a:pt x="178" y="108"/>
                  </a:lnTo>
                  <a:cubicBezTo>
                    <a:pt x="177" y="108"/>
                    <a:pt x="178" y="108"/>
                    <a:pt x="178" y="109"/>
                  </a:cubicBezTo>
                  <a:lnTo>
                    <a:pt x="178" y="109"/>
                  </a:lnTo>
                  <a:cubicBezTo>
                    <a:pt x="178" y="109"/>
                    <a:pt x="178" y="109"/>
                    <a:pt x="178" y="109"/>
                  </a:cubicBezTo>
                  <a:lnTo>
                    <a:pt x="178" y="109"/>
                  </a:lnTo>
                  <a:cubicBezTo>
                    <a:pt x="178" y="109"/>
                    <a:pt x="178" y="109"/>
                    <a:pt x="178" y="109"/>
                  </a:cubicBezTo>
                  <a:lnTo>
                    <a:pt x="178" y="109"/>
                  </a:lnTo>
                  <a:cubicBezTo>
                    <a:pt x="178" y="109"/>
                    <a:pt x="178" y="109"/>
                    <a:pt x="178" y="109"/>
                  </a:cubicBezTo>
                  <a:lnTo>
                    <a:pt x="178" y="109"/>
                  </a:lnTo>
                  <a:cubicBezTo>
                    <a:pt x="175" y="109"/>
                    <a:pt x="172" y="110"/>
                    <a:pt x="170" y="110"/>
                  </a:cubicBezTo>
                  <a:cubicBezTo>
                    <a:pt x="148" y="110"/>
                    <a:pt x="122" y="90"/>
                    <a:pt x="122" y="90"/>
                  </a:cubicBezTo>
                  <a:cubicBezTo>
                    <a:pt x="120" y="82"/>
                    <a:pt x="122" y="74"/>
                    <a:pt x="126" y="68"/>
                  </a:cubicBezTo>
                  <a:close/>
                  <a:moveTo>
                    <a:pt x="183" y="115"/>
                  </a:moveTo>
                  <a:cubicBezTo>
                    <a:pt x="184" y="115"/>
                    <a:pt x="184" y="116"/>
                    <a:pt x="185" y="116"/>
                  </a:cubicBezTo>
                  <a:cubicBezTo>
                    <a:pt x="186" y="117"/>
                    <a:pt x="186" y="118"/>
                    <a:pt x="186" y="118"/>
                  </a:cubicBezTo>
                  <a:cubicBezTo>
                    <a:pt x="185" y="118"/>
                    <a:pt x="184" y="117"/>
                    <a:pt x="183" y="115"/>
                  </a:cubicBezTo>
                  <a:close/>
                  <a:moveTo>
                    <a:pt x="178" y="0"/>
                  </a:moveTo>
                  <a:cubicBezTo>
                    <a:pt x="153" y="1"/>
                    <a:pt x="134" y="8"/>
                    <a:pt x="122" y="15"/>
                  </a:cubicBezTo>
                  <a:lnTo>
                    <a:pt x="122" y="15"/>
                  </a:lnTo>
                  <a:cubicBezTo>
                    <a:pt x="122" y="15"/>
                    <a:pt x="122" y="15"/>
                    <a:pt x="122" y="15"/>
                  </a:cubicBezTo>
                  <a:cubicBezTo>
                    <a:pt x="118" y="15"/>
                    <a:pt x="115" y="15"/>
                    <a:pt x="111" y="15"/>
                  </a:cubicBezTo>
                  <a:cubicBezTo>
                    <a:pt x="90" y="15"/>
                    <a:pt x="63" y="24"/>
                    <a:pt x="44" y="53"/>
                  </a:cubicBezTo>
                  <a:cubicBezTo>
                    <a:pt x="1" y="132"/>
                    <a:pt x="72" y="229"/>
                    <a:pt x="169" y="229"/>
                  </a:cubicBezTo>
                  <a:cubicBezTo>
                    <a:pt x="181" y="229"/>
                    <a:pt x="194" y="228"/>
                    <a:pt x="208" y="224"/>
                  </a:cubicBezTo>
                  <a:cubicBezTo>
                    <a:pt x="242" y="217"/>
                    <a:pt x="271" y="191"/>
                    <a:pt x="287" y="157"/>
                  </a:cubicBezTo>
                  <a:cubicBezTo>
                    <a:pt x="297" y="124"/>
                    <a:pt x="294" y="93"/>
                    <a:pt x="282" y="71"/>
                  </a:cubicBezTo>
                  <a:cubicBezTo>
                    <a:pt x="260" y="23"/>
                    <a:pt x="208" y="0"/>
                    <a:pt x="17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52"/>
            <p:cNvSpPr/>
            <p:nvPr/>
          </p:nvSpPr>
          <p:spPr>
            <a:xfrm>
              <a:off x="7206023" y="2581187"/>
              <a:ext cx="779418" cy="357001"/>
            </a:xfrm>
            <a:custGeom>
              <a:rect b="b" l="l" r="r" t="t"/>
              <a:pathLst>
                <a:path extrusionOk="0" h="8710" w="19016">
                  <a:moveTo>
                    <a:pt x="4381" y="1"/>
                  </a:moveTo>
                  <a:cubicBezTo>
                    <a:pt x="4332" y="1"/>
                    <a:pt x="4282" y="19"/>
                    <a:pt x="4240" y="59"/>
                  </a:cubicBezTo>
                  <a:cubicBezTo>
                    <a:pt x="4087" y="197"/>
                    <a:pt x="3952" y="772"/>
                    <a:pt x="4075" y="1467"/>
                  </a:cubicBezTo>
                  <a:cubicBezTo>
                    <a:pt x="4079" y="1479"/>
                    <a:pt x="4079" y="1489"/>
                    <a:pt x="4079" y="1501"/>
                  </a:cubicBezTo>
                  <a:cubicBezTo>
                    <a:pt x="4112" y="1714"/>
                    <a:pt x="4060" y="1793"/>
                    <a:pt x="3964" y="1793"/>
                  </a:cubicBezTo>
                  <a:cubicBezTo>
                    <a:pt x="3742" y="1793"/>
                    <a:pt x="3282" y="1367"/>
                    <a:pt x="3071" y="1179"/>
                  </a:cubicBezTo>
                  <a:cubicBezTo>
                    <a:pt x="2773" y="912"/>
                    <a:pt x="1832" y="144"/>
                    <a:pt x="1653" y="144"/>
                  </a:cubicBezTo>
                  <a:cubicBezTo>
                    <a:pt x="1650" y="144"/>
                    <a:pt x="1647" y="144"/>
                    <a:pt x="1644" y="145"/>
                  </a:cubicBezTo>
                  <a:cubicBezTo>
                    <a:pt x="1416" y="186"/>
                    <a:pt x="1420" y="443"/>
                    <a:pt x="1726" y="705"/>
                  </a:cubicBezTo>
                  <a:cubicBezTo>
                    <a:pt x="2040" y="974"/>
                    <a:pt x="2902" y="1826"/>
                    <a:pt x="2757" y="1982"/>
                  </a:cubicBezTo>
                  <a:cubicBezTo>
                    <a:pt x="2750" y="1990"/>
                    <a:pt x="2738" y="1994"/>
                    <a:pt x="2724" y="1994"/>
                  </a:cubicBezTo>
                  <a:cubicBezTo>
                    <a:pt x="2458" y="1994"/>
                    <a:pt x="1094" y="735"/>
                    <a:pt x="1094" y="735"/>
                  </a:cubicBezTo>
                  <a:cubicBezTo>
                    <a:pt x="1094" y="735"/>
                    <a:pt x="917" y="507"/>
                    <a:pt x="756" y="507"/>
                  </a:cubicBezTo>
                  <a:cubicBezTo>
                    <a:pt x="716" y="507"/>
                    <a:pt x="677" y="521"/>
                    <a:pt x="642" y="555"/>
                  </a:cubicBezTo>
                  <a:cubicBezTo>
                    <a:pt x="325" y="869"/>
                    <a:pt x="2047" y="2236"/>
                    <a:pt x="2211" y="2363"/>
                  </a:cubicBezTo>
                  <a:cubicBezTo>
                    <a:pt x="2302" y="2431"/>
                    <a:pt x="2227" y="2554"/>
                    <a:pt x="2133" y="2554"/>
                  </a:cubicBezTo>
                  <a:cubicBezTo>
                    <a:pt x="2107" y="2554"/>
                    <a:pt x="2080" y="2545"/>
                    <a:pt x="2054" y="2524"/>
                  </a:cubicBezTo>
                  <a:cubicBezTo>
                    <a:pt x="1945" y="2434"/>
                    <a:pt x="847" y="1362"/>
                    <a:pt x="386" y="1362"/>
                  </a:cubicBezTo>
                  <a:cubicBezTo>
                    <a:pt x="331" y="1362"/>
                    <a:pt x="285" y="1378"/>
                    <a:pt x="251" y="1411"/>
                  </a:cubicBezTo>
                  <a:cubicBezTo>
                    <a:pt x="1" y="1653"/>
                    <a:pt x="1655" y="2546"/>
                    <a:pt x="1785" y="2984"/>
                  </a:cubicBezTo>
                  <a:cubicBezTo>
                    <a:pt x="1806" y="3050"/>
                    <a:pt x="1793" y="3077"/>
                    <a:pt x="1755" y="3077"/>
                  </a:cubicBezTo>
                  <a:cubicBezTo>
                    <a:pt x="1567" y="3077"/>
                    <a:pt x="763" y="2384"/>
                    <a:pt x="456" y="2384"/>
                  </a:cubicBezTo>
                  <a:cubicBezTo>
                    <a:pt x="420" y="2384"/>
                    <a:pt x="390" y="2394"/>
                    <a:pt x="370" y="2415"/>
                  </a:cubicBezTo>
                  <a:cubicBezTo>
                    <a:pt x="287" y="2509"/>
                    <a:pt x="236" y="2587"/>
                    <a:pt x="1094" y="3189"/>
                  </a:cubicBezTo>
                  <a:cubicBezTo>
                    <a:pt x="1554" y="3513"/>
                    <a:pt x="2503" y="4018"/>
                    <a:pt x="3299" y="4425"/>
                  </a:cubicBezTo>
                  <a:lnTo>
                    <a:pt x="3392" y="4470"/>
                  </a:lnTo>
                  <a:cubicBezTo>
                    <a:pt x="3392" y="4470"/>
                    <a:pt x="9281" y="8709"/>
                    <a:pt x="13450" y="8709"/>
                  </a:cubicBezTo>
                  <a:cubicBezTo>
                    <a:pt x="14709" y="8709"/>
                    <a:pt x="15811" y="8323"/>
                    <a:pt x="16547" y="7316"/>
                  </a:cubicBezTo>
                  <a:cubicBezTo>
                    <a:pt x="18493" y="4656"/>
                    <a:pt x="18628" y="4508"/>
                    <a:pt x="19016" y="3842"/>
                  </a:cubicBezTo>
                  <a:lnTo>
                    <a:pt x="16154" y="1034"/>
                  </a:lnTo>
                  <a:cubicBezTo>
                    <a:pt x="16154" y="1034"/>
                    <a:pt x="13268" y="4762"/>
                    <a:pt x="12669" y="4762"/>
                  </a:cubicBezTo>
                  <a:cubicBezTo>
                    <a:pt x="12665" y="4762"/>
                    <a:pt x="12662" y="4762"/>
                    <a:pt x="12658" y="4761"/>
                  </a:cubicBezTo>
                  <a:cubicBezTo>
                    <a:pt x="9472" y="4518"/>
                    <a:pt x="6294" y="2908"/>
                    <a:pt x="5188" y="2300"/>
                  </a:cubicBezTo>
                  <a:cubicBezTo>
                    <a:pt x="5091" y="2146"/>
                    <a:pt x="4983" y="1960"/>
                    <a:pt x="4864" y="1739"/>
                  </a:cubicBezTo>
                  <a:cubicBezTo>
                    <a:pt x="4762" y="1549"/>
                    <a:pt x="4695" y="1340"/>
                    <a:pt x="4666" y="1127"/>
                  </a:cubicBezTo>
                  <a:cubicBezTo>
                    <a:pt x="4632" y="900"/>
                    <a:pt x="4598" y="608"/>
                    <a:pt x="4617" y="406"/>
                  </a:cubicBezTo>
                  <a:cubicBezTo>
                    <a:pt x="4621" y="388"/>
                    <a:pt x="4621" y="369"/>
                    <a:pt x="4624" y="354"/>
                  </a:cubicBezTo>
                  <a:cubicBezTo>
                    <a:pt x="4635" y="317"/>
                    <a:pt x="4635" y="283"/>
                    <a:pt x="4632" y="250"/>
                  </a:cubicBezTo>
                  <a:cubicBezTo>
                    <a:pt x="4621" y="106"/>
                    <a:pt x="4502" y="1"/>
                    <a:pt x="4381" y="1"/>
                  </a:cubicBezTo>
                  <a:close/>
                </a:path>
              </a:pathLst>
            </a:custGeom>
            <a:solidFill>
              <a:srgbClr val="FFBE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2"/>
            <p:cNvSpPr/>
            <p:nvPr/>
          </p:nvSpPr>
          <p:spPr>
            <a:xfrm flipH="1">
              <a:off x="7744211" y="2144852"/>
              <a:ext cx="28500" cy="81600"/>
            </a:xfrm>
            <a:prstGeom prst="rtTriangle">
              <a:avLst/>
            </a:pr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4" name="Google Shape;1844;p52"/>
          <p:cNvGrpSpPr/>
          <p:nvPr/>
        </p:nvGrpSpPr>
        <p:grpSpPr>
          <a:xfrm rot="756199">
            <a:off x="5892235" y="4165295"/>
            <a:ext cx="502396" cy="423275"/>
            <a:chOff x="2681574" y="1237063"/>
            <a:chExt cx="340338" cy="314998"/>
          </a:xfrm>
        </p:grpSpPr>
        <p:sp>
          <p:nvSpPr>
            <p:cNvPr id="1845" name="Google Shape;1845;p52"/>
            <p:cNvSpPr/>
            <p:nvPr/>
          </p:nvSpPr>
          <p:spPr>
            <a:xfrm>
              <a:off x="2681574" y="1237063"/>
              <a:ext cx="340338" cy="314998"/>
            </a:xfrm>
            <a:custGeom>
              <a:rect b="b" l="l" r="r" t="t"/>
              <a:pathLst>
                <a:path extrusionOk="0" h="8540" w="9227">
                  <a:moveTo>
                    <a:pt x="6425" y="0"/>
                  </a:moveTo>
                  <a:cubicBezTo>
                    <a:pt x="6425" y="0"/>
                    <a:pt x="6228" y="2011"/>
                    <a:pt x="3964" y="2884"/>
                  </a:cubicBezTo>
                  <a:cubicBezTo>
                    <a:pt x="2562" y="3427"/>
                    <a:pt x="1" y="4855"/>
                    <a:pt x="254" y="5974"/>
                  </a:cubicBezTo>
                  <a:lnTo>
                    <a:pt x="2369" y="8540"/>
                  </a:lnTo>
                  <a:cubicBezTo>
                    <a:pt x="2369" y="8540"/>
                    <a:pt x="3746" y="7084"/>
                    <a:pt x="5677" y="6442"/>
                  </a:cubicBezTo>
                  <a:cubicBezTo>
                    <a:pt x="7574" y="5813"/>
                    <a:pt x="9226" y="3160"/>
                    <a:pt x="9226" y="3160"/>
                  </a:cubicBezTo>
                  <a:lnTo>
                    <a:pt x="64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52"/>
            <p:cNvSpPr/>
            <p:nvPr/>
          </p:nvSpPr>
          <p:spPr>
            <a:xfrm>
              <a:off x="2798758" y="1347238"/>
              <a:ext cx="136733" cy="114897"/>
            </a:xfrm>
            <a:custGeom>
              <a:rect b="b" l="l" r="r" t="t"/>
              <a:pathLst>
                <a:path extrusionOk="0" h="3115" w="3707">
                  <a:moveTo>
                    <a:pt x="2035" y="1"/>
                  </a:moveTo>
                  <a:cubicBezTo>
                    <a:pt x="1894" y="1"/>
                    <a:pt x="1751" y="21"/>
                    <a:pt x="1608" y="63"/>
                  </a:cubicBezTo>
                  <a:cubicBezTo>
                    <a:pt x="813" y="299"/>
                    <a:pt x="1" y="1239"/>
                    <a:pt x="232" y="2035"/>
                  </a:cubicBezTo>
                  <a:cubicBezTo>
                    <a:pt x="409" y="2631"/>
                    <a:pt x="1028" y="3114"/>
                    <a:pt x="1736" y="3114"/>
                  </a:cubicBezTo>
                  <a:cubicBezTo>
                    <a:pt x="1972" y="3114"/>
                    <a:pt x="2218" y="3061"/>
                    <a:pt x="2461" y="2939"/>
                  </a:cubicBezTo>
                  <a:cubicBezTo>
                    <a:pt x="3200" y="2568"/>
                    <a:pt x="3706" y="1868"/>
                    <a:pt x="3470" y="1077"/>
                  </a:cubicBezTo>
                  <a:cubicBezTo>
                    <a:pt x="3276" y="424"/>
                    <a:pt x="2682" y="1"/>
                    <a:pt x="20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52"/>
            <p:cNvSpPr/>
            <p:nvPr/>
          </p:nvSpPr>
          <p:spPr>
            <a:xfrm>
              <a:off x="2831807" y="1370734"/>
              <a:ext cx="68385" cy="74950"/>
            </a:xfrm>
            <a:custGeom>
              <a:rect b="b" l="l" r="r" t="t"/>
              <a:pathLst>
                <a:path extrusionOk="0" h="2032" w="1854">
                  <a:moveTo>
                    <a:pt x="529" y="422"/>
                  </a:moveTo>
                  <a:cubicBezTo>
                    <a:pt x="613" y="541"/>
                    <a:pt x="712" y="676"/>
                    <a:pt x="827" y="825"/>
                  </a:cubicBezTo>
                  <a:cubicBezTo>
                    <a:pt x="796" y="842"/>
                    <a:pt x="770" y="856"/>
                    <a:pt x="744" y="873"/>
                  </a:cubicBezTo>
                  <a:cubicBezTo>
                    <a:pt x="630" y="737"/>
                    <a:pt x="525" y="615"/>
                    <a:pt x="433" y="523"/>
                  </a:cubicBezTo>
                  <a:cubicBezTo>
                    <a:pt x="442" y="515"/>
                    <a:pt x="446" y="501"/>
                    <a:pt x="450" y="493"/>
                  </a:cubicBezTo>
                  <a:cubicBezTo>
                    <a:pt x="476" y="467"/>
                    <a:pt x="503" y="445"/>
                    <a:pt x="529" y="422"/>
                  </a:cubicBezTo>
                  <a:close/>
                  <a:moveTo>
                    <a:pt x="363" y="642"/>
                  </a:moveTo>
                  <a:cubicBezTo>
                    <a:pt x="424" y="733"/>
                    <a:pt x="503" y="838"/>
                    <a:pt x="587" y="952"/>
                  </a:cubicBezTo>
                  <a:cubicBezTo>
                    <a:pt x="569" y="956"/>
                    <a:pt x="547" y="969"/>
                    <a:pt x="534" y="973"/>
                  </a:cubicBezTo>
                  <a:cubicBezTo>
                    <a:pt x="512" y="978"/>
                    <a:pt x="494" y="978"/>
                    <a:pt x="476" y="978"/>
                  </a:cubicBezTo>
                  <a:cubicBezTo>
                    <a:pt x="460" y="978"/>
                    <a:pt x="446" y="973"/>
                    <a:pt x="433" y="969"/>
                  </a:cubicBezTo>
                  <a:cubicBezTo>
                    <a:pt x="407" y="961"/>
                    <a:pt x="377" y="939"/>
                    <a:pt x="359" y="908"/>
                  </a:cubicBezTo>
                  <a:cubicBezTo>
                    <a:pt x="315" y="851"/>
                    <a:pt x="302" y="785"/>
                    <a:pt x="329" y="707"/>
                  </a:cubicBezTo>
                  <a:cubicBezTo>
                    <a:pt x="333" y="685"/>
                    <a:pt x="355" y="664"/>
                    <a:pt x="363" y="642"/>
                  </a:cubicBezTo>
                  <a:close/>
                  <a:moveTo>
                    <a:pt x="1286" y="1027"/>
                  </a:moveTo>
                  <a:cubicBezTo>
                    <a:pt x="1295" y="1027"/>
                    <a:pt x="1303" y="1028"/>
                    <a:pt x="1311" y="1031"/>
                  </a:cubicBezTo>
                  <a:cubicBezTo>
                    <a:pt x="1382" y="1039"/>
                    <a:pt x="1456" y="1100"/>
                    <a:pt x="1482" y="1170"/>
                  </a:cubicBezTo>
                  <a:cubicBezTo>
                    <a:pt x="1513" y="1227"/>
                    <a:pt x="1509" y="1310"/>
                    <a:pt x="1486" y="1384"/>
                  </a:cubicBezTo>
                  <a:cubicBezTo>
                    <a:pt x="1408" y="1279"/>
                    <a:pt x="1321" y="1162"/>
                    <a:pt x="1224" y="1035"/>
                  </a:cubicBezTo>
                  <a:cubicBezTo>
                    <a:pt x="1245" y="1032"/>
                    <a:pt x="1266" y="1027"/>
                    <a:pt x="1286" y="1027"/>
                  </a:cubicBezTo>
                  <a:close/>
                  <a:moveTo>
                    <a:pt x="1053" y="1104"/>
                  </a:moveTo>
                  <a:cubicBezTo>
                    <a:pt x="1180" y="1262"/>
                    <a:pt x="1303" y="1406"/>
                    <a:pt x="1408" y="1524"/>
                  </a:cubicBezTo>
                  <a:cubicBezTo>
                    <a:pt x="1386" y="1555"/>
                    <a:pt x="1373" y="1594"/>
                    <a:pt x="1347" y="1620"/>
                  </a:cubicBezTo>
                  <a:cubicBezTo>
                    <a:pt x="1342" y="1624"/>
                    <a:pt x="1338" y="1629"/>
                    <a:pt x="1333" y="1638"/>
                  </a:cubicBezTo>
                  <a:cubicBezTo>
                    <a:pt x="1233" y="1498"/>
                    <a:pt x="1111" y="1332"/>
                    <a:pt x="970" y="1152"/>
                  </a:cubicBezTo>
                  <a:cubicBezTo>
                    <a:pt x="992" y="1140"/>
                    <a:pt x="1015" y="1126"/>
                    <a:pt x="1037" y="1114"/>
                  </a:cubicBezTo>
                  <a:cubicBezTo>
                    <a:pt x="1041" y="1109"/>
                    <a:pt x="1045" y="1109"/>
                    <a:pt x="1053" y="1104"/>
                  </a:cubicBezTo>
                  <a:close/>
                  <a:moveTo>
                    <a:pt x="290" y="1"/>
                  </a:moveTo>
                  <a:cubicBezTo>
                    <a:pt x="288" y="1"/>
                    <a:pt x="286" y="1"/>
                    <a:pt x="285" y="3"/>
                  </a:cubicBezTo>
                  <a:cubicBezTo>
                    <a:pt x="267" y="12"/>
                    <a:pt x="315" y="104"/>
                    <a:pt x="403" y="235"/>
                  </a:cubicBezTo>
                  <a:cubicBezTo>
                    <a:pt x="363" y="261"/>
                    <a:pt x="324" y="275"/>
                    <a:pt x="280" y="305"/>
                  </a:cubicBezTo>
                  <a:cubicBezTo>
                    <a:pt x="272" y="313"/>
                    <a:pt x="258" y="327"/>
                    <a:pt x="250" y="340"/>
                  </a:cubicBezTo>
                  <a:cubicBezTo>
                    <a:pt x="217" y="311"/>
                    <a:pt x="194" y="294"/>
                    <a:pt x="179" y="294"/>
                  </a:cubicBezTo>
                  <a:cubicBezTo>
                    <a:pt x="176" y="294"/>
                    <a:pt x="173" y="295"/>
                    <a:pt x="171" y="297"/>
                  </a:cubicBezTo>
                  <a:cubicBezTo>
                    <a:pt x="162" y="305"/>
                    <a:pt x="175" y="335"/>
                    <a:pt x="202" y="388"/>
                  </a:cubicBezTo>
                  <a:cubicBezTo>
                    <a:pt x="145" y="445"/>
                    <a:pt x="88" y="511"/>
                    <a:pt x="49" y="602"/>
                  </a:cubicBezTo>
                  <a:cubicBezTo>
                    <a:pt x="22" y="672"/>
                    <a:pt x="0" y="747"/>
                    <a:pt x="4" y="838"/>
                  </a:cubicBezTo>
                  <a:cubicBezTo>
                    <a:pt x="10" y="926"/>
                    <a:pt x="36" y="1013"/>
                    <a:pt x="79" y="1092"/>
                  </a:cubicBezTo>
                  <a:cubicBezTo>
                    <a:pt x="131" y="1166"/>
                    <a:pt x="202" y="1235"/>
                    <a:pt x="298" y="1279"/>
                  </a:cubicBezTo>
                  <a:cubicBezTo>
                    <a:pt x="341" y="1301"/>
                    <a:pt x="394" y="1314"/>
                    <a:pt x="446" y="1323"/>
                  </a:cubicBezTo>
                  <a:cubicBezTo>
                    <a:pt x="466" y="1325"/>
                    <a:pt x="487" y="1326"/>
                    <a:pt x="508" y="1326"/>
                  </a:cubicBezTo>
                  <a:cubicBezTo>
                    <a:pt x="537" y="1326"/>
                    <a:pt x="567" y="1324"/>
                    <a:pt x="595" y="1319"/>
                  </a:cubicBezTo>
                  <a:cubicBezTo>
                    <a:pt x="678" y="1301"/>
                    <a:pt x="748" y="1271"/>
                    <a:pt x="809" y="1241"/>
                  </a:cubicBezTo>
                  <a:cubicBezTo>
                    <a:pt x="962" y="1428"/>
                    <a:pt x="1106" y="1598"/>
                    <a:pt x="1228" y="1729"/>
                  </a:cubicBezTo>
                  <a:cubicBezTo>
                    <a:pt x="1150" y="1791"/>
                    <a:pt x="1075" y="1848"/>
                    <a:pt x="1023" y="1887"/>
                  </a:cubicBezTo>
                  <a:cubicBezTo>
                    <a:pt x="932" y="1949"/>
                    <a:pt x="883" y="1987"/>
                    <a:pt x="892" y="2009"/>
                  </a:cubicBezTo>
                  <a:cubicBezTo>
                    <a:pt x="897" y="2024"/>
                    <a:pt x="918" y="2031"/>
                    <a:pt x="954" y="2031"/>
                  </a:cubicBezTo>
                  <a:cubicBezTo>
                    <a:pt x="984" y="2031"/>
                    <a:pt x="1025" y="2026"/>
                    <a:pt x="1075" y="2014"/>
                  </a:cubicBezTo>
                  <a:cubicBezTo>
                    <a:pt x="1154" y="1996"/>
                    <a:pt x="1263" y="1953"/>
                    <a:pt x="1377" y="1891"/>
                  </a:cubicBezTo>
                  <a:cubicBezTo>
                    <a:pt x="1461" y="1972"/>
                    <a:pt x="1516" y="2015"/>
                    <a:pt x="1538" y="2015"/>
                  </a:cubicBezTo>
                  <a:cubicBezTo>
                    <a:pt x="1540" y="2015"/>
                    <a:pt x="1542" y="2014"/>
                    <a:pt x="1543" y="2014"/>
                  </a:cubicBezTo>
                  <a:cubicBezTo>
                    <a:pt x="1557" y="2001"/>
                    <a:pt x="1525" y="1939"/>
                    <a:pt x="1464" y="1838"/>
                  </a:cubicBezTo>
                  <a:cubicBezTo>
                    <a:pt x="1486" y="1826"/>
                    <a:pt x="1499" y="1822"/>
                    <a:pt x="1521" y="1808"/>
                  </a:cubicBezTo>
                  <a:cubicBezTo>
                    <a:pt x="1547" y="1786"/>
                    <a:pt x="1569" y="1756"/>
                    <a:pt x="1596" y="1729"/>
                  </a:cubicBezTo>
                  <a:cubicBezTo>
                    <a:pt x="1695" y="1833"/>
                    <a:pt x="1762" y="1893"/>
                    <a:pt x="1786" y="1893"/>
                  </a:cubicBezTo>
                  <a:cubicBezTo>
                    <a:pt x="1789" y="1893"/>
                    <a:pt x="1791" y="1892"/>
                    <a:pt x="1793" y="1891"/>
                  </a:cubicBezTo>
                  <a:cubicBezTo>
                    <a:pt x="1810" y="1878"/>
                    <a:pt x="1761" y="1786"/>
                    <a:pt x="1670" y="1646"/>
                  </a:cubicBezTo>
                  <a:cubicBezTo>
                    <a:pt x="1700" y="1608"/>
                    <a:pt x="1727" y="1568"/>
                    <a:pt x="1753" y="1520"/>
                  </a:cubicBezTo>
                  <a:cubicBezTo>
                    <a:pt x="1814" y="1398"/>
                    <a:pt x="1854" y="1231"/>
                    <a:pt x="1793" y="1052"/>
                  </a:cubicBezTo>
                  <a:cubicBezTo>
                    <a:pt x="1731" y="882"/>
                    <a:pt x="1587" y="737"/>
                    <a:pt x="1390" y="690"/>
                  </a:cubicBezTo>
                  <a:cubicBezTo>
                    <a:pt x="1338" y="676"/>
                    <a:pt x="1285" y="672"/>
                    <a:pt x="1237" y="672"/>
                  </a:cubicBezTo>
                  <a:cubicBezTo>
                    <a:pt x="1184" y="676"/>
                    <a:pt x="1137" y="685"/>
                    <a:pt x="1093" y="698"/>
                  </a:cubicBezTo>
                  <a:cubicBezTo>
                    <a:pt x="1053" y="711"/>
                    <a:pt x="1023" y="729"/>
                    <a:pt x="988" y="747"/>
                  </a:cubicBezTo>
                  <a:cubicBezTo>
                    <a:pt x="861" y="589"/>
                    <a:pt x="739" y="449"/>
                    <a:pt x="639" y="331"/>
                  </a:cubicBezTo>
                  <a:cubicBezTo>
                    <a:pt x="691" y="291"/>
                    <a:pt x="739" y="257"/>
                    <a:pt x="783" y="231"/>
                  </a:cubicBezTo>
                  <a:cubicBezTo>
                    <a:pt x="870" y="166"/>
                    <a:pt x="914" y="121"/>
                    <a:pt x="905" y="99"/>
                  </a:cubicBezTo>
                  <a:cubicBezTo>
                    <a:pt x="901" y="88"/>
                    <a:pt x="883" y="83"/>
                    <a:pt x="853" y="83"/>
                  </a:cubicBezTo>
                  <a:cubicBezTo>
                    <a:pt x="823" y="83"/>
                    <a:pt x="781" y="88"/>
                    <a:pt x="726" y="99"/>
                  </a:cubicBezTo>
                  <a:cubicBezTo>
                    <a:pt x="669" y="113"/>
                    <a:pt x="603" y="134"/>
                    <a:pt x="529" y="166"/>
                  </a:cubicBezTo>
                  <a:cubicBezTo>
                    <a:pt x="521" y="170"/>
                    <a:pt x="508" y="178"/>
                    <a:pt x="498" y="182"/>
                  </a:cubicBezTo>
                  <a:cubicBezTo>
                    <a:pt x="392" y="72"/>
                    <a:pt x="314" y="1"/>
                    <a:pt x="2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2"/>
            <p:cNvSpPr/>
            <p:nvPr/>
          </p:nvSpPr>
          <p:spPr>
            <a:xfrm>
              <a:off x="2700128" y="1258825"/>
              <a:ext cx="302900" cy="276785"/>
            </a:xfrm>
            <a:custGeom>
              <a:rect b="b" l="l" r="r" t="t"/>
              <a:pathLst>
                <a:path extrusionOk="0" h="7504" w="8212">
                  <a:moveTo>
                    <a:pt x="6123" y="179"/>
                  </a:moveTo>
                  <a:lnTo>
                    <a:pt x="8090" y="2504"/>
                  </a:lnTo>
                  <a:cubicBezTo>
                    <a:pt x="7251" y="4309"/>
                    <a:pt x="5573" y="5340"/>
                    <a:pt x="4379" y="5673"/>
                  </a:cubicBezTo>
                  <a:cubicBezTo>
                    <a:pt x="3318" y="5974"/>
                    <a:pt x="2159" y="7106"/>
                    <a:pt x="1923" y="7347"/>
                  </a:cubicBezTo>
                  <a:lnTo>
                    <a:pt x="123" y="5144"/>
                  </a:lnTo>
                  <a:cubicBezTo>
                    <a:pt x="660" y="3859"/>
                    <a:pt x="2636" y="3046"/>
                    <a:pt x="3942" y="2508"/>
                  </a:cubicBezTo>
                  <a:cubicBezTo>
                    <a:pt x="4173" y="2413"/>
                    <a:pt x="4393" y="2321"/>
                    <a:pt x="4580" y="2238"/>
                  </a:cubicBezTo>
                  <a:cubicBezTo>
                    <a:pt x="4803" y="2141"/>
                    <a:pt x="4996" y="2014"/>
                    <a:pt x="5157" y="1875"/>
                  </a:cubicBezTo>
                  <a:cubicBezTo>
                    <a:pt x="5742" y="1377"/>
                    <a:pt x="5983" y="709"/>
                    <a:pt x="6053" y="477"/>
                  </a:cubicBezTo>
                  <a:cubicBezTo>
                    <a:pt x="6065" y="437"/>
                    <a:pt x="6105" y="302"/>
                    <a:pt x="6123" y="179"/>
                  </a:cubicBezTo>
                  <a:close/>
                  <a:moveTo>
                    <a:pt x="6105" y="1"/>
                  </a:moveTo>
                  <a:lnTo>
                    <a:pt x="6018" y="57"/>
                  </a:lnTo>
                  <a:cubicBezTo>
                    <a:pt x="6061" y="175"/>
                    <a:pt x="5769" y="1595"/>
                    <a:pt x="4536" y="2141"/>
                  </a:cubicBezTo>
                  <a:cubicBezTo>
                    <a:pt x="4353" y="2224"/>
                    <a:pt x="4135" y="2316"/>
                    <a:pt x="3903" y="2408"/>
                  </a:cubicBezTo>
                  <a:cubicBezTo>
                    <a:pt x="2977" y="2793"/>
                    <a:pt x="1718" y="3309"/>
                    <a:pt x="857" y="4043"/>
                  </a:cubicBezTo>
                  <a:cubicBezTo>
                    <a:pt x="476" y="4362"/>
                    <a:pt x="175" y="4725"/>
                    <a:pt x="14" y="5135"/>
                  </a:cubicBezTo>
                  <a:lnTo>
                    <a:pt x="0" y="5166"/>
                  </a:lnTo>
                  <a:lnTo>
                    <a:pt x="1914" y="7504"/>
                  </a:lnTo>
                  <a:lnTo>
                    <a:pt x="1958" y="7460"/>
                  </a:lnTo>
                  <a:cubicBezTo>
                    <a:pt x="1971" y="7447"/>
                    <a:pt x="3273" y="6096"/>
                    <a:pt x="4409" y="5778"/>
                  </a:cubicBezTo>
                  <a:cubicBezTo>
                    <a:pt x="5629" y="5432"/>
                    <a:pt x="7350" y="4374"/>
                    <a:pt x="8199" y="2518"/>
                  </a:cubicBezTo>
                  <a:lnTo>
                    <a:pt x="8211" y="2486"/>
                  </a:lnTo>
                  <a:lnTo>
                    <a:pt x="6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06" name="Shape 506"/>
        <p:cNvGrpSpPr/>
        <p:nvPr/>
      </p:nvGrpSpPr>
      <p:grpSpPr>
        <a:xfrm>
          <a:off x="0" y="0"/>
          <a:ext cx="0" cy="0"/>
          <a:chOff x="0" y="0"/>
          <a:chExt cx="0" cy="0"/>
        </a:xfrm>
      </p:grpSpPr>
      <p:pic>
        <p:nvPicPr>
          <p:cNvPr id="507" name="Google Shape;507;p26"/>
          <p:cNvPicPr preferRelativeResize="0"/>
          <p:nvPr/>
        </p:nvPicPr>
        <p:blipFill rotWithShape="1">
          <a:blip r:embed="rId3">
            <a:alphaModFix/>
          </a:blip>
          <a:srcRect b="17856" l="6485" r="5756" t="14607"/>
          <a:stretch/>
        </p:blipFill>
        <p:spPr>
          <a:xfrm>
            <a:off x="5639625" y="751500"/>
            <a:ext cx="3361500" cy="3640500"/>
          </a:xfrm>
          <a:prstGeom prst="ellipse">
            <a:avLst/>
          </a:prstGeom>
          <a:noFill/>
          <a:ln>
            <a:noFill/>
          </a:ln>
        </p:spPr>
      </p:pic>
      <p:sp>
        <p:nvSpPr>
          <p:cNvPr id="508" name="Google Shape;508;p26"/>
          <p:cNvSpPr txBox="1"/>
          <p:nvPr/>
        </p:nvSpPr>
        <p:spPr>
          <a:xfrm>
            <a:off x="1750500" y="1167525"/>
            <a:ext cx="2763600" cy="6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4343"/>
                </a:solidFill>
                <a:latin typeface="Abel"/>
                <a:ea typeface="Abel"/>
                <a:cs typeface="Abel"/>
                <a:sym typeface="Abel"/>
              </a:rPr>
              <a:t>Our Mission:</a:t>
            </a:r>
            <a:endParaRPr b="1" sz="2800">
              <a:solidFill>
                <a:srgbClr val="434343"/>
              </a:solidFill>
              <a:latin typeface="Abel"/>
              <a:ea typeface="Abel"/>
              <a:cs typeface="Abel"/>
              <a:sym typeface="Abel"/>
            </a:endParaRPr>
          </a:p>
        </p:txBody>
      </p:sp>
      <p:sp>
        <p:nvSpPr>
          <p:cNvPr id="509" name="Google Shape;509;p26"/>
          <p:cNvSpPr txBox="1"/>
          <p:nvPr/>
        </p:nvSpPr>
        <p:spPr>
          <a:xfrm>
            <a:off x="738975" y="1020525"/>
            <a:ext cx="3908400" cy="23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900">
              <a:solidFill>
                <a:srgbClr val="434343"/>
              </a:solidFill>
              <a:latin typeface="Staatliches"/>
              <a:ea typeface="Staatliches"/>
              <a:cs typeface="Staatliches"/>
              <a:sym typeface="Staatliches"/>
            </a:endParaRPr>
          </a:p>
          <a:p>
            <a:pPr indent="0" lvl="0" marL="0" rtl="0" algn="l">
              <a:spcBef>
                <a:spcPts val="0"/>
              </a:spcBef>
              <a:spcAft>
                <a:spcPts val="0"/>
              </a:spcAft>
              <a:buNone/>
            </a:pPr>
            <a:r>
              <a:t/>
            </a:r>
            <a:endParaRPr sz="1100">
              <a:solidFill>
                <a:srgbClr val="434343"/>
              </a:solidFill>
              <a:latin typeface="Staatliches"/>
              <a:ea typeface="Staatliches"/>
              <a:cs typeface="Staatliches"/>
              <a:sym typeface="Staatliches"/>
            </a:endParaRPr>
          </a:p>
          <a:p>
            <a:pPr indent="0" lvl="0" marL="0" rtl="0" algn="ctr">
              <a:spcBef>
                <a:spcPts val="0"/>
              </a:spcBef>
              <a:spcAft>
                <a:spcPts val="0"/>
              </a:spcAft>
              <a:buNone/>
            </a:pPr>
            <a:r>
              <a:rPr lang="en" sz="2700">
                <a:solidFill>
                  <a:srgbClr val="434343"/>
                </a:solidFill>
                <a:latin typeface="Abel"/>
                <a:ea typeface="Abel"/>
                <a:cs typeface="Abel"/>
                <a:sym typeface="Abel"/>
              </a:rPr>
              <a:t>Help students establish lifelong financial behaviors that will improve the overall well being and quality of life.</a:t>
            </a:r>
            <a:endParaRPr sz="900">
              <a:solidFill>
                <a:srgbClr val="434343"/>
              </a:solidFill>
              <a:latin typeface="Abel"/>
              <a:ea typeface="Abel"/>
              <a:cs typeface="Abel"/>
              <a:sym typeface="Abel"/>
            </a:endParaRPr>
          </a:p>
          <a:p>
            <a:pPr indent="0" lvl="0" marL="0" rtl="0" algn="l">
              <a:spcBef>
                <a:spcPts val="0"/>
              </a:spcBef>
              <a:spcAft>
                <a:spcPts val="0"/>
              </a:spcAft>
              <a:buNone/>
            </a:pPr>
            <a:r>
              <a:t/>
            </a:r>
            <a:endParaRPr sz="1100">
              <a:solidFill>
                <a:srgbClr val="434343"/>
              </a:solidFill>
              <a:latin typeface="Staatliches"/>
              <a:ea typeface="Staatliches"/>
              <a:cs typeface="Staatliches"/>
              <a:sym typeface="Staatliches"/>
            </a:endParaRPr>
          </a:p>
        </p:txBody>
      </p:sp>
      <p:sp>
        <p:nvSpPr>
          <p:cNvPr id="510" name="Google Shape;510;p26"/>
          <p:cNvSpPr txBox="1"/>
          <p:nvPr/>
        </p:nvSpPr>
        <p:spPr>
          <a:xfrm>
            <a:off x="6070725" y="4438025"/>
            <a:ext cx="27636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taatliches"/>
              <a:ea typeface="Staatliches"/>
              <a:cs typeface="Staatliches"/>
              <a:sym typeface="Staatliches"/>
            </a:endParaRPr>
          </a:p>
        </p:txBody>
      </p:sp>
      <p:sp>
        <p:nvSpPr>
          <p:cNvPr id="511" name="Google Shape;511;p26"/>
          <p:cNvSpPr txBox="1"/>
          <p:nvPr/>
        </p:nvSpPr>
        <p:spPr>
          <a:xfrm>
            <a:off x="2344200" y="252075"/>
            <a:ext cx="43032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434343"/>
                </a:solidFill>
                <a:latin typeface="Staatliches"/>
                <a:ea typeface="Staatliches"/>
                <a:cs typeface="Staatliches"/>
                <a:sym typeface="Staatliches"/>
              </a:rPr>
              <a:t>Financial Wellness Center</a:t>
            </a:r>
            <a:endParaRPr sz="3100">
              <a:solidFill>
                <a:srgbClr val="434343"/>
              </a:solidFill>
              <a:latin typeface="Staatliches"/>
              <a:ea typeface="Staatliches"/>
              <a:cs typeface="Staatliches"/>
              <a:sym typeface="Staatlich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27"/>
          <p:cNvSpPr txBox="1"/>
          <p:nvPr>
            <p:ph idx="2" type="ctrTitle"/>
          </p:nvPr>
        </p:nvSpPr>
        <p:spPr>
          <a:xfrm>
            <a:off x="1651900" y="3365575"/>
            <a:ext cx="39168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Utah valley university</a:t>
            </a:r>
            <a:endParaRPr sz="2500"/>
          </a:p>
        </p:txBody>
      </p:sp>
      <p:sp>
        <p:nvSpPr>
          <p:cNvPr id="517" name="Google Shape;517;p27"/>
          <p:cNvSpPr txBox="1"/>
          <p:nvPr>
            <p:ph idx="1" type="subTitle"/>
          </p:nvPr>
        </p:nvSpPr>
        <p:spPr>
          <a:xfrm>
            <a:off x="1651900" y="2239450"/>
            <a:ext cx="29079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Beacon Scholars: </a:t>
            </a:r>
            <a:r>
              <a:rPr lang="en" sz="1500" u="sng">
                <a:solidFill>
                  <a:schemeClr val="hlink"/>
                </a:solidFill>
                <a:latin typeface="Arial"/>
                <a:ea typeface="Arial"/>
                <a:cs typeface="Arial"/>
                <a:sym typeface="Arial"/>
                <a:hlinkClick r:id="rId3"/>
              </a:rPr>
              <a:t>http://diversity.utah.edu/initiatives/initiatives/beacon-scholars/</a:t>
            </a:r>
            <a:endParaRPr sz="1500"/>
          </a:p>
        </p:txBody>
      </p:sp>
      <p:sp>
        <p:nvSpPr>
          <p:cNvPr id="518" name="Google Shape;518;p27"/>
          <p:cNvSpPr txBox="1"/>
          <p:nvPr>
            <p:ph type="ctrTitle"/>
          </p:nvPr>
        </p:nvSpPr>
        <p:spPr>
          <a:xfrm>
            <a:off x="1651900" y="1663150"/>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University of utah</a:t>
            </a:r>
            <a:endParaRPr sz="2500"/>
          </a:p>
        </p:txBody>
      </p:sp>
      <p:sp>
        <p:nvSpPr>
          <p:cNvPr id="519" name="Google Shape;519;p27"/>
          <p:cNvSpPr txBox="1"/>
          <p:nvPr>
            <p:ph idx="3" type="subTitle"/>
          </p:nvPr>
        </p:nvSpPr>
        <p:spPr>
          <a:xfrm>
            <a:off x="1651900" y="3937803"/>
            <a:ext cx="29079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UVU Multicultural center: </a:t>
            </a:r>
            <a:r>
              <a:rPr lang="en" sz="1500" u="sng">
                <a:solidFill>
                  <a:schemeClr val="hlink"/>
                </a:solidFill>
                <a:latin typeface="Arial"/>
                <a:ea typeface="Arial"/>
                <a:cs typeface="Arial"/>
                <a:sym typeface="Arial"/>
                <a:hlinkClick r:id="rId4"/>
              </a:rPr>
              <a:t>https://www.uvu.edu/multicultural/</a:t>
            </a:r>
            <a:endParaRPr sz="1500"/>
          </a:p>
        </p:txBody>
      </p:sp>
      <p:sp>
        <p:nvSpPr>
          <p:cNvPr id="520" name="Google Shape;520;p27"/>
          <p:cNvSpPr txBox="1"/>
          <p:nvPr>
            <p:ph idx="4" type="ctrTitle"/>
          </p:nvPr>
        </p:nvSpPr>
        <p:spPr>
          <a:xfrm>
            <a:off x="5107902" y="3365575"/>
            <a:ext cx="35388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Utah state university</a:t>
            </a:r>
            <a:endParaRPr sz="2500"/>
          </a:p>
        </p:txBody>
      </p:sp>
      <p:sp>
        <p:nvSpPr>
          <p:cNvPr id="521" name="Google Shape;521;p27"/>
          <p:cNvSpPr txBox="1"/>
          <p:nvPr>
            <p:ph idx="5" type="subTitle"/>
          </p:nvPr>
        </p:nvSpPr>
        <p:spPr>
          <a:xfrm>
            <a:off x="5107893" y="3937703"/>
            <a:ext cx="29079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USU Inclusion center: </a:t>
            </a:r>
            <a:r>
              <a:rPr lang="en" sz="1500" u="sng">
                <a:solidFill>
                  <a:schemeClr val="hlink"/>
                </a:solidFill>
                <a:latin typeface="Arial"/>
                <a:ea typeface="Arial"/>
                <a:cs typeface="Arial"/>
                <a:sym typeface="Arial"/>
                <a:hlinkClick r:id="rId5"/>
              </a:rPr>
              <a:t>https://inclusion.usu.edu/</a:t>
            </a:r>
            <a:endParaRPr sz="1500"/>
          </a:p>
        </p:txBody>
      </p:sp>
      <p:sp>
        <p:nvSpPr>
          <p:cNvPr id="522" name="Google Shape;522;p27"/>
          <p:cNvSpPr txBox="1"/>
          <p:nvPr>
            <p:ph idx="6" type="ctrTitle"/>
          </p:nvPr>
        </p:nvSpPr>
        <p:spPr>
          <a:xfrm>
            <a:off x="5107893" y="1663150"/>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Westminster </a:t>
            </a:r>
            <a:endParaRPr sz="2500"/>
          </a:p>
        </p:txBody>
      </p:sp>
      <p:sp>
        <p:nvSpPr>
          <p:cNvPr id="523" name="Google Shape;523;p27"/>
          <p:cNvSpPr txBox="1"/>
          <p:nvPr>
            <p:ph idx="7" type="subTitle"/>
          </p:nvPr>
        </p:nvSpPr>
        <p:spPr>
          <a:xfrm>
            <a:off x="5107893" y="2239450"/>
            <a:ext cx="29079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First Gen Student Resources:</a:t>
            </a:r>
            <a:endParaRPr sz="1500"/>
          </a:p>
          <a:p>
            <a:pPr indent="0" lvl="0" marL="0" rtl="0" algn="l">
              <a:spcBef>
                <a:spcPts val="0"/>
              </a:spcBef>
              <a:spcAft>
                <a:spcPts val="0"/>
              </a:spcAft>
              <a:buNone/>
            </a:pPr>
            <a:r>
              <a:rPr lang="en" sz="1500" u="sng">
                <a:solidFill>
                  <a:schemeClr val="hlink"/>
                </a:solidFill>
                <a:latin typeface="Arial"/>
                <a:ea typeface="Arial"/>
                <a:cs typeface="Arial"/>
                <a:sym typeface="Arial"/>
                <a:hlinkClick r:id="rId6"/>
              </a:rPr>
              <a:t>https://westminstercollege.edu/student-life/first-generation-student-resources#0</a:t>
            </a:r>
            <a:endParaRPr sz="1500"/>
          </a:p>
        </p:txBody>
      </p:sp>
      <p:sp>
        <p:nvSpPr>
          <p:cNvPr id="524" name="Google Shape;524;p27"/>
          <p:cNvSpPr txBox="1"/>
          <p:nvPr>
            <p:ph idx="8" type="ctrTitle"/>
          </p:nvPr>
        </p:nvSpPr>
        <p:spPr>
          <a:xfrm>
            <a:off x="2868775" y="457300"/>
            <a:ext cx="63450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500"/>
              <a:t>Additional resources for first gen students</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28" name="Shape 528"/>
        <p:cNvGrpSpPr/>
        <p:nvPr/>
      </p:nvGrpSpPr>
      <p:grpSpPr>
        <a:xfrm>
          <a:off x="0" y="0"/>
          <a:ext cx="0" cy="0"/>
          <a:chOff x="0" y="0"/>
          <a:chExt cx="0" cy="0"/>
        </a:xfrm>
      </p:grpSpPr>
      <p:grpSp>
        <p:nvGrpSpPr>
          <p:cNvPr id="529" name="Google Shape;529;p28"/>
          <p:cNvGrpSpPr/>
          <p:nvPr/>
        </p:nvGrpSpPr>
        <p:grpSpPr>
          <a:xfrm>
            <a:off x="4534350" y="4313399"/>
            <a:ext cx="4600713" cy="150450"/>
            <a:chOff x="0" y="4397412"/>
            <a:chExt cx="4600713" cy="150450"/>
          </a:xfrm>
        </p:grpSpPr>
        <p:sp>
          <p:nvSpPr>
            <p:cNvPr id="530" name="Google Shape;530;p28"/>
            <p:cNvSpPr/>
            <p:nvPr/>
          </p:nvSpPr>
          <p:spPr>
            <a:xfrm>
              <a:off x="0" y="4397412"/>
              <a:ext cx="4600713" cy="2416"/>
            </a:xfrm>
            <a:custGeom>
              <a:rect b="b" l="l" r="r" t="t"/>
              <a:pathLst>
                <a:path extrusionOk="0" h="69" w="131402">
                  <a:moveTo>
                    <a:pt x="0" y="1"/>
                  </a:moveTo>
                  <a:lnTo>
                    <a:pt x="0" y="69"/>
                  </a:lnTo>
                  <a:lnTo>
                    <a:pt x="131401" y="69"/>
                  </a:lnTo>
                  <a:lnTo>
                    <a:pt x="131401"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p:nvPr/>
          </p:nvSpPr>
          <p:spPr>
            <a:xfrm>
              <a:off x="755786" y="4545586"/>
              <a:ext cx="305519" cy="2276"/>
            </a:xfrm>
            <a:custGeom>
              <a:rect b="b" l="l" r="r" t="t"/>
              <a:pathLst>
                <a:path extrusionOk="0" h="65" w="8726">
                  <a:moveTo>
                    <a:pt x="0" y="0"/>
                  </a:moveTo>
                  <a:lnTo>
                    <a:pt x="0" y="65"/>
                  </a:lnTo>
                  <a:lnTo>
                    <a:pt x="8726" y="65"/>
                  </a:lnTo>
                  <a:lnTo>
                    <a:pt x="8726" y="0"/>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a:off x="1070481" y="4460119"/>
              <a:ext cx="175833" cy="2311"/>
            </a:xfrm>
            <a:custGeom>
              <a:rect b="b" l="l" r="r" t="t"/>
              <a:pathLst>
                <a:path extrusionOk="0" h="66" w="5022">
                  <a:moveTo>
                    <a:pt x="1" y="1"/>
                  </a:moveTo>
                  <a:lnTo>
                    <a:pt x="1" y="65"/>
                  </a:lnTo>
                  <a:lnTo>
                    <a:pt x="5022" y="65"/>
                  </a:lnTo>
                  <a:lnTo>
                    <a:pt x="5022" y="1"/>
                  </a:lnTo>
                  <a:close/>
                </a:path>
              </a:pathLst>
            </a:cu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28"/>
          <p:cNvGrpSpPr/>
          <p:nvPr/>
        </p:nvGrpSpPr>
        <p:grpSpPr>
          <a:xfrm>
            <a:off x="5215723" y="1329593"/>
            <a:ext cx="3081703" cy="2757573"/>
            <a:chOff x="5215723" y="1479118"/>
            <a:chExt cx="3081703" cy="2757573"/>
          </a:xfrm>
        </p:grpSpPr>
        <p:grpSp>
          <p:nvGrpSpPr>
            <p:cNvPr id="536" name="Google Shape;536;p28"/>
            <p:cNvGrpSpPr/>
            <p:nvPr/>
          </p:nvGrpSpPr>
          <p:grpSpPr>
            <a:xfrm>
              <a:off x="5215723" y="1707350"/>
              <a:ext cx="3081703" cy="2529341"/>
              <a:chOff x="5150194" y="1591500"/>
              <a:chExt cx="3081703" cy="2529341"/>
            </a:xfrm>
          </p:grpSpPr>
          <p:sp>
            <p:nvSpPr>
              <p:cNvPr id="537" name="Google Shape;537;p28"/>
              <p:cNvSpPr/>
              <p:nvPr/>
            </p:nvSpPr>
            <p:spPr>
              <a:xfrm>
                <a:off x="5150194" y="1591500"/>
                <a:ext cx="1147444" cy="2529341"/>
              </a:xfrm>
              <a:custGeom>
                <a:rect b="b" l="l" r="r" t="t"/>
                <a:pathLst>
                  <a:path extrusionOk="0" h="64368" w="46540">
                    <a:moveTo>
                      <a:pt x="45240" y="58"/>
                    </a:moveTo>
                    <a:cubicBezTo>
                      <a:pt x="45926" y="58"/>
                      <a:pt x="46482" y="614"/>
                      <a:pt x="46482" y="1299"/>
                    </a:cubicBezTo>
                    <a:lnTo>
                      <a:pt x="46482" y="63068"/>
                    </a:lnTo>
                    <a:cubicBezTo>
                      <a:pt x="46482" y="63753"/>
                      <a:pt x="45926" y="64310"/>
                      <a:pt x="45240" y="64310"/>
                    </a:cubicBezTo>
                    <a:lnTo>
                      <a:pt x="1299" y="64310"/>
                    </a:lnTo>
                    <a:cubicBezTo>
                      <a:pt x="615" y="64310"/>
                      <a:pt x="58" y="63753"/>
                      <a:pt x="58" y="63068"/>
                    </a:cubicBezTo>
                    <a:lnTo>
                      <a:pt x="58" y="1299"/>
                    </a:lnTo>
                    <a:cubicBezTo>
                      <a:pt x="58" y="614"/>
                      <a:pt x="615" y="58"/>
                      <a:pt x="1299" y="58"/>
                    </a:cubicBezTo>
                    <a:close/>
                    <a:moveTo>
                      <a:pt x="1299" y="0"/>
                    </a:moveTo>
                    <a:cubicBezTo>
                      <a:pt x="582" y="0"/>
                      <a:pt x="0" y="582"/>
                      <a:pt x="0" y="1299"/>
                    </a:cubicBezTo>
                    <a:lnTo>
                      <a:pt x="0" y="63068"/>
                    </a:lnTo>
                    <a:cubicBezTo>
                      <a:pt x="0" y="63786"/>
                      <a:pt x="582" y="64368"/>
                      <a:pt x="1299" y="64368"/>
                    </a:cubicBezTo>
                    <a:lnTo>
                      <a:pt x="45240" y="64368"/>
                    </a:lnTo>
                    <a:cubicBezTo>
                      <a:pt x="45958" y="64368"/>
                      <a:pt x="46539" y="63786"/>
                      <a:pt x="46539" y="63068"/>
                    </a:cubicBezTo>
                    <a:lnTo>
                      <a:pt x="46539" y="1299"/>
                    </a:lnTo>
                    <a:cubicBezTo>
                      <a:pt x="46539" y="582"/>
                      <a:pt x="45958" y="0"/>
                      <a:pt x="45240"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6402990" y="1591500"/>
                <a:ext cx="1828907" cy="2529341"/>
              </a:xfrm>
              <a:custGeom>
                <a:rect b="b" l="l" r="r" t="t"/>
                <a:pathLst>
                  <a:path extrusionOk="0" h="64368" w="46543">
                    <a:moveTo>
                      <a:pt x="45243" y="58"/>
                    </a:moveTo>
                    <a:cubicBezTo>
                      <a:pt x="45928" y="58"/>
                      <a:pt x="46485" y="614"/>
                      <a:pt x="46485" y="1299"/>
                    </a:cubicBezTo>
                    <a:lnTo>
                      <a:pt x="46485" y="63068"/>
                    </a:lnTo>
                    <a:cubicBezTo>
                      <a:pt x="46485" y="63753"/>
                      <a:pt x="45928" y="64310"/>
                      <a:pt x="45243" y="64310"/>
                    </a:cubicBezTo>
                    <a:lnTo>
                      <a:pt x="1299" y="64310"/>
                    </a:lnTo>
                    <a:cubicBezTo>
                      <a:pt x="617" y="64310"/>
                      <a:pt x="57" y="63753"/>
                      <a:pt x="57" y="63068"/>
                    </a:cubicBezTo>
                    <a:lnTo>
                      <a:pt x="57" y="1299"/>
                    </a:lnTo>
                    <a:cubicBezTo>
                      <a:pt x="57" y="614"/>
                      <a:pt x="617" y="58"/>
                      <a:pt x="1299" y="58"/>
                    </a:cubicBezTo>
                    <a:close/>
                    <a:moveTo>
                      <a:pt x="1299" y="0"/>
                    </a:moveTo>
                    <a:cubicBezTo>
                      <a:pt x="585" y="0"/>
                      <a:pt x="0" y="582"/>
                      <a:pt x="0" y="1299"/>
                    </a:cubicBezTo>
                    <a:lnTo>
                      <a:pt x="0" y="63068"/>
                    </a:lnTo>
                    <a:cubicBezTo>
                      <a:pt x="0" y="63786"/>
                      <a:pt x="585" y="64368"/>
                      <a:pt x="1299" y="64368"/>
                    </a:cubicBezTo>
                    <a:lnTo>
                      <a:pt x="45243" y="64368"/>
                    </a:lnTo>
                    <a:cubicBezTo>
                      <a:pt x="45961" y="64368"/>
                      <a:pt x="46542" y="63786"/>
                      <a:pt x="46542" y="63068"/>
                    </a:cubicBezTo>
                    <a:lnTo>
                      <a:pt x="46542" y="1299"/>
                    </a:lnTo>
                    <a:cubicBezTo>
                      <a:pt x="46542" y="582"/>
                      <a:pt x="45961" y="0"/>
                      <a:pt x="4524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28"/>
            <p:cNvGrpSpPr/>
            <p:nvPr/>
          </p:nvGrpSpPr>
          <p:grpSpPr>
            <a:xfrm>
              <a:off x="5723516" y="1479118"/>
              <a:ext cx="2288423" cy="1787926"/>
              <a:chOff x="5723516" y="1479118"/>
              <a:chExt cx="2288423" cy="1787926"/>
            </a:xfrm>
          </p:grpSpPr>
          <p:sp>
            <p:nvSpPr>
              <p:cNvPr id="540" name="Google Shape;540;p28"/>
              <p:cNvSpPr/>
              <p:nvPr/>
            </p:nvSpPr>
            <p:spPr>
              <a:xfrm>
                <a:off x="5723516" y="1479118"/>
                <a:ext cx="2288423" cy="291294"/>
              </a:xfrm>
              <a:custGeom>
                <a:rect b="b" l="l" r="r" t="t"/>
                <a:pathLst>
                  <a:path extrusionOk="0" h="7413" w="58237">
                    <a:moveTo>
                      <a:pt x="1756" y="1"/>
                    </a:moveTo>
                    <a:cubicBezTo>
                      <a:pt x="791" y="1"/>
                      <a:pt x="1" y="794"/>
                      <a:pt x="1" y="1760"/>
                    </a:cubicBezTo>
                    <a:lnTo>
                      <a:pt x="1" y="7413"/>
                    </a:lnTo>
                    <a:lnTo>
                      <a:pt x="58237" y="7413"/>
                    </a:lnTo>
                    <a:lnTo>
                      <a:pt x="58237" y="1760"/>
                    </a:lnTo>
                    <a:cubicBezTo>
                      <a:pt x="58237" y="794"/>
                      <a:pt x="57448" y="1"/>
                      <a:pt x="56482"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a:off x="6229445" y="1572681"/>
                <a:ext cx="104407" cy="104368"/>
              </a:xfrm>
              <a:custGeom>
                <a:rect b="b" l="l" r="r" t="t"/>
                <a:pathLst>
                  <a:path extrusionOk="0" h="2656" w="2657">
                    <a:moveTo>
                      <a:pt x="1329" y="0"/>
                    </a:moveTo>
                    <a:cubicBezTo>
                      <a:pt x="597" y="0"/>
                      <a:pt x="1" y="595"/>
                      <a:pt x="1" y="1328"/>
                    </a:cubicBezTo>
                    <a:cubicBezTo>
                      <a:pt x="1" y="2060"/>
                      <a:pt x="597" y="2656"/>
                      <a:pt x="1329" y="2656"/>
                    </a:cubicBezTo>
                    <a:cubicBezTo>
                      <a:pt x="2065" y="2656"/>
                      <a:pt x="2656" y="2060"/>
                      <a:pt x="2656" y="1328"/>
                    </a:cubicBezTo>
                    <a:cubicBezTo>
                      <a:pt x="2656" y="595"/>
                      <a:pt x="2065" y="0"/>
                      <a:pt x="1329"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a:off x="6044560" y="1572681"/>
                <a:ext cx="104407" cy="104368"/>
              </a:xfrm>
              <a:custGeom>
                <a:rect b="b" l="l" r="r" t="t"/>
                <a:pathLst>
                  <a:path extrusionOk="0" h="2656" w="2657">
                    <a:moveTo>
                      <a:pt x="1328" y="0"/>
                    </a:moveTo>
                    <a:cubicBezTo>
                      <a:pt x="596" y="0"/>
                      <a:pt x="0" y="595"/>
                      <a:pt x="0" y="1328"/>
                    </a:cubicBezTo>
                    <a:cubicBezTo>
                      <a:pt x="0" y="2060"/>
                      <a:pt x="596" y="2656"/>
                      <a:pt x="1328" y="2656"/>
                    </a:cubicBezTo>
                    <a:cubicBezTo>
                      <a:pt x="2060" y="2656"/>
                      <a:pt x="2656" y="2060"/>
                      <a:pt x="2656" y="1328"/>
                    </a:cubicBezTo>
                    <a:cubicBezTo>
                      <a:pt x="2656" y="595"/>
                      <a:pt x="2060" y="0"/>
                      <a:pt x="1328" y="0"/>
                    </a:cubicBez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p:nvPr/>
            </p:nvSpPr>
            <p:spPr>
              <a:xfrm>
                <a:off x="5859635" y="1572681"/>
                <a:ext cx="104407" cy="104368"/>
              </a:xfrm>
              <a:custGeom>
                <a:rect b="b" l="l" r="r" t="t"/>
                <a:pathLst>
                  <a:path extrusionOk="0" h="2656" w="2657">
                    <a:moveTo>
                      <a:pt x="1329" y="0"/>
                    </a:moveTo>
                    <a:cubicBezTo>
                      <a:pt x="593" y="0"/>
                      <a:pt x="0" y="595"/>
                      <a:pt x="0" y="1328"/>
                    </a:cubicBezTo>
                    <a:cubicBezTo>
                      <a:pt x="0" y="2060"/>
                      <a:pt x="593" y="2656"/>
                      <a:pt x="1329" y="2656"/>
                    </a:cubicBezTo>
                    <a:cubicBezTo>
                      <a:pt x="2061" y="2656"/>
                      <a:pt x="2656" y="2060"/>
                      <a:pt x="2656" y="1328"/>
                    </a:cubicBezTo>
                    <a:cubicBezTo>
                      <a:pt x="2656" y="595"/>
                      <a:pt x="2061" y="0"/>
                      <a:pt x="1329" y="0"/>
                    </a:cubicBezTo>
                    <a:close/>
                  </a:path>
                </a:pathLst>
              </a:cu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8"/>
              <p:cNvSpPr/>
              <p:nvPr/>
            </p:nvSpPr>
            <p:spPr>
              <a:xfrm>
                <a:off x="5723516" y="1770377"/>
                <a:ext cx="2288423" cy="1496668"/>
              </a:xfrm>
              <a:custGeom>
                <a:rect b="b" l="l" r="r" t="t"/>
                <a:pathLst>
                  <a:path extrusionOk="0" h="38088" w="58237">
                    <a:moveTo>
                      <a:pt x="1" y="1"/>
                    </a:moveTo>
                    <a:lnTo>
                      <a:pt x="1" y="36332"/>
                    </a:lnTo>
                    <a:cubicBezTo>
                      <a:pt x="1" y="37297"/>
                      <a:pt x="791" y="38087"/>
                      <a:pt x="1756" y="38087"/>
                    </a:cubicBezTo>
                    <a:lnTo>
                      <a:pt x="56482" y="38087"/>
                    </a:lnTo>
                    <a:cubicBezTo>
                      <a:pt x="57448" y="38087"/>
                      <a:pt x="58237" y="37297"/>
                      <a:pt x="58237" y="36332"/>
                    </a:cubicBezTo>
                    <a:lnTo>
                      <a:pt x="5823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5" name="Google Shape;545;p28"/>
          <p:cNvSpPr txBox="1"/>
          <p:nvPr>
            <p:ph type="ctrTitle"/>
          </p:nvPr>
        </p:nvSpPr>
        <p:spPr>
          <a:xfrm>
            <a:off x="1365525" y="1993050"/>
            <a:ext cx="2670300" cy="1057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02. Funding your education</a:t>
            </a:r>
            <a:endParaRPr/>
          </a:p>
        </p:txBody>
      </p:sp>
      <p:grpSp>
        <p:nvGrpSpPr>
          <p:cNvPr id="546" name="Google Shape;546;p28"/>
          <p:cNvGrpSpPr/>
          <p:nvPr/>
        </p:nvGrpSpPr>
        <p:grpSpPr>
          <a:xfrm>
            <a:off x="4394088" y="3149994"/>
            <a:ext cx="1221060" cy="1220197"/>
            <a:chOff x="4394088" y="3299519"/>
            <a:chExt cx="1221060" cy="1220197"/>
          </a:xfrm>
        </p:grpSpPr>
        <p:sp>
          <p:nvSpPr>
            <p:cNvPr id="547" name="Google Shape;547;p28"/>
            <p:cNvSpPr/>
            <p:nvPr/>
          </p:nvSpPr>
          <p:spPr>
            <a:xfrm>
              <a:off x="5004504" y="3380350"/>
              <a:ext cx="610644" cy="1139359"/>
            </a:xfrm>
            <a:custGeom>
              <a:rect b="b" l="l" r="r" t="t"/>
              <a:pathLst>
                <a:path extrusionOk="0" h="28995" w="15540">
                  <a:moveTo>
                    <a:pt x="7768" y="1"/>
                  </a:moveTo>
                  <a:lnTo>
                    <a:pt x="5740" y="3515"/>
                  </a:lnTo>
                  <a:cubicBezTo>
                    <a:pt x="9175" y="5492"/>
                    <a:pt x="11486" y="9203"/>
                    <a:pt x="11486" y="13457"/>
                  </a:cubicBezTo>
                  <a:cubicBezTo>
                    <a:pt x="11486" y="19799"/>
                    <a:pt x="6343" y="24939"/>
                    <a:pt x="1" y="24939"/>
                  </a:cubicBezTo>
                  <a:lnTo>
                    <a:pt x="1" y="28995"/>
                  </a:lnTo>
                  <a:cubicBezTo>
                    <a:pt x="8579" y="28995"/>
                    <a:pt x="15539" y="22035"/>
                    <a:pt x="15539" y="13457"/>
                  </a:cubicBezTo>
                  <a:cubicBezTo>
                    <a:pt x="15539" y="7707"/>
                    <a:pt x="12412" y="2685"/>
                    <a:pt x="77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4394088" y="3909150"/>
              <a:ext cx="610448" cy="610566"/>
            </a:xfrm>
            <a:custGeom>
              <a:rect b="b" l="l" r="r" t="t"/>
              <a:pathLst>
                <a:path extrusionOk="0" h="15538" w="15535">
                  <a:moveTo>
                    <a:pt x="0" y="0"/>
                  </a:moveTo>
                  <a:cubicBezTo>
                    <a:pt x="0" y="4117"/>
                    <a:pt x="1641" y="8076"/>
                    <a:pt x="4551" y="10984"/>
                  </a:cubicBezTo>
                  <a:cubicBezTo>
                    <a:pt x="7462" y="13894"/>
                    <a:pt x="11418" y="15538"/>
                    <a:pt x="15535" y="15538"/>
                  </a:cubicBezTo>
                  <a:lnTo>
                    <a:pt x="15535" y="11482"/>
                  </a:lnTo>
                  <a:cubicBezTo>
                    <a:pt x="9196" y="11482"/>
                    <a:pt x="4053" y="6342"/>
                    <a:pt x="40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p:nvPr/>
          </p:nvSpPr>
          <p:spPr>
            <a:xfrm>
              <a:off x="4394088" y="3299519"/>
              <a:ext cx="915691" cy="609662"/>
            </a:xfrm>
            <a:custGeom>
              <a:rect b="b" l="l" r="r" t="t"/>
              <a:pathLst>
                <a:path extrusionOk="0" h="15515" w="23303">
                  <a:moveTo>
                    <a:pt x="15601" y="0"/>
                  </a:moveTo>
                  <a:cubicBezTo>
                    <a:pt x="10214" y="0"/>
                    <a:pt x="4947" y="2787"/>
                    <a:pt x="2078" y="7750"/>
                  </a:cubicBezTo>
                  <a:cubicBezTo>
                    <a:pt x="721" y="10104"/>
                    <a:pt x="0" y="12790"/>
                    <a:pt x="0" y="15514"/>
                  </a:cubicBezTo>
                  <a:lnTo>
                    <a:pt x="4053" y="15514"/>
                  </a:lnTo>
                  <a:cubicBezTo>
                    <a:pt x="4053" y="9168"/>
                    <a:pt x="9196" y="4031"/>
                    <a:pt x="15535" y="4031"/>
                  </a:cubicBezTo>
                  <a:cubicBezTo>
                    <a:pt x="17627" y="4031"/>
                    <a:pt x="19590" y="4588"/>
                    <a:pt x="21274" y="5572"/>
                  </a:cubicBezTo>
                  <a:lnTo>
                    <a:pt x="23302" y="2058"/>
                  </a:lnTo>
                  <a:cubicBezTo>
                    <a:pt x="20882" y="662"/>
                    <a:pt x="18227" y="0"/>
                    <a:pt x="156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28"/>
          <p:cNvSpPr/>
          <p:nvPr/>
        </p:nvSpPr>
        <p:spPr>
          <a:xfrm>
            <a:off x="4670099" y="3237152"/>
            <a:ext cx="2593" cy="5973"/>
          </a:xfrm>
          <a:custGeom>
            <a:rect b="b" l="l" r="r" t="t"/>
            <a:pathLst>
              <a:path extrusionOk="0" h="152" w="66">
                <a:moveTo>
                  <a:pt x="65" y="1"/>
                </a:moveTo>
                <a:cubicBezTo>
                  <a:pt x="54" y="1"/>
                  <a:pt x="40" y="4"/>
                  <a:pt x="29" y="12"/>
                </a:cubicBezTo>
                <a:cubicBezTo>
                  <a:pt x="4" y="30"/>
                  <a:pt x="0" y="65"/>
                  <a:pt x="19" y="90"/>
                </a:cubicBezTo>
                <a:cubicBezTo>
                  <a:pt x="32" y="112"/>
                  <a:pt x="50" y="130"/>
                  <a:pt x="65" y="152"/>
                </a:cubicBezTo>
                <a:lnTo>
                  <a:pt x="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8"/>
          <p:cNvSpPr/>
          <p:nvPr/>
        </p:nvSpPr>
        <p:spPr>
          <a:xfrm>
            <a:off x="8052890" y="3127164"/>
            <a:ext cx="2554" cy="4951"/>
          </a:xfrm>
          <a:custGeom>
            <a:rect b="b" l="l" r="r" t="t"/>
            <a:pathLst>
              <a:path extrusionOk="0" h="126" w="65">
                <a:moveTo>
                  <a:pt x="0" y="0"/>
                </a:moveTo>
                <a:lnTo>
                  <a:pt x="0" y="126"/>
                </a:lnTo>
                <a:cubicBezTo>
                  <a:pt x="18" y="126"/>
                  <a:pt x="36" y="116"/>
                  <a:pt x="47" y="98"/>
                </a:cubicBezTo>
                <a:cubicBezTo>
                  <a:pt x="65" y="73"/>
                  <a:pt x="58" y="36"/>
                  <a:pt x="29" y="18"/>
                </a:cubicBezTo>
                <a:cubicBezTo>
                  <a:pt x="18" y="15"/>
                  <a:pt x="11" y="8"/>
                  <a:pt x="0" y="0"/>
                </a:cubicBezTo>
                <a:close/>
              </a:path>
            </a:pathLst>
          </a:custGeom>
          <a:solidFill>
            <a:srgbClr val="FEF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8"/>
          <p:cNvSpPr/>
          <p:nvPr/>
        </p:nvSpPr>
        <p:spPr>
          <a:xfrm>
            <a:off x="4670099" y="2168078"/>
            <a:ext cx="2593" cy="4833"/>
          </a:xfrm>
          <a:custGeom>
            <a:rect b="b" l="l" r="r" t="t"/>
            <a:pathLst>
              <a:path extrusionOk="0" h="123" w="66">
                <a:moveTo>
                  <a:pt x="65" y="0"/>
                </a:moveTo>
                <a:cubicBezTo>
                  <a:pt x="54" y="4"/>
                  <a:pt x="47" y="7"/>
                  <a:pt x="37" y="15"/>
                </a:cubicBezTo>
                <a:cubicBezTo>
                  <a:pt x="11" y="29"/>
                  <a:pt x="0" y="65"/>
                  <a:pt x="15" y="90"/>
                </a:cubicBezTo>
                <a:cubicBezTo>
                  <a:pt x="25" y="111"/>
                  <a:pt x="44" y="122"/>
                  <a:pt x="65" y="122"/>
                </a:cubicBezTo>
                <a:lnTo>
                  <a:pt x="65" y="0"/>
                </a:lnTo>
                <a:close/>
              </a:path>
            </a:pathLst>
          </a:custGeom>
          <a:solidFill>
            <a:srgbClr val="D6E4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p:nvPr/>
        </p:nvSpPr>
        <p:spPr>
          <a:xfrm>
            <a:off x="8052890" y="2518830"/>
            <a:ext cx="2554" cy="5973"/>
          </a:xfrm>
          <a:custGeom>
            <a:rect b="b" l="l" r="r" t="t"/>
            <a:pathLst>
              <a:path extrusionOk="0" h="152" w="65">
                <a:moveTo>
                  <a:pt x="0" y="0"/>
                </a:moveTo>
                <a:lnTo>
                  <a:pt x="0" y="151"/>
                </a:lnTo>
                <a:cubicBezTo>
                  <a:pt x="15" y="134"/>
                  <a:pt x="29" y="112"/>
                  <a:pt x="43" y="94"/>
                </a:cubicBezTo>
                <a:cubicBezTo>
                  <a:pt x="65" y="69"/>
                  <a:pt x="58" y="33"/>
                  <a:pt x="36" y="15"/>
                </a:cubicBezTo>
                <a:cubicBezTo>
                  <a:pt x="25" y="8"/>
                  <a:pt x="11" y="0"/>
                  <a:pt x="0" y="0"/>
                </a:cubicBezTo>
                <a:close/>
              </a:path>
            </a:pathLst>
          </a:custGeom>
          <a:solidFill>
            <a:srgbClr val="CCD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28"/>
          <p:cNvGrpSpPr/>
          <p:nvPr/>
        </p:nvGrpSpPr>
        <p:grpSpPr>
          <a:xfrm>
            <a:off x="4710406" y="1665960"/>
            <a:ext cx="3380414" cy="2313100"/>
            <a:chOff x="4710406" y="1815485"/>
            <a:chExt cx="3380414" cy="2313100"/>
          </a:xfrm>
        </p:grpSpPr>
        <p:sp>
          <p:nvSpPr>
            <p:cNvPr id="555" name="Google Shape;555;p28"/>
            <p:cNvSpPr/>
            <p:nvPr/>
          </p:nvSpPr>
          <p:spPr>
            <a:xfrm>
              <a:off x="4710406" y="1815485"/>
              <a:ext cx="3380234" cy="2313100"/>
            </a:xfrm>
            <a:custGeom>
              <a:rect b="b" l="l" r="r" t="t"/>
              <a:pathLst>
                <a:path extrusionOk="0" h="58865" w="86022">
                  <a:moveTo>
                    <a:pt x="2190" y="1"/>
                  </a:moveTo>
                  <a:cubicBezTo>
                    <a:pt x="987" y="1"/>
                    <a:pt x="0" y="983"/>
                    <a:pt x="0" y="2186"/>
                  </a:cubicBezTo>
                  <a:lnTo>
                    <a:pt x="0" y="56679"/>
                  </a:lnTo>
                  <a:cubicBezTo>
                    <a:pt x="0" y="57881"/>
                    <a:pt x="987" y="58865"/>
                    <a:pt x="2190" y="58865"/>
                  </a:cubicBezTo>
                  <a:lnTo>
                    <a:pt x="83832" y="58865"/>
                  </a:lnTo>
                  <a:cubicBezTo>
                    <a:pt x="85034" y="58865"/>
                    <a:pt x="86021" y="57881"/>
                    <a:pt x="86021" y="56679"/>
                  </a:cubicBezTo>
                  <a:lnTo>
                    <a:pt x="86021" y="2186"/>
                  </a:lnTo>
                  <a:cubicBezTo>
                    <a:pt x="86021" y="983"/>
                    <a:pt x="85034" y="1"/>
                    <a:pt x="83832"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p:nvPr/>
          </p:nvSpPr>
          <p:spPr>
            <a:xfrm>
              <a:off x="4710425" y="2037750"/>
              <a:ext cx="3380234" cy="1927813"/>
            </a:xfrm>
            <a:custGeom>
              <a:rect b="b" l="l" r="r" t="t"/>
              <a:pathLst>
                <a:path extrusionOk="0" h="49060" w="86022">
                  <a:moveTo>
                    <a:pt x="0" y="1"/>
                  </a:moveTo>
                  <a:lnTo>
                    <a:pt x="0" y="49059"/>
                  </a:lnTo>
                  <a:lnTo>
                    <a:pt x="86021" y="49059"/>
                  </a:lnTo>
                  <a:lnTo>
                    <a:pt x="86021" y="1"/>
                  </a:lnTo>
                  <a:close/>
                </a:path>
              </a:pathLst>
            </a:custGeom>
            <a:solidFill>
              <a:schemeClr val="dk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28"/>
            <p:cNvGrpSpPr/>
            <p:nvPr/>
          </p:nvGrpSpPr>
          <p:grpSpPr>
            <a:xfrm>
              <a:off x="4710585" y="2281922"/>
              <a:ext cx="3380235" cy="1683652"/>
              <a:chOff x="4710585" y="2281922"/>
              <a:chExt cx="3380235" cy="1683652"/>
            </a:xfrm>
          </p:grpSpPr>
          <p:sp>
            <p:nvSpPr>
              <p:cNvPr id="558" name="Google Shape;558;p28"/>
              <p:cNvSpPr/>
              <p:nvPr/>
            </p:nvSpPr>
            <p:spPr>
              <a:xfrm>
                <a:off x="4710585" y="3230006"/>
                <a:ext cx="3380234" cy="447295"/>
              </a:xfrm>
              <a:custGeom>
                <a:rect b="b" l="l" r="r" t="t"/>
                <a:pathLst>
                  <a:path extrusionOk="0" h="11383" w="86022">
                    <a:moveTo>
                      <a:pt x="84485" y="464"/>
                    </a:moveTo>
                    <a:lnTo>
                      <a:pt x="84485" y="582"/>
                    </a:lnTo>
                    <a:cubicBezTo>
                      <a:pt x="85006" y="769"/>
                      <a:pt x="85512" y="1009"/>
                      <a:pt x="85989" y="1304"/>
                    </a:cubicBezTo>
                    <a:cubicBezTo>
                      <a:pt x="86000" y="1311"/>
                      <a:pt x="86011" y="1314"/>
                      <a:pt x="86021" y="1314"/>
                    </a:cubicBezTo>
                    <a:lnTo>
                      <a:pt x="86021" y="1188"/>
                    </a:lnTo>
                    <a:cubicBezTo>
                      <a:pt x="85534" y="890"/>
                      <a:pt x="85017" y="650"/>
                      <a:pt x="84485" y="464"/>
                    </a:cubicBezTo>
                    <a:close/>
                    <a:moveTo>
                      <a:pt x="0" y="3988"/>
                    </a:moveTo>
                    <a:lnTo>
                      <a:pt x="0" y="4139"/>
                    </a:lnTo>
                    <a:cubicBezTo>
                      <a:pt x="467" y="4760"/>
                      <a:pt x="980" y="5348"/>
                      <a:pt x="1536" y="5898"/>
                    </a:cubicBezTo>
                    <a:lnTo>
                      <a:pt x="1536" y="5740"/>
                    </a:lnTo>
                    <a:cubicBezTo>
                      <a:pt x="994" y="5194"/>
                      <a:pt x="499" y="4620"/>
                      <a:pt x="47" y="4009"/>
                    </a:cubicBezTo>
                    <a:cubicBezTo>
                      <a:pt x="36" y="3996"/>
                      <a:pt x="18" y="3988"/>
                      <a:pt x="0" y="3988"/>
                    </a:cubicBezTo>
                    <a:close/>
                    <a:moveTo>
                      <a:pt x="81772" y="0"/>
                    </a:moveTo>
                    <a:cubicBezTo>
                      <a:pt x="80738" y="0"/>
                      <a:pt x="79708" y="201"/>
                      <a:pt x="78764" y="603"/>
                    </a:cubicBezTo>
                    <a:cubicBezTo>
                      <a:pt x="77540" y="1131"/>
                      <a:pt x="76470" y="1971"/>
                      <a:pt x="75437" y="2785"/>
                    </a:cubicBezTo>
                    <a:cubicBezTo>
                      <a:pt x="74690" y="3375"/>
                      <a:pt x="73918" y="3984"/>
                      <a:pt x="73093" y="4469"/>
                    </a:cubicBezTo>
                    <a:cubicBezTo>
                      <a:pt x="71201" y="5578"/>
                      <a:pt x="68918" y="6128"/>
                      <a:pt x="66183" y="6128"/>
                    </a:cubicBezTo>
                    <a:cubicBezTo>
                      <a:pt x="64687" y="6128"/>
                      <a:pt x="63054" y="5966"/>
                      <a:pt x="61276" y="5636"/>
                    </a:cubicBezTo>
                    <a:cubicBezTo>
                      <a:pt x="59949" y="5388"/>
                      <a:pt x="58603" y="5076"/>
                      <a:pt x="57304" y="4774"/>
                    </a:cubicBezTo>
                    <a:cubicBezTo>
                      <a:pt x="54662" y="4160"/>
                      <a:pt x="51930" y="3525"/>
                      <a:pt x="49203" y="3418"/>
                    </a:cubicBezTo>
                    <a:cubicBezTo>
                      <a:pt x="48911" y="3406"/>
                      <a:pt x="48625" y="3399"/>
                      <a:pt x="48337" y="3399"/>
                    </a:cubicBezTo>
                    <a:cubicBezTo>
                      <a:pt x="46183" y="3399"/>
                      <a:pt x="44066" y="3711"/>
                      <a:pt x="41980" y="4207"/>
                    </a:cubicBezTo>
                    <a:lnTo>
                      <a:pt x="41980" y="4326"/>
                    </a:lnTo>
                    <a:cubicBezTo>
                      <a:pt x="44066" y="3827"/>
                      <a:pt x="46183" y="3514"/>
                      <a:pt x="48337" y="3514"/>
                    </a:cubicBezTo>
                    <a:cubicBezTo>
                      <a:pt x="48625" y="3514"/>
                      <a:pt x="48911" y="3518"/>
                      <a:pt x="49195" y="3532"/>
                    </a:cubicBezTo>
                    <a:cubicBezTo>
                      <a:pt x="51916" y="3636"/>
                      <a:pt x="54640" y="4271"/>
                      <a:pt x="57274" y="4885"/>
                    </a:cubicBezTo>
                    <a:cubicBezTo>
                      <a:pt x="58578" y="5187"/>
                      <a:pt x="59927" y="5499"/>
                      <a:pt x="61255" y="5747"/>
                    </a:cubicBezTo>
                    <a:cubicBezTo>
                      <a:pt x="63039" y="6077"/>
                      <a:pt x="64679" y="6242"/>
                      <a:pt x="66183" y="6242"/>
                    </a:cubicBezTo>
                    <a:cubicBezTo>
                      <a:pt x="68940" y="6242"/>
                      <a:pt x="71241" y="5686"/>
                      <a:pt x="73151" y="4566"/>
                    </a:cubicBezTo>
                    <a:cubicBezTo>
                      <a:pt x="73983" y="4077"/>
                      <a:pt x="74758" y="3468"/>
                      <a:pt x="75508" y="2876"/>
                    </a:cubicBezTo>
                    <a:cubicBezTo>
                      <a:pt x="76535" y="2064"/>
                      <a:pt x="77597" y="1228"/>
                      <a:pt x="78810" y="708"/>
                    </a:cubicBezTo>
                    <a:cubicBezTo>
                      <a:pt x="79740" y="309"/>
                      <a:pt x="80753" y="115"/>
                      <a:pt x="81772" y="115"/>
                    </a:cubicBezTo>
                    <a:cubicBezTo>
                      <a:pt x="82648" y="115"/>
                      <a:pt x="83531" y="259"/>
                      <a:pt x="84371" y="542"/>
                    </a:cubicBezTo>
                    <a:lnTo>
                      <a:pt x="84371" y="424"/>
                    </a:lnTo>
                    <a:cubicBezTo>
                      <a:pt x="83531" y="144"/>
                      <a:pt x="82648" y="0"/>
                      <a:pt x="81772" y="0"/>
                    </a:cubicBezTo>
                    <a:close/>
                    <a:moveTo>
                      <a:pt x="37756" y="5439"/>
                    </a:moveTo>
                    <a:cubicBezTo>
                      <a:pt x="36091" y="5994"/>
                      <a:pt x="34446" y="6619"/>
                      <a:pt x="32817" y="7233"/>
                    </a:cubicBezTo>
                    <a:cubicBezTo>
                      <a:pt x="31177" y="7854"/>
                      <a:pt x="29483" y="8497"/>
                      <a:pt x="27806" y="9057"/>
                    </a:cubicBezTo>
                    <a:cubicBezTo>
                      <a:pt x="23360" y="10546"/>
                      <a:pt x="19530" y="11267"/>
                      <a:pt x="15983" y="11267"/>
                    </a:cubicBezTo>
                    <a:cubicBezTo>
                      <a:pt x="15014" y="11267"/>
                      <a:pt x="14066" y="11214"/>
                      <a:pt x="13137" y="11106"/>
                    </a:cubicBezTo>
                    <a:cubicBezTo>
                      <a:pt x="8614" y="10589"/>
                      <a:pt x="4551" y="8708"/>
                      <a:pt x="1651" y="5851"/>
                    </a:cubicBezTo>
                    <a:lnTo>
                      <a:pt x="1651" y="6009"/>
                    </a:lnTo>
                    <a:cubicBezTo>
                      <a:pt x="4562" y="8841"/>
                      <a:pt x="8618" y="10704"/>
                      <a:pt x="13122" y="11220"/>
                    </a:cubicBezTo>
                    <a:cubicBezTo>
                      <a:pt x="14060" y="11328"/>
                      <a:pt x="15011" y="11382"/>
                      <a:pt x="15983" y="11382"/>
                    </a:cubicBezTo>
                    <a:cubicBezTo>
                      <a:pt x="19540" y="11382"/>
                      <a:pt x="23381" y="10657"/>
                      <a:pt x="27843" y="9164"/>
                    </a:cubicBezTo>
                    <a:cubicBezTo>
                      <a:pt x="29522" y="8604"/>
                      <a:pt x="31216" y="7962"/>
                      <a:pt x="32860" y="7341"/>
                    </a:cubicBezTo>
                    <a:cubicBezTo>
                      <a:pt x="34472" y="6731"/>
                      <a:pt x="36105" y="6113"/>
                      <a:pt x="37756" y="5557"/>
                    </a:cubicBezTo>
                    <a:lnTo>
                      <a:pt x="37756" y="543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28"/>
              <p:cNvGrpSpPr/>
              <p:nvPr/>
            </p:nvGrpSpPr>
            <p:grpSpPr>
              <a:xfrm>
                <a:off x="4710585" y="2281922"/>
                <a:ext cx="3380235" cy="634850"/>
                <a:chOff x="4672653" y="2281922"/>
                <a:chExt cx="3380235" cy="634850"/>
              </a:xfrm>
            </p:grpSpPr>
            <p:sp>
              <p:nvSpPr>
                <p:cNvPr id="560" name="Google Shape;560;p28"/>
                <p:cNvSpPr/>
                <p:nvPr/>
              </p:nvSpPr>
              <p:spPr>
                <a:xfrm>
                  <a:off x="4672653" y="2293200"/>
                  <a:ext cx="60514" cy="29235"/>
                </a:xfrm>
                <a:custGeom>
                  <a:rect b="b" l="l" r="r" t="t"/>
                  <a:pathLst>
                    <a:path extrusionOk="0" h="744" w="1540">
                      <a:moveTo>
                        <a:pt x="1539" y="0"/>
                      </a:moveTo>
                      <a:lnTo>
                        <a:pt x="1539" y="0"/>
                      </a:lnTo>
                      <a:cubicBezTo>
                        <a:pt x="1005" y="151"/>
                        <a:pt x="489" y="356"/>
                        <a:pt x="0" y="621"/>
                      </a:cubicBezTo>
                      <a:lnTo>
                        <a:pt x="0" y="743"/>
                      </a:lnTo>
                      <a:cubicBezTo>
                        <a:pt x="7" y="743"/>
                        <a:pt x="18" y="739"/>
                        <a:pt x="25" y="736"/>
                      </a:cubicBezTo>
                      <a:cubicBezTo>
                        <a:pt x="506" y="474"/>
                        <a:pt x="1012" y="270"/>
                        <a:pt x="1536" y="119"/>
                      </a:cubicBezTo>
                      <a:cubicBezTo>
                        <a:pt x="1536" y="79"/>
                        <a:pt x="1539" y="40"/>
                        <a:pt x="153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4737530" y="2281922"/>
                  <a:ext cx="3315358" cy="634850"/>
                </a:xfrm>
                <a:custGeom>
                  <a:rect b="b" l="l" r="r" t="t"/>
                  <a:pathLst>
                    <a:path extrusionOk="0" h="16156" w="84371">
                      <a:moveTo>
                        <a:pt x="84370" y="9834"/>
                      </a:moveTo>
                      <a:cubicBezTo>
                        <a:pt x="84352" y="9834"/>
                        <a:pt x="84335" y="9842"/>
                        <a:pt x="84324" y="9856"/>
                      </a:cubicBezTo>
                      <a:cubicBezTo>
                        <a:pt x="83871" y="10434"/>
                        <a:pt x="83373" y="10976"/>
                        <a:pt x="82834" y="11482"/>
                      </a:cubicBezTo>
                      <a:lnTo>
                        <a:pt x="82834" y="11636"/>
                      </a:lnTo>
                      <a:cubicBezTo>
                        <a:pt x="83391" y="11123"/>
                        <a:pt x="83904" y="10574"/>
                        <a:pt x="84370" y="9985"/>
                      </a:cubicBezTo>
                      <a:lnTo>
                        <a:pt x="84370" y="9834"/>
                      </a:lnTo>
                      <a:close/>
                      <a:moveTo>
                        <a:pt x="2021" y="0"/>
                      </a:moveTo>
                      <a:cubicBezTo>
                        <a:pt x="1339" y="0"/>
                        <a:pt x="660" y="86"/>
                        <a:pt x="4" y="255"/>
                      </a:cubicBezTo>
                      <a:cubicBezTo>
                        <a:pt x="4" y="298"/>
                        <a:pt x="0" y="334"/>
                        <a:pt x="0" y="377"/>
                      </a:cubicBezTo>
                      <a:cubicBezTo>
                        <a:pt x="657" y="201"/>
                        <a:pt x="1339" y="111"/>
                        <a:pt x="2025" y="111"/>
                      </a:cubicBezTo>
                      <a:cubicBezTo>
                        <a:pt x="3234" y="111"/>
                        <a:pt x="4454" y="388"/>
                        <a:pt x="5557" y="940"/>
                      </a:cubicBezTo>
                      <a:cubicBezTo>
                        <a:pt x="6770" y="1547"/>
                        <a:pt x="7832" y="2459"/>
                        <a:pt x="8862" y="3342"/>
                      </a:cubicBezTo>
                      <a:cubicBezTo>
                        <a:pt x="9609" y="3988"/>
                        <a:pt x="10388" y="4652"/>
                        <a:pt x="11216" y="5201"/>
                      </a:cubicBezTo>
                      <a:cubicBezTo>
                        <a:pt x="13482" y="6690"/>
                        <a:pt x="16307" y="7427"/>
                        <a:pt x="19784" y="7427"/>
                      </a:cubicBezTo>
                      <a:cubicBezTo>
                        <a:pt x="20833" y="7427"/>
                        <a:pt x="21938" y="7362"/>
                        <a:pt x="23108" y="7229"/>
                      </a:cubicBezTo>
                      <a:cubicBezTo>
                        <a:pt x="24439" y="7078"/>
                        <a:pt x="25786" y="6859"/>
                        <a:pt x="27088" y="6651"/>
                      </a:cubicBezTo>
                      <a:cubicBezTo>
                        <a:pt x="29497" y="6259"/>
                        <a:pt x="31977" y="5861"/>
                        <a:pt x="34461" y="5861"/>
                      </a:cubicBezTo>
                      <a:lnTo>
                        <a:pt x="34777" y="5861"/>
                      </a:lnTo>
                      <a:cubicBezTo>
                        <a:pt x="34953" y="5840"/>
                        <a:pt x="35129" y="5825"/>
                        <a:pt x="35305" y="5825"/>
                      </a:cubicBezTo>
                      <a:cubicBezTo>
                        <a:pt x="35595" y="5825"/>
                        <a:pt x="35883" y="5858"/>
                        <a:pt x="36173" y="5926"/>
                      </a:cubicBezTo>
                      <a:cubicBezTo>
                        <a:pt x="41485" y="6342"/>
                        <a:pt x="46575" y="8628"/>
                        <a:pt x="51506" y="10847"/>
                      </a:cubicBezTo>
                      <a:cubicBezTo>
                        <a:pt x="53147" y="11587"/>
                        <a:pt x="54845" y="12347"/>
                        <a:pt x="56521" y="13029"/>
                      </a:cubicBezTo>
                      <a:cubicBezTo>
                        <a:pt x="61751" y="15150"/>
                        <a:pt x="66126" y="16156"/>
                        <a:pt x="70189" y="16156"/>
                      </a:cubicBezTo>
                      <a:cubicBezTo>
                        <a:pt x="70544" y="16156"/>
                        <a:pt x="70892" y="16149"/>
                        <a:pt x="71245" y="16134"/>
                      </a:cubicBezTo>
                      <a:cubicBezTo>
                        <a:pt x="75749" y="15937"/>
                        <a:pt x="79805" y="14365"/>
                        <a:pt x="82720" y="11741"/>
                      </a:cubicBezTo>
                      <a:lnTo>
                        <a:pt x="82720" y="11587"/>
                      </a:lnTo>
                      <a:cubicBezTo>
                        <a:pt x="79819" y="14235"/>
                        <a:pt x="75759" y="15826"/>
                        <a:pt x="71237" y="16019"/>
                      </a:cubicBezTo>
                      <a:cubicBezTo>
                        <a:pt x="70889" y="16033"/>
                        <a:pt x="70541" y="16041"/>
                        <a:pt x="70189" y="16041"/>
                      </a:cubicBezTo>
                      <a:cubicBezTo>
                        <a:pt x="66141" y="16041"/>
                        <a:pt x="61776" y="15039"/>
                        <a:pt x="56564" y="12925"/>
                      </a:cubicBezTo>
                      <a:cubicBezTo>
                        <a:pt x="54891" y="12243"/>
                        <a:pt x="53194" y="11482"/>
                        <a:pt x="51553" y="10743"/>
                      </a:cubicBezTo>
                      <a:cubicBezTo>
                        <a:pt x="46303" y="8381"/>
                        <a:pt x="40871" y="5941"/>
                        <a:pt x="35172" y="5757"/>
                      </a:cubicBezTo>
                      <a:cubicBezTo>
                        <a:pt x="34935" y="5750"/>
                        <a:pt x="34698" y="5747"/>
                        <a:pt x="34461" y="5747"/>
                      </a:cubicBezTo>
                      <a:cubicBezTo>
                        <a:pt x="31970" y="5747"/>
                        <a:pt x="29483" y="6148"/>
                        <a:pt x="27071" y="6536"/>
                      </a:cubicBezTo>
                      <a:cubicBezTo>
                        <a:pt x="25771" y="6748"/>
                        <a:pt x="24426" y="6963"/>
                        <a:pt x="23097" y="7114"/>
                      </a:cubicBezTo>
                      <a:cubicBezTo>
                        <a:pt x="21931" y="7247"/>
                        <a:pt x="20829" y="7315"/>
                        <a:pt x="19784" y="7315"/>
                      </a:cubicBezTo>
                      <a:cubicBezTo>
                        <a:pt x="16328" y="7315"/>
                        <a:pt x="13525" y="6582"/>
                        <a:pt x="11281" y="5104"/>
                      </a:cubicBezTo>
                      <a:cubicBezTo>
                        <a:pt x="10456" y="4562"/>
                        <a:pt x="9680" y="3898"/>
                        <a:pt x="8934" y="3256"/>
                      </a:cubicBezTo>
                      <a:cubicBezTo>
                        <a:pt x="7900" y="2369"/>
                        <a:pt x="6831" y="1450"/>
                        <a:pt x="5607" y="837"/>
                      </a:cubicBezTo>
                      <a:cubicBezTo>
                        <a:pt x="4487" y="277"/>
                        <a:pt x="3252" y="0"/>
                        <a:pt x="202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2" name="Google Shape;562;p28"/>
              <p:cNvSpPr/>
              <p:nvPr/>
            </p:nvSpPr>
            <p:spPr>
              <a:xfrm>
                <a:off x="4921590" y="3223954"/>
                <a:ext cx="166021" cy="741615"/>
              </a:xfrm>
              <a:custGeom>
                <a:rect b="b" l="l" r="r" t="t"/>
                <a:pathLst>
                  <a:path extrusionOk="0" h="18873" w="4225">
                    <a:moveTo>
                      <a:pt x="0" y="0"/>
                    </a:moveTo>
                    <a:lnTo>
                      <a:pt x="0" y="18872"/>
                    </a:lnTo>
                    <a:lnTo>
                      <a:pt x="4225" y="18872"/>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5168405" y="3072588"/>
                <a:ext cx="166179" cy="892979"/>
              </a:xfrm>
              <a:custGeom>
                <a:rect b="b" l="l" r="r" t="t"/>
                <a:pathLst>
                  <a:path extrusionOk="0" h="22725" w="4229">
                    <a:moveTo>
                      <a:pt x="1" y="1"/>
                    </a:moveTo>
                    <a:lnTo>
                      <a:pt x="1" y="22724"/>
                    </a:lnTo>
                    <a:lnTo>
                      <a:pt x="4229" y="22724"/>
                    </a:lnTo>
                    <a:lnTo>
                      <a:pt x="42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5415377" y="2923933"/>
                <a:ext cx="166179" cy="1041632"/>
              </a:xfrm>
              <a:custGeom>
                <a:rect b="b" l="l" r="r" t="t"/>
                <a:pathLst>
                  <a:path extrusionOk="0" h="26508" w="4229">
                    <a:moveTo>
                      <a:pt x="1" y="0"/>
                    </a:moveTo>
                    <a:lnTo>
                      <a:pt x="1" y="26507"/>
                    </a:lnTo>
                    <a:lnTo>
                      <a:pt x="4229" y="26507"/>
                    </a:lnTo>
                    <a:lnTo>
                      <a:pt x="4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5662310" y="2741719"/>
                <a:ext cx="166100" cy="1223843"/>
              </a:xfrm>
              <a:custGeom>
                <a:rect b="b" l="l" r="r" t="t"/>
                <a:pathLst>
                  <a:path extrusionOk="0" h="31145" w="4227">
                    <a:moveTo>
                      <a:pt x="1" y="0"/>
                    </a:moveTo>
                    <a:lnTo>
                      <a:pt x="1" y="31144"/>
                    </a:lnTo>
                    <a:lnTo>
                      <a:pt x="4226" y="31144"/>
                    </a:lnTo>
                    <a:lnTo>
                      <a:pt x="42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5909282" y="3001659"/>
                <a:ext cx="166061" cy="963906"/>
              </a:xfrm>
              <a:custGeom>
                <a:rect b="b" l="l" r="r" t="t"/>
                <a:pathLst>
                  <a:path extrusionOk="0" h="24530" w="4226">
                    <a:moveTo>
                      <a:pt x="1" y="0"/>
                    </a:moveTo>
                    <a:lnTo>
                      <a:pt x="1" y="24529"/>
                    </a:lnTo>
                    <a:lnTo>
                      <a:pt x="4225" y="24529"/>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6156254" y="2640416"/>
                <a:ext cx="166061" cy="1325145"/>
              </a:xfrm>
              <a:custGeom>
                <a:rect b="b" l="l" r="r" t="t"/>
                <a:pathLst>
                  <a:path extrusionOk="0" h="33723" w="4226">
                    <a:moveTo>
                      <a:pt x="1" y="1"/>
                    </a:moveTo>
                    <a:lnTo>
                      <a:pt x="1" y="33722"/>
                    </a:lnTo>
                    <a:lnTo>
                      <a:pt x="4225" y="33722"/>
                    </a:lnTo>
                    <a:lnTo>
                      <a:pt x="42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a:off x="6403226" y="3091489"/>
                <a:ext cx="166061" cy="874078"/>
              </a:xfrm>
              <a:custGeom>
                <a:rect b="b" l="l" r="r" t="t"/>
                <a:pathLst>
                  <a:path extrusionOk="0" h="22244" w="4226">
                    <a:moveTo>
                      <a:pt x="1" y="0"/>
                    </a:moveTo>
                    <a:lnTo>
                      <a:pt x="1" y="22243"/>
                    </a:lnTo>
                    <a:lnTo>
                      <a:pt x="4225" y="22243"/>
                    </a:lnTo>
                    <a:lnTo>
                      <a:pt x="42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a:off x="6650080" y="2798266"/>
                <a:ext cx="166179" cy="1167297"/>
              </a:xfrm>
              <a:custGeom>
                <a:rect b="b" l="l" r="r" t="t"/>
                <a:pathLst>
                  <a:path extrusionOk="0" h="29706" w="4229">
                    <a:moveTo>
                      <a:pt x="0" y="1"/>
                    </a:moveTo>
                    <a:lnTo>
                      <a:pt x="0" y="29705"/>
                    </a:lnTo>
                    <a:lnTo>
                      <a:pt x="4228" y="29705"/>
                    </a:lnTo>
                    <a:lnTo>
                      <a:pt x="422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6897013" y="3673574"/>
                <a:ext cx="166218" cy="292001"/>
              </a:xfrm>
              <a:custGeom>
                <a:rect b="b" l="l" r="r" t="t"/>
                <a:pathLst>
                  <a:path extrusionOk="0" h="7431" w="4230">
                    <a:moveTo>
                      <a:pt x="1" y="1"/>
                    </a:moveTo>
                    <a:lnTo>
                      <a:pt x="1" y="7430"/>
                    </a:lnTo>
                    <a:lnTo>
                      <a:pt x="4229" y="7430"/>
                    </a:lnTo>
                    <a:lnTo>
                      <a:pt x="42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a:off x="7143985" y="2724901"/>
                <a:ext cx="166061" cy="1240661"/>
              </a:xfrm>
              <a:custGeom>
                <a:rect b="b" l="l" r="r" t="t"/>
                <a:pathLst>
                  <a:path extrusionOk="0" h="31573" w="4226">
                    <a:moveTo>
                      <a:pt x="1" y="1"/>
                    </a:moveTo>
                    <a:lnTo>
                      <a:pt x="1" y="31572"/>
                    </a:lnTo>
                    <a:lnTo>
                      <a:pt x="4225" y="31572"/>
                    </a:lnTo>
                    <a:lnTo>
                      <a:pt x="42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p:nvPr/>
            </p:nvSpPr>
            <p:spPr>
              <a:xfrm>
                <a:off x="7390957" y="2381065"/>
                <a:ext cx="166061" cy="1584492"/>
              </a:xfrm>
              <a:custGeom>
                <a:rect b="b" l="l" r="r" t="t"/>
                <a:pathLst>
                  <a:path extrusionOk="0" h="40323" w="4226">
                    <a:moveTo>
                      <a:pt x="1" y="0"/>
                    </a:moveTo>
                    <a:lnTo>
                      <a:pt x="1" y="40322"/>
                    </a:lnTo>
                    <a:lnTo>
                      <a:pt x="4225" y="40322"/>
                    </a:lnTo>
                    <a:lnTo>
                      <a:pt x="42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8"/>
              <p:cNvSpPr/>
              <p:nvPr/>
            </p:nvSpPr>
            <p:spPr>
              <a:xfrm>
                <a:off x="7637929" y="3115184"/>
                <a:ext cx="166061" cy="850383"/>
              </a:xfrm>
              <a:custGeom>
                <a:rect b="b" l="l" r="r" t="t"/>
                <a:pathLst>
                  <a:path extrusionOk="0" h="21641" w="4226">
                    <a:moveTo>
                      <a:pt x="1" y="0"/>
                    </a:moveTo>
                    <a:lnTo>
                      <a:pt x="1" y="21640"/>
                    </a:lnTo>
                    <a:lnTo>
                      <a:pt x="4225" y="21640"/>
                    </a:lnTo>
                    <a:lnTo>
                      <a:pt x="42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4" name="Google Shape;574;p28"/>
          <p:cNvGrpSpPr/>
          <p:nvPr/>
        </p:nvGrpSpPr>
        <p:grpSpPr>
          <a:xfrm>
            <a:off x="5262046" y="2085203"/>
            <a:ext cx="1054922" cy="2623643"/>
            <a:chOff x="5262046" y="2234728"/>
            <a:chExt cx="1054922" cy="2623643"/>
          </a:xfrm>
        </p:grpSpPr>
        <p:sp>
          <p:nvSpPr>
            <p:cNvPr id="575" name="Google Shape;575;p28"/>
            <p:cNvSpPr/>
            <p:nvPr/>
          </p:nvSpPr>
          <p:spPr>
            <a:xfrm>
              <a:off x="6104070" y="2510819"/>
              <a:ext cx="54895" cy="4008"/>
            </a:xfrm>
            <a:custGeom>
              <a:rect b="b" l="l" r="r" t="t"/>
              <a:pathLst>
                <a:path extrusionOk="0" h="102" w="1397">
                  <a:moveTo>
                    <a:pt x="529" y="0"/>
                  </a:moveTo>
                  <a:cubicBezTo>
                    <a:pt x="353" y="0"/>
                    <a:pt x="177" y="15"/>
                    <a:pt x="1" y="36"/>
                  </a:cubicBezTo>
                  <a:cubicBezTo>
                    <a:pt x="134" y="40"/>
                    <a:pt x="263" y="43"/>
                    <a:pt x="393" y="47"/>
                  </a:cubicBezTo>
                  <a:cubicBezTo>
                    <a:pt x="729" y="58"/>
                    <a:pt x="1064" y="76"/>
                    <a:pt x="1397" y="101"/>
                  </a:cubicBezTo>
                  <a:cubicBezTo>
                    <a:pt x="1107" y="33"/>
                    <a:pt x="819" y="0"/>
                    <a:pt x="529" y="0"/>
                  </a:cubicBezTo>
                  <a:close/>
                </a:path>
              </a:pathLst>
            </a:custGeom>
            <a:solidFill>
              <a:srgbClr val="C2D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a:off x="6266871" y="2618410"/>
              <a:ext cx="157" cy="236"/>
            </a:xfrm>
            <a:custGeom>
              <a:rect b="b" l="l" r="r" t="t"/>
              <a:pathLst>
                <a:path extrusionOk="0" h="6" w="4">
                  <a:moveTo>
                    <a:pt x="0" y="1"/>
                  </a:moveTo>
                  <a:cubicBezTo>
                    <a:pt x="0" y="5"/>
                    <a:pt x="4" y="5"/>
                    <a:pt x="4" y="5"/>
                  </a:cubicBezTo>
                  <a:cubicBezTo>
                    <a:pt x="4" y="5"/>
                    <a:pt x="0" y="5"/>
                    <a:pt x="0" y="1"/>
                  </a:cubicBezTo>
                  <a:close/>
                </a:path>
              </a:pathLst>
            </a:custGeom>
            <a:solidFill>
              <a:srgbClr val="99BD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a:off x="5977067" y="2638333"/>
              <a:ext cx="3340" cy="49826"/>
            </a:xfrm>
            <a:custGeom>
              <a:rect b="b" l="l" r="r" t="t"/>
              <a:pathLst>
                <a:path extrusionOk="0" h="1268" w="85">
                  <a:moveTo>
                    <a:pt x="42" y="0"/>
                  </a:moveTo>
                  <a:cubicBezTo>
                    <a:pt x="9" y="244"/>
                    <a:pt x="1" y="487"/>
                    <a:pt x="15" y="728"/>
                  </a:cubicBezTo>
                  <a:lnTo>
                    <a:pt x="15" y="728"/>
                  </a:lnTo>
                  <a:cubicBezTo>
                    <a:pt x="2" y="487"/>
                    <a:pt x="11" y="243"/>
                    <a:pt x="45" y="0"/>
                  </a:cubicBezTo>
                  <a:close/>
                  <a:moveTo>
                    <a:pt x="15" y="728"/>
                  </a:moveTo>
                  <a:lnTo>
                    <a:pt x="15" y="728"/>
                  </a:lnTo>
                  <a:cubicBezTo>
                    <a:pt x="26" y="910"/>
                    <a:pt x="49" y="1091"/>
                    <a:pt x="85" y="1267"/>
                  </a:cubicBezTo>
                  <a:cubicBezTo>
                    <a:pt x="75" y="1213"/>
                    <a:pt x="63" y="1156"/>
                    <a:pt x="56" y="1099"/>
                  </a:cubicBezTo>
                  <a:cubicBezTo>
                    <a:pt x="37" y="976"/>
                    <a:pt x="23" y="852"/>
                    <a:pt x="15" y="728"/>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a:off x="5988698" y="2715077"/>
              <a:ext cx="39099" cy="54306"/>
            </a:xfrm>
            <a:custGeom>
              <a:rect b="b" l="l" r="r" t="t"/>
              <a:pathLst>
                <a:path extrusionOk="0" h="1382" w="995">
                  <a:moveTo>
                    <a:pt x="1" y="0"/>
                  </a:moveTo>
                  <a:lnTo>
                    <a:pt x="1" y="0"/>
                  </a:lnTo>
                  <a:cubicBezTo>
                    <a:pt x="220" y="527"/>
                    <a:pt x="557" y="1001"/>
                    <a:pt x="995" y="1382"/>
                  </a:cubicBezTo>
                  <a:cubicBezTo>
                    <a:pt x="561" y="1001"/>
                    <a:pt x="220" y="524"/>
                    <a:pt x="1" y="0"/>
                  </a:cubicBezTo>
                  <a:close/>
                </a:path>
              </a:pathLst>
            </a:custGeom>
            <a:solidFill>
              <a:srgbClr val="E6E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5965592" y="2784355"/>
              <a:ext cx="125548" cy="256714"/>
            </a:xfrm>
            <a:custGeom>
              <a:rect b="b" l="l" r="r" t="t"/>
              <a:pathLst>
                <a:path extrusionOk="0" h="6533" w="3195">
                  <a:moveTo>
                    <a:pt x="2729" y="0"/>
                  </a:moveTo>
                  <a:cubicBezTo>
                    <a:pt x="2573" y="0"/>
                    <a:pt x="2423" y="83"/>
                    <a:pt x="2344" y="229"/>
                  </a:cubicBezTo>
                  <a:cubicBezTo>
                    <a:pt x="1838" y="1169"/>
                    <a:pt x="1414" y="2139"/>
                    <a:pt x="1001" y="3115"/>
                  </a:cubicBezTo>
                  <a:cubicBezTo>
                    <a:pt x="804" y="3606"/>
                    <a:pt x="600" y="4091"/>
                    <a:pt x="417" y="4590"/>
                  </a:cubicBezTo>
                  <a:lnTo>
                    <a:pt x="137" y="5329"/>
                  </a:lnTo>
                  <a:cubicBezTo>
                    <a:pt x="44" y="5577"/>
                    <a:pt x="0" y="5843"/>
                    <a:pt x="173" y="6187"/>
                  </a:cubicBezTo>
                  <a:cubicBezTo>
                    <a:pt x="284" y="6404"/>
                    <a:pt x="505" y="6533"/>
                    <a:pt x="736" y="6533"/>
                  </a:cubicBezTo>
                  <a:cubicBezTo>
                    <a:pt x="819" y="6533"/>
                    <a:pt x="903" y="6516"/>
                    <a:pt x="983" y="6481"/>
                  </a:cubicBezTo>
                  <a:cubicBezTo>
                    <a:pt x="1339" y="6330"/>
                    <a:pt x="1475" y="6101"/>
                    <a:pt x="1561" y="5850"/>
                  </a:cubicBezTo>
                  <a:lnTo>
                    <a:pt x="1823" y="5103"/>
                  </a:lnTo>
                  <a:cubicBezTo>
                    <a:pt x="2007" y="4604"/>
                    <a:pt x="2161" y="4098"/>
                    <a:pt x="2326" y="3595"/>
                  </a:cubicBezTo>
                  <a:cubicBezTo>
                    <a:pt x="2638" y="2587"/>
                    <a:pt x="2936" y="1571"/>
                    <a:pt x="3155" y="523"/>
                  </a:cubicBezTo>
                  <a:cubicBezTo>
                    <a:pt x="3195" y="340"/>
                    <a:pt x="3108" y="146"/>
                    <a:pt x="2936" y="53"/>
                  </a:cubicBezTo>
                  <a:cubicBezTo>
                    <a:pt x="2870" y="17"/>
                    <a:pt x="2799" y="0"/>
                    <a:pt x="27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5288021" y="2719557"/>
              <a:ext cx="227950" cy="308348"/>
            </a:xfrm>
            <a:custGeom>
              <a:rect b="b" l="l" r="r" t="t"/>
              <a:pathLst>
                <a:path extrusionOk="0" h="7847" w="5801">
                  <a:moveTo>
                    <a:pt x="2024" y="1"/>
                  </a:moveTo>
                  <a:cubicBezTo>
                    <a:pt x="1928" y="130"/>
                    <a:pt x="1863" y="223"/>
                    <a:pt x="1788" y="331"/>
                  </a:cubicBezTo>
                  <a:cubicBezTo>
                    <a:pt x="1716" y="438"/>
                    <a:pt x="1648" y="543"/>
                    <a:pt x="1579" y="650"/>
                  </a:cubicBezTo>
                  <a:cubicBezTo>
                    <a:pt x="1446" y="866"/>
                    <a:pt x="1321" y="1081"/>
                    <a:pt x="1203" y="1303"/>
                  </a:cubicBezTo>
                  <a:cubicBezTo>
                    <a:pt x="966" y="1745"/>
                    <a:pt x="761" y="2204"/>
                    <a:pt x="582" y="2678"/>
                  </a:cubicBezTo>
                  <a:cubicBezTo>
                    <a:pt x="227" y="3626"/>
                    <a:pt x="0" y="4652"/>
                    <a:pt x="15" y="5718"/>
                  </a:cubicBezTo>
                  <a:cubicBezTo>
                    <a:pt x="15" y="5822"/>
                    <a:pt x="18" y="6049"/>
                    <a:pt x="68" y="6256"/>
                  </a:cubicBezTo>
                  <a:cubicBezTo>
                    <a:pt x="115" y="6465"/>
                    <a:pt x="205" y="6680"/>
                    <a:pt x="330" y="6864"/>
                  </a:cubicBezTo>
                  <a:cubicBezTo>
                    <a:pt x="585" y="7240"/>
                    <a:pt x="933" y="7452"/>
                    <a:pt x="1235" y="7578"/>
                  </a:cubicBezTo>
                  <a:cubicBezTo>
                    <a:pt x="1544" y="7707"/>
                    <a:pt x="1831" y="7768"/>
                    <a:pt x="2104" y="7804"/>
                  </a:cubicBezTo>
                  <a:cubicBezTo>
                    <a:pt x="2380" y="7840"/>
                    <a:pt x="2642" y="7847"/>
                    <a:pt x="2901" y="7847"/>
                  </a:cubicBezTo>
                  <a:cubicBezTo>
                    <a:pt x="3927" y="7822"/>
                    <a:pt x="4860" y="7628"/>
                    <a:pt x="5800" y="7341"/>
                  </a:cubicBezTo>
                  <a:lnTo>
                    <a:pt x="5603" y="6397"/>
                  </a:lnTo>
                  <a:cubicBezTo>
                    <a:pt x="5166" y="6423"/>
                    <a:pt x="4720" y="6442"/>
                    <a:pt x="4281" y="6442"/>
                  </a:cubicBezTo>
                  <a:cubicBezTo>
                    <a:pt x="3831" y="6442"/>
                    <a:pt x="3389" y="6422"/>
                    <a:pt x="2972" y="6372"/>
                  </a:cubicBezTo>
                  <a:cubicBezTo>
                    <a:pt x="2563" y="6325"/>
                    <a:pt x="2161" y="6225"/>
                    <a:pt x="1928" y="6092"/>
                  </a:cubicBezTo>
                  <a:cubicBezTo>
                    <a:pt x="1809" y="6024"/>
                    <a:pt x="1763" y="5959"/>
                    <a:pt x="1769" y="5938"/>
                  </a:cubicBezTo>
                  <a:lnTo>
                    <a:pt x="1773" y="5905"/>
                  </a:lnTo>
                  <a:lnTo>
                    <a:pt x="1784" y="5754"/>
                  </a:lnTo>
                  <a:cubicBezTo>
                    <a:pt x="1834" y="4961"/>
                    <a:pt x="2061" y="4157"/>
                    <a:pt x="2376" y="3382"/>
                  </a:cubicBezTo>
                  <a:cubicBezTo>
                    <a:pt x="2538" y="2991"/>
                    <a:pt x="2728" y="2610"/>
                    <a:pt x="2929" y="2237"/>
                  </a:cubicBezTo>
                  <a:cubicBezTo>
                    <a:pt x="3030" y="2050"/>
                    <a:pt x="3137" y="1863"/>
                    <a:pt x="3249" y="1684"/>
                  </a:cubicBezTo>
                  <a:lnTo>
                    <a:pt x="3417" y="1419"/>
                  </a:lnTo>
                  <a:cubicBezTo>
                    <a:pt x="3471" y="1336"/>
                    <a:pt x="3539" y="1235"/>
                    <a:pt x="3578" y="1178"/>
                  </a:cubicBezTo>
                  <a:lnTo>
                    <a:pt x="202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a:off x="5297766" y="2639787"/>
              <a:ext cx="193528" cy="199147"/>
            </a:xfrm>
            <a:custGeom>
              <a:rect b="b" l="l" r="r" t="t"/>
              <a:pathLst>
                <a:path extrusionOk="0" h="5068" w="4925">
                  <a:moveTo>
                    <a:pt x="2971" y="1"/>
                  </a:moveTo>
                  <a:cubicBezTo>
                    <a:pt x="2873" y="1"/>
                    <a:pt x="2766" y="14"/>
                    <a:pt x="2649" y="43"/>
                  </a:cubicBezTo>
                  <a:cubicBezTo>
                    <a:pt x="1863" y="236"/>
                    <a:pt x="0" y="3338"/>
                    <a:pt x="0" y="3338"/>
                  </a:cubicBezTo>
                  <a:lnTo>
                    <a:pt x="4174" y="5067"/>
                  </a:lnTo>
                  <a:cubicBezTo>
                    <a:pt x="4174" y="5067"/>
                    <a:pt x="4924" y="2705"/>
                    <a:pt x="4454" y="1761"/>
                  </a:cubicBezTo>
                  <a:cubicBezTo>
                    <a:pt x="4017" y="883"/>
                    <a:pt x="3772" y="1"/>
                    <a:pt x="2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5488310" y="2958906"/>
              <a:ext cx="102442" cy="63068"/>
            </a:xfrm>
            <a:custGeom>
              <a:rect b="b" l="l" r="r" t="t"/>
              <a:pathLst>
                <a:path extrusionOk="0" h="1605" w="2607">
                  <a:moveTo>
                    <a:pt x="2606" y="1"/>
                  </a:moveTo>
                  <a:lnTo>
                    <a:pt x="696" y="202"/>
                  </a:lnTo>
                  <a:lnTo>
                    <a:pt x="0" y="765"/>
                  </a:lnTo>
                  <a:cubicBezTo>
                    <a:pt x="312" y="1494"/>
                    <a:pt x="1533" y="1605"/>
                    <a:pt x="1533" y="1605"/>
                  </a:cubicBezTo>
                  <a:lnTo>
                    <a:pt x="2606"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5548510" y="2958906"/>
              <a:ext cx="95801" cy="96076"/>
            </a:xfrm>
            <a:custGeom>
              <a:rect b="b" l="l" r="r" t="t"/>
              <a:pathLst>
                <a:path extrusionOk="0" h="2445" w="2438">
                  <a:moveTo>
                    <a:pt x="1074" y="1"/>
                  </a:moveTo>
                  <a:lnTo>
                    <a:pt x="1" y="1605"/>
                  </a:lnTo>
                  <a:lnTo>
                    <a:pt x="970" y="2445"/>
                  </a:lnTo>
                  <a:lnTo>
                    <a:pt x="2438" y="851"/>
                  </a:lnTo>
                  <a:lnTo>
                    <a:pt x="107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5395494" y="4767365"/>
              <a:ext cx="39099" cy="18940"/>
            </a:xfrm>
            <a:custGeom>
              <a:rect b="b" l="l" r="r" t="t"/>
              <a:pathLst>
                <a:path extrusionOk="0" h="482" w="995">
                  <a:moveTo>
                    <a:pt x="796" y="88"/>
                  </a:moveTo>
                  <a:cubicBezTo>
                    <a:pt x="818" y="88"/>
                    <a:pt x="836" y="91"/>
                    <a:pt x="851" y="98"/>
                  </a:cubicBezTo>
                  <a:cubicBezTo>
                    <a:pt x="865" y="105"/>
                    <a:pt x="883" y="119"/>
                    <a:pt x="890" y="159"/>
                  </a:cubicBezTo>
                  <a:cubicBezTo>
                    <a:pt x="901" y="227"/>
                    <a:pt x="887" y="281"/>
                    <a:pt x="843" y="316"/>
                  </a:cubicBezTo>
                  <a:cubicBezTo>
                    <a:pt x="789" y="368"/>
                    <a:pt x="685" y="393"/>
                    <a:pt x="545" y="393"/>
                  </a:cubicBezTo>
                  <a:cubicBezTo>
                    <a:pt x="438" y="393"/>
                    <a:pt x="310" y="378"/>
                    <a:pt x="166" y="349"/>
                  </a:cubicBezTo>
                  <a:cubicBezTo>
                    <a:pt x="372" y="227"/>
                    <a:pt x="650" y="88"/>
                    <a:pt x="796" y="88"/>
                  </a:cubicBezTo>
                  <a:close/>
                  <a:moveTo>
                    <a:pt x="792" y="1"/>
                  </a:moveTo>
                  <a:cubicBezTo>
                    <a:pt x="533" y="1"/>
                    <a:pt x="82" y="297"/>
                    <a:pt x="25" y="334"/>
                  </a:cubicBezTo>
                  <a:cubicBezTo>
                    <a:pt x="11" y="342"/>
                    <a:pt x="0" y="359"/>
                    <a:pt x="4" y="378"/>
                  </a:cubicBezTo>
                  <a:cubicBezTo>
                    <a:pt x="7" y="396"/>
                    <a:pt x="22" y="410"/>
                    <a:pt x="40" y="414"/>
                  </a:cubicBezTo>
                  <a:cubicBezTo>
                    <a:pt x="172" y="446"/>
                    <a:pt x="366" y="482"/>
                    <a:pt x="542" y="482"/>
                  </a:cubicBezTo>
                  <a:cubicBezTo>
                    <a:pt x="689" y="482"/>
                    <a:pt x="825" y="457"/>
                    <a:pt x="905" y="385"/>
                  </a:cubicBezTo>
                  <a:cubicBezTo>
                    <a:pt x="969" y="328"/>
                    <a:pt x="994" y="245"/>
                    <a:pt x="980" y="144"/>
                  </a:cubicBezTo>
                  <a:cubicBezTo>
                    <a:pt x="969" y="69"/>
                    <a:pt x="923" y="33"/>
                    <a:pt x="887" y="19"/>
                  </a:cubicBezTo>
                  <a:cubicBezTo>
                    <a:pt x="860" y="7"/>
                    <a:pt x="828" y="1"/>
                    <a:pt x="7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5395612" y="4749799"/>
              <a:ext cx="23341" cy="33990"/>
            </a:xfrm>
            <a:custGeom>
              <a:rect b="b" l="l" r="r" t="t"/>
              <a:pathLst>
                <a:path extrusionOk="0" h="865" w="594">
                  <a:moveTo>
                    <a:pt x="385" y="92"/>
                  </a:moveTo>
                  <a:cubicBezTo>
                    <a:pt x="446" y="100"/>
                    <a:pt x="456" y="125"/>
                    <a:pt x="461" y="147"/>
                  </a:cubicBezTo>
                  <a:cubicBezTo>
                    <a:pt x="489" y="279"/>
                    <a:pt x="274" y="588"/>
                    <a:pt x="94" y="731"/>
                  </a:cubicBezTo>
                  <a:cubicBezTo>
                    <a:pt x="101" y="548"/>
                    <a:pt x="144" y="240"/>
                    <a:pt x="267" y="132"/>
                  </a:cubicBezTo>
                  <a:cubicBezTo>
                    <a:pt x="295" y="103"/>
                    <a:pt x="327" y="92"/>
                    <a:pt x="367" y="92"/>
                  </a:cubicBezTo>
                  <a:close/>
                  <a:moveTo>
                    <a:pt x="361" y="0"/>
                  </a:moveTo>
                  <a:cubicBezTo>
                    <a:pt x="303" y="0"/>
                    <a:pt x="250" y="22"/>
                    <a:pt x="206" y="64"/>
                  </a:cubicBezTo>
                  <a:cubicBezTo>
                    <a:pt x="1" y="246"/>
                    <a:pt x="1" y="796"/>
                    <a:pt x="1" y="818"/>
                  </a:cubicBezTo>
                  <a:cubicBezTo>
                    <a:pt x="1" y="836"/>
                    <a:pt x="12" y="849"/>
                    <a:pt x="22" y="857"/>
                  </a:cubicBezTo>
                  <a:cubicBezTo>
                    <a:pt x="30" y="861"/>
                    <a:pt x="37" y="864"/>
                    <a:pt x="47" y="864"/>
                  </a:cubicBezTo>
                  <a:cubicBezTo>
                    <a:pt x="55" y="864"/>
                    <a:pt x="62" y="861"/>
                    <a:pt x="69" y="857"/>
                  </a:cubicBezTo>
                  <a:cubicBezTo>
                    <a:pt x="249" y="756"/>
                    <a:pt x="593" y="344"/>
                    <a:pt x="550" y="128"/>
                  </a:cubicBezTo>
                  <a:cubicBezTo>
                    <a:pt x="542" y="89"/>
                    <a:pt x="511" y="17"/>
                    <a:pt x="396" y="3"/>
                  </a:cubicBezTo>
                  <a:cubicBezTo>
                    <a:pt x="384" y="1"/>
                    <a:pt x="373" y="0"/>
                    <a:pt x="3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5732413" y="4767404"/>
              <a:ext cx="46722" cy="19058"/>
            </a:xfrm>
            <a:custGeom>
              <a:rect b="b" l="l" r="r" t="t"/>
              <a:pathLst>
                <a:path extrusionOk="0" h="485" w="1189">
                  <a:moveTo>
                    <a:pt x="977" y="88"/>
                  </a:moveTo>
                  <a:cubicBezTo>
                    <a:pt x="1011" y="88"/>
                    <a:pt x="1039" y="93"/>
                    <a:pt x="1060" y="104"/>
                  </a:cubicBezTo>
                  <a:cubicBezTo>
                    <a:pt x="1081" y="115"/>
                    <a:pt x="1089" y="129"/>
                    <a:pt x="1092" y="154"/>
                  </a:cubicBezTo>
                  <a:cubicBezTo>
                    <a:pt x="1099" y="215"/>
                    <a:pt x="1081" y="262"/>
                    <a:pt x="1042" y="298"/>
                  </a:cubicBezTo>
                  <a:cubicBezTo>
                    <a:pt x="973" y="361"/>
                    <a:pt x="830" y="392"/>
                    <a:pt x="634" y="392"/>
                  </a:cubicBezTo>
                  <a:cubicBezTo>
                    <a:pt x="506" y="392"/>
                    <a:pt x="356" y="378"/>
                    <a:pt x="188" y="352"/>
                  </a:cubicBezTo>
                  <a:cubicBezTo>
                    <a:pt x="449" y="225"/>
                    <a:pt x="798" y="88"/>
                    <a:pt x="977" y="88"/>
                  </a:cubicBezTo>
                  <a:close/>
                  <a:moveTo>
                    <a:pt x="979" y="0"/>
                  </a:moveTo>
                  <a:cubicBezTo>
                    <a:pt x="673" y="0"/>
                    <a:pt x="100" y="293"/>
                    <a:pt x="26" y="330"/>
                  </a:cubicBezTo>
                  <a:cubicBezTo>
                    <a:pt x="12" y="341"/>
                    <a:pt x="1" y="358"/>
                    <a:pt x="4" y="377"/>
                  </a:cubicBezTo>
                  <a:cubicBezTo>
                    <a:pt x="4" y="395"/>
                    <a:pt x="19" y="409"/>
                    <a:pt x="40" y="416"/>
                  </a:cubicBezTo>
                  <a:cubicBezTo>
                    <a:pt x="202" y="449"/>
                    <a:pt x="428" y="484"/>
                    <a:pt x="640" y="484"/>
                  </a:cubicBezTo>
                  <a:cubicBezTo>
                    <a:pt x="830" y="484"/>
                    <a:pt x="1003" y="452"/>
                    <a:pt x="1103" y="366"/>
                  </a:cubicBezTo>
                  <a:cubicBezTo>
                    <a:pt x="1164" y="308"/>
                    <a:pt x="1189" y="237"/>
                    <a:pt x="1182" y="143"/>
                  </a:cubicBezTo>
                  <a:cubicBezTo>
                    <a:pt x="1175" y="93"/>
                    <a:pt x="1150" y="50"/>
                    <a:pt x="1103" y="25"/>
                  </a:cubicBezTo>
                  <a:cubicBezTo>
                    <a:pt x="1070" y="8"/>
                    <a:pt x="1028" y="0"/>
                    <a:pt x="9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5732413" y="4749799"/>
              <a:ext cx="29118" cy="33990"/>
            </a:xfrm>
            <a:custGeom>
              <a:rect b="b" l="l" r="r" t="t"/>
              <a:pathLst>
                <a:path extrusionOk="0" h="865" w="741">
                  <a:moveTo>
                    <a:pt x="525" y="92"/>
                  </a:moveTo>
                  <a:cubicBezTo>
                    <a:pt x="607" y="100"/>
                    <a:pt x="612" y="135"/>
                    <a:pt x="615" y="147"/>
                  </a:cubicBezTo>
                  <a:cubicBezTo>
                    <a:pt x="637" y="276"/>
                    <a:pt x="332" y="599"/>
                    <a:pt x="102" y="738"/>
                  </a:cubicBezTo>
                  <a:cubicBezTo>
                    <a:pt x="123" y="588"/>
                    <a:pt x="184" y="279"/>
                    <a:pt x="342" y="150"/>
                  </a:cubicBezTo>
                  <a:cubicBezTo>
                    <a:pt x="389" y="110"/>
                    <a:pt x="439" y="92"/>
                    <a:pt x="496" y="92"/>
                  </a:cubicBezTo>
                  <a:close/>
                  <a:moveTo>
                    <a:pt x="496" y="1"/>
                  </a:moveTo>
                  <a:cubicBezTo>
                    <a:pt x="420" y="1"/>
                    <a:pt x="347" y="29"/>
                    <a:pt x="284" y="82"/>
                  </a:cubicBezTo>
                  <a:cubicBezTo>
                    <a:pt x="44" y="279"/>
                    <a:pt x="4" y="793"/>
                    <a:pt x="4" y="814"/>
                  </a:cubicBezTo>
                  <a:cubicBezTo>
                    <a:pt x="1" y="832"/>
                    <a:pt x="9" y="846"/>
                    <a:pt x="22" y="857"/>
                  </a:cubicBezTo>
                  <a:cubicBezTo>
                    <a:pt x="30" y="861"/>
                    <a:pt x="40" y="864"/>
                    <a:pt x="47" y="864"/>
                  </a:cubicBezTo>
                  <a:cubicBezTo>
                    <a:pt x="55" y="864"/>
                    <a:pt x="62" y="861"/>
                    <a:pt x="65" y="861"/>
                  </a:cubicBezTo>
                  <a:cubicBezTo>
                    <a:pt x="299" y="753"/>
                    <a:pt x="741" y="351"/>
                    <a:pt x="705" y="132"/>
                  </a:cubicBezTo>
                  <a:cubicBezTo>
                    <a:pt x="693" y="78"/>
                    <a:pt x="658" y="14"/>
                    <a:pt x="532" y="3"/>
                  </a:cubicBezTo>
                  <a:cubicBezTo>
                    <a:pt x="520" y="1"/>
                    <a:pt x="508" y="1"/>
                    <a:pt x="49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5530867" y="2460324"/>
              <a:ext cx="185944" cy="209207"/>
            </a:xfrm>
            <a:custGeom>
              <a:rect b="b" l="l" r="r" t="t"/>
              <a:pathLst>
                <a:path extrusionOk="0" h="5324" w="4732">
                  <a:moveTo>
                    <a:pt x="44" y="1"/>
                  </a:moveTo>
                  <a:lnTo>
                    <a:pt x="44" y="1"/>
                  </a:lnTo>
                  <a:cubicBezTo>
                    <a:pt x="274" y="1131"/>
                    <a:pt x="787" y="3421"/>
                    <a:pt x="1" y="4179"/>
                  </a:cubicBezTo>
                  <a:cubicBezTo>
                    <a:pt x="1" y="4179"/>
                    <a:pt x="320" y="5324"/>
                    <a:pt x="2420" y="5324"/>
                  </a:cubicBezTo>
                  <a:cubicBezTo>
                    <a:pt x="4732" y="5324"/>
                    <a:pt x="3518" y="4179"/>
                    <a:pt x="3518" y="4179"/>
                  </a:cubicBezTo>
                  <a:cubicBezTo>
                    <a:pt x="2255" y="3877"/>
                    <a:pt x="2280" y="2940"/>
                    <a:pt x="2496" y="2061"/>
                  </a:cubicBezTo>
                  <a:lnTo>
                    <a:pt x="44"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5716066" y="2364954"/>
              <a:ext cx="35444" cy="16268"/>
            </a:xfrm>
            <a:custGeom>
              <a:rect b="b" l="l" r="r" t="t"/>
              <a:pathLst>
                <a:path extrusionOk="0" h="414" w="902">
                  <a:moveTo>
                    <a:pt x="668" y="0"/>
                  </a:moveTo>
                  <a:cubicBezTo>
                    <a:pt x="514" y="0"/>
                    <a:pt x="268" y="41"/>
                    <a:pt x="37" y="256"/>
                  </a:cubicBezTo>
                  <a:cubicBezTo>
                    <a:pt x="1" y="291"/>
                    <a:pt x="1" y="349"/>
                    <a:pt x="33" y="385"/>
                  </a:cubicBezTo>
                  <a:cubicBezTo>
                    <a:pt x="51" y="403"/>
                    <a:pt x="76" y="414"/>
                    <a:pt x="102" y="414"/>
                  </a:cubicBezTo>
                  <a:cubicBezTo>
                    <a:pt x="123" y="414"/>
                    <a:pt x="145" y="407"/>
                    <a:pt x="162" y="389"/>
                  </a:cubicBezTo>
                  <a:cubicBezTo>
                    <a:pt x="349" y="213"/>
                    <a:pt x="548" y="181"/>
                    <a:pt x="669" y="181"/>
                  </a:cubicBezTo>
                  <a:cubicBezTo>
                    <a:pt x="733" y="181"/>
                    <a:pt x="774" y="190"/>
                    <a:pt x="780" y="192"/>
                  </a:cubicBezTo>
                  <a:cubicBezTo>
                    <a:pt x="786" y="193"/>
                    <a:pt x="793" y="194"/>
                    <a:pt x="800" y="194"/>
                  </a:cubicBezTo>
                  <a:cubicBezTo>
                    <a:pt x="842" y="194"/>
                    <a:pt x="879" y="167"/>
                    <a:pt x="891" y="127"/>
                  </a:cubicBezTo>
                  <a:cubicBezTo>
                    <a:pt x="902" y="76"/>
                    <a:pt x="873" y="26"/>
                    <a:pt x="823" y="16"/>
                  </a:cubicBezTo>
                  <a:cubicBezTo>
                    <a:pt x="817" y="14"/>
                    <a:pt x="758" y="0"/>
                    <a:pt x="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5721292" y="2426884"/>
              <a:ext cx="21887" cy="44757"/>
            </a:xfrm>
            <a:custGeom>
              <a:rect b="b" l="l" r="r" t="t"/>
              <a:pathLst>
                <a:path extrusionOk="0" h="1139" w="557">
                  <a:moveTo>
                    <a:pt x="244" y="1"/>
                  </a:moveTo>
                  <a:lnTo>
                    <a:pt x="0" y="1056"/>
                  </a:lnTo>
                  <a:cubicBezTo>
                    <a:pt x="0" y="1056"/>
                    <a:pt x="159" y="1139"/>
                    <a:pt x="336" y="1139"/>
                  </a:cubicBezTo>
                  <a:cubicBezTo>
                    <a:pt x="410" y="1139"/>
                    <a:pt x="487" y="1125"/>
                    <a:pt x="557" y="1084"/>
                  </a:cubicBezTo>
                  <a:cubicBezTo>
                    <a:pt x="348" y="705"/>
                    <a:pt x="244" y="1"/>
                    <a:pt x="244" y="1"/>
                  </a:cubicBez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5726637" y="2406332"/>
              <a:ext cx="16543" cy="21691"/>
            </a:xfrm>
            <a:custGeom>
              <a:rect b="b" l="l" r="r" t="t"/>
              <a:pathLst>
                <a:path extrusionOk="0" h="552" w="421">
                  <a:moveTo>
                    <a:pt x="248" y="1"/>
                  </a:moveTo>
                  <a:cubicBezTo>
                    <a:pt x="159" y="1"/>
                    <a:pt x="66" y="99"/>
                    <a:pt x="33" y="233"/>
                  </a:cubicBezTo>
                  <a:cubicBezTo>
                    <a:pt x="1" y="384"/>
                    <a:pt x="51" y="524"/>
                    <a:pt x="148" y="549"/>
                  </a:cubicBezTo>
                  <a:cubicBezTo>
                    <a:pt x="156" y="551"/>
                    <a:pt x="165" y="552"/>
                    <a:pt x="174" y="552"/>
                  </a:cubicBezTo>
                  <a:cubicBezTo>
                    <a:pt x="264" y="552"/>
                    <a:pt x="356" y="453"/>
                    <a:pt x="388" y="320"/>
                  </a:cubicBezTo>
                  <a:cubicBezTo>
                    <a:pt x="421" y="169"/>
                    <a:pt x="371" y="28"/>
                    <a:pt x="274" y="3"/>
                  </a:cubicBezTo>
                  <a:cubicBezTo>
                    <a:pt x="265" y="2"/>
                    <a:pt x="257" y="1"/>
                    <a:pt x="2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5735557" y="2405743"/>
              <a:ext cx="15129" cy="4401"/>
            </a:xfrm>
            <a:custGeom>
              <a:rect b="b" l="l" r="r" t="t"/>
              <a:pathLst>
                <a:path extrusionOk="0" h="112" w="385">
                  <a:moveTo>
                    <a:pt x="384" y="0"/>
                  </a:moveTo>
                  <a:lnTo>
                    <a:pt x="0" y="18"/>
                  </a:lnTo>
                  <a:cubicBezTo>
                    <a:pt x="43" y="88"/>
                    <a:pt x="97" y="111"/>
                    <a:pt x="151" y="111"/>
                  </a:cubicBezTo>
                  <a:cubicBezTo>
                    <a:pt x="268" y="111"/>
                    <a:pt x="384" y="0"/>
                    <a:pt x="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5651897" y="4608414"/>
              <a:ext cx="78865" cy="173527"/>
            </a:xfrm>
            <a:custGeom>
              <a:rect b="b" l="l" r="r" t="t"/>
              <a:pathLst>
                <a:path extrusionOk="0" h="4416" w="2007">
                  <a:moveTo>
                    <a:pt x="101" y="1"/>
                  </a:moveTo>
                  <a:lnTo>
                    <a:pt x="1" y="4416"/>
                  </a:lnTo>
                  <a:lnTo>
                    <a:pt x="1907" y="4416"/>
                  </a:lnTo>
                  <a:lnTo>
                    <a:pt x="2007"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5311559" y="4608414"/>
              <a:ext cx="97923" cy="173527"/>
            </a:xfrm>
            <a:custGeom>
              <a:rect b="b" l="l" r="r" t="t"/>
              <a:pathLst>
                <a:path extrusionOk="0" h="4416" w="2492">
                  <a:moveTo>
                    <a:pt x="586" y="1"/>
                  </a:moveTo>
                  <a:lnTo>
                    <a:pt x="1" y="4416"/>
                  </a:lnTo>
                  <a:lnTo>
                    <a:pt x="1906" y="4416"/>
                  </a:lnTo>
                  <a:lnTo>
                    <a:pt x="2492"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5290811" y="4773298"/>
              <a:ext cx="214001" cy="85074"/>
            </a:xfrm>
            <a:custGeom>
              <a:rect b="b" l="l" r="r" t="t"/>
              <a:pathLst>
                <a:path extrusionOk="0" h="2165" w="5446">
                  <a:moveTo>
                    <a:pt x="410" y="1"/>
                  </a:moveTo>
                  <a:cubicBezTo>
                    <a:pt x="331" y="1"/>
                    <a:pt x="270" y="54"/>
                    <a:pt x="259" y="130"/>
                  </a:cubicBezTo>
                  <a:lnTo>
                    <a:pt x="26" y="1824"/>
                  </a:lnTo>
                  <a:cubicBezTo>
                    <a:pt x="1" y="1998"/>
                    <a:pt x="152" y="2161"/>
                    <a:pt x="329" y="2161"/>
                  </a:cubicBezTo>
                  <a:cubicBezTo>
                    <a:pt x="331" y="2161"/>
                    <a:pt x="333" y="2161"/>
                    <a:pt x="335" y="2161"/>
                  </a:cubicBezTo>
                  <a:cubicBezTo>
                    <a:pt x="1082" y="2151"/>
                    <a:pt x="1440" y="2108"/>
                    <a:pt x="2381" y="2108"/>
                  </a:cubicBezTo>
                  <a:cubicBezTo>
                    <a:pt x="2962" y="2108"/>
                    <a:pt x="3809" y="2165"/>
                    <a:pt x="4609" y="2165"/>
                  </a:cubicBezTo>
                  <a:cubicBezTo>
                    <a:pt x="5392" y="2165"/>
                    <a:pt x="5446" y="1376"/>
                    <a:pt x="5112" y="1303"/>
                  </a:cubicBezTo>
                  <a:cubicBezTo>
                    <a:pt x="3615" y="984"/>
                    <a:pt x="3378" y="539"/>
                    <a:pt x="2873" y="115"/>
                  </a:cubicBezTo>
                  <a:cubicBezTo>
                    <a:pt x="2779" y="40"/>
                    <a:pt x="2668" y="1"/>
                    <a:pt x="25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5629184" y="4773298"/>
              <a:ext cx="227675" cy="85074"/>
            </a:xfrm>
            <a:custGeom>
              <a:rect b="b" l="l" r="r" t="t"/>
              <a:pathLst>
                <a:path extrusionOk="0" h="2165" w="5794">
                  <a:moveTo>
                    <a:pt x="406" y="1"/>
                  </a:moveTo>
                  <a:cubicBezTo>
                    <a:pt x="331" y="1"/>
                    <a:pt x="267" y="54"/>
                    <a:pt x="255" y="130"/>
                  </a:cubicBezTo>
                  <a:lnTo>
                    <a:pt x="22" y="1824"/>
                  </a:lnTo>
                  <a:cubicBezTo>
                    <a:pt x="1" y="1998"/>
                    <a:pt x="148" y="2161"/>
                    <a:pt x="326" y="2161"/>
                  </a:cubicBezTo>
                  <a:cubicBezTo>
                    <a:pt x="328" y="2161"/>
                    <a:pt x="329" y="2161"/>
                    <a:pt x="331" y="2161"/>
                  </a:cubicBezTo>
                  <a:cubicBezTo>
                    <a:pt x="1077" y="2151"/>
                    <a:pt x="1437" y="2108"/>
                    <a:pt x="2381" y="2108"/>
                  </a:cubicBezTo>
                  <a:cubicBezTo>
                    <a:pt x="2959" y="2108"/>
                    <a:pt x="4157" y="2165"/>
                    <a:pt x="4957" y="2165"/>
                  </a:cubicBezTo>
                  <a:cubicBezTo>
                    <a:pt x="5740" y="2165"/>
                    <a:pt x="5794" y="1376"/>
                    <a:pt x="5460" y="1303"/>
                  </a:cubicBezTo>
                  <a:cubicBezTo>
                    <a:pt x="3967" y="984"/>
                    <a:pt x="3375" y="539"/>
                    <a:pt x="2868" y="115"/>
                  </a:cubicBezTo>
                  <a:cubicBezTo>
                    <a:pt x="2779" y="40"/>
                    <a:pt x="2664" y="1"/>
                    <a:pt x="2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5653744" y="4608571"/>
              <a:ext cx="77018" cy="89475"/>
            </a:xfrm>
            <a:custGeom>
              <a:rect b="b" l="l" r="r" t="t"/>
              <a:pathLst>
                <a:path extrusionOk="0" h="2277" w="1960">
                  <a:moveTo>
                    <a:pt x="51" y="0"/>
                  </a:moveTo>
                  <a:lnTo>
                    <a:pt x="0" y="2276"/>
                  </a:lnTo>
                  <a:lnTo>
                    <a:pt x="1910" y="2276"/>
                  </a:lnTo>
                  <a:lnTo>
                    <a:pt x="1960"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5322718" y="4608571"/>
              <a:ext cx="86763" cy="89475"/>
            </a:xfrm>
            <a:custGeom>
              <a:rect b="b" l="l" r="r" t="t"/>
              <a:pathLst>
                <a:path extrusionOk="0" h="2277" w="2208">
                  <a:moveTo>
                    <a:pt x="302" y="0"/>
                  </a:moveTo>
                  <a:lnTo>
                    <a:pt x="0" y="2276"/>
                  </a:lnTo>
                  <a:lnTo>
                    <a:pt x="1906" y="2276"/>
                  </a:lnTo>
                  <a:lnTo>
                    <a:pt x="2208" y="0"/>
                  </a:ln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5401860" y="2621986"/>
              <a:ext cx="429730" cy="473741"/>
            </a:xfrm>
            <a:custGeom>
              <a:rect b="b" l="l" r="r" t="t"/>
              <a:pathLst>
                <a:path extrusionOk="0" h="12056" w="10936">
                  <a:moveTo>
                    <a:pt x="5294" y="1"/>
                  </a:moveTo>
                  <a:cubicBezTo>
                    <a:pt x="4661" y="1"/>
                    <a:pt x="4009" y="29"/>
                    <a:pt x="3284" y="65"/>
                  </a:cubicBezTo>
                  <a:cubicBezTo>
                    <a:pt x="1622" y="143"/>
                    <a:pt x="0" y="496"/>
                    <a:pt x="0" y="496"/>
                  </a:cubicBezTo>
                  <a:cubicBezTo>
                    <a:pt x="1551" y="6963"/>
                    <a:pt x="1558" y="8905"/>
                    <a:pt x="1450" y="12056"/>
                  </a:cubicBezTo>
                  <a:lnTo>
                    <a:pt x="9188" y="12056"/>
                  </a:lnTo>
                  <a:cubicBezTo>
                    <a:pt x="10936" y="872"/>
                    <a:pt x="10025" y="552"/>
                    <a:pt x="10025" y="552"/>
                  </a:cubicBezTo>
                  <a:cubicBezTo>
                    <a:pt x="10025" y="552"/>
                    <a:pt x="8313" y="201"/>
                    <a:pt x="6801" y="65"/>
                  </a:cubicBezTo>
                  <a:cubicBezTo>
                    <a:pt x="6292" y="19"/>
                    <a:pt x="5799" y="1"/>
                    <a:pt x="52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5744595" y="2726905"/>
              <a:ext cx="303515" cy="331846"/>
            </a:xfrm>
            <a:custGeom>
              <a:rect b="b" l="l" r="r" t="t"/>
              <a:pathLst>
                <a:path extrusionOk="0" h="8445" w="7724">
                  <a:moveTo>
                    <a:pt x="1927" y="1"/>
                  </a:moveTo>
                  <a:lnTo>
                    <a:pt x="0" y="284"/>
                  </a:lnTo>
                  <a:cubicBezTo>
                    <a:pt x="79" y="844"/>
                    <a:pt x="179" y="1364"/>
                    <a:pt x="290" y="1896"/>
                  </a:cubicBezTo>
                  <a:cubicBezTo>
                    <a:pt x="398" y="2426"/>
                    <a:pt x="534" y="2954"/>
                    <a:pt x="682" y="3478"/>
                  </a:cubicBezTo>
                  <a:cubicBezTo>
                    <a:pt x="980" y="4530"/>
                    <a:pt x="1331" y="5578"/>
                    <a:pt x="1895" y="6608"/>
                  </a:cubicBezTo>
                  <a:cubicBezTo>
                    <a:pt x="2038" y="6866"/>
                    <a:pt x="2200" y="7121"/>
                    <a:pt x="2391" y="7376"/>
                  </a:cubicBezTo>
                  <a:cubicBezTo>
                    <a:pt x="2484" y="7502"/>
                    <a:pt x="2595" y="7628"/>
                    <a:pt x="2706" y="7749"/>
                  </a:cubicBezTo>
                  <a:cubicBezTo>
                    <a:pt x="2839" y="7890"/>
                    <a:pt x="2997" y="8026"/>
                    <a:pt x="3180" y="8141"/>
                  </a:cubicBezTo>
                  <a:cubicBezTo>
                    <a:pt x="3481" y="8337"/>
                    <a:pt x="3873" y="8445"/>
                    <a:pt x="4235" y="8445"/>
                  </a:cubicBezTo>
                  <a:cubicBezTo>
                    <a:pt x="4317" y="8445"/>
                    <a:pt x="4398" y="8439"/>
                    <a:pt x="4475" y="8428"/>
                  </a:cubicBezTo>
                  <a:cubicBezTo>
                    <a:pt x="4903" y="8374"/>
                    <a:pt x="5240" y="8213"/>
                    <a:pt x="5524" y="8037"/>
                  </a:cubicBezTo>
                  <a:cubicBezTo>
                    <a:pt x="6087" y="7678"/>
                    <a:pt x="6475" y="7237"/>
                    <a:pt x="6830" y="6791"/>
                  </a:cubicBezTo>
                  <a:cubicBezTo>
                    <a:pt x="7006" y="6569"/>
                    <a:pt x="7167" y="6339"/>
                    <a:pt x="7311" y="6102"/>
                  </a:cubicBezTo>
                  <a:cubicBezTo>
                    <a:pt x="7462" y="5862"/>
                    <a:pt x="7595" y="5632"/>
                    <a:pt x="7724" y="5367"/>
                  </a:cubicBezTo>
                  <a:lnTo>
                    <a:pt x="6909" y="4850"/>
                  </a:lnTo>
                  <a:cubicBezTo>
                    <a:pt x="6755" y="5025"/>
                    <a:pt x="6579" y="5219"/>
                    <a:pt x="6407" y="5398"/>
                  </a:cubicBezTo>
                  <a:cubicBezTo>
                    <a:pt x="6231" y="5574"/>
                    <a:pt x="6052" y="5746"/>
                    <a:pt x="5872" y="5912"/>
                  </a:cubicBezTo>
                  <a:cubicBezTo>
                    <a:pt x="5517" y="6238"/>
                    <a:pt x="5121" y="6522"/>
                    <a:pt x="4770" y="6684"/>
                  </a:cubicBezTo>
                  <a:cubicBezTo>
                    <a:pt x="4608" y="6756"/>
                    <a:pt x="4459" y="6792"/>
                    <a:pt x="4358" y="6792"/>
                  </a:cubicBezTo>
                  <a:cubicBezTo>
                    <a:pt x="4349" y="6792"/>
                    <a:pt x="4340" y="6792"/>
                    <a:pt x="4332" y="6791"/>
                  </a:cubicBezTo>
                  <a:cubicBezTo>
                    <a:pt x="4231" y="6784"/>
                    <a:pt x="4200" y="6755"/>
                    <a:pt x="4131" y="6702"/>
                  </a:cubicBezTo>
                  <a:cubicBezTo>
                    <a:pt x="4095" y="6672"/>
                    <a:pt x="4056" y="6629"/>
                    <a:pt x="4013" y="6576"/>
                  </a:cubicBezTo>
                  <a:cubicBezTo>
                    <a:pt x="3955" y="6497"/>
                    <a:pt x="3894" y="6422"/>
                    <a:pt x="3837" y="6332"/>
                  </a:cubicBezTo>
                  <a:cubicBezTo>
                    <a:pt x="3722" y="6160"/>
                    <a:pt x="3610" y="5966"/>
                    <a:pt x="3514" y="5754"/>
                  </a:cubicBezTo>
                  <a:cubicBezTo>
                    <a:pt x="3305" y="5342"/>
                    <a:pt x="3133" y="4882"/>
                    <a:pt x="2979" y="4415"/>
                  </a:cubicBezTo>
                  <a:cubicBezTo>
                    <a:pt x="2821" y="3949"/>
                    <a:pt x="2681" y="3464"/>
                    <a:pt x="2555" y="2976"/>
                  </a:cubicBezTo>
                  <a:cubicBezTo>
                    <a:pt x="2311" y="1999"/>
                    <a:pt x="2096" y="980"/>
                    <a:pt x="1927"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5682076" y="2638490"/>
              <a:ext cx="167161" cy="221034"/>
            </a:xfrm>
            <a:custGeom>
              <a:rect b="b" l="l" r="r" t="t"/>
              <a:pathLst>
                <a:path extrusionOk="0" h="5625" w="4254">
                  <a:moveTo>
                    <a:pt x="2031" y="1"/>
                  </a:moveTo>
                  <a:cubicBezTo>
                    <a:pt x="1432" y="1"/>
                    <a:pt x="1040" y="273"/>
                    <a:pt x="600" y="911"/>
                  </a:cubicBezTo>
                  <a:cubicBezTo>
                    <a:pt x="1" y="1777"/>
                    <a:pt x="1235" y="5624"/>
                    <a:pt x="1235" y="5624"/>
                  </a:cubicBezTo>
                  <a:lnTo>
                    <a:pt x="4254" y="3564"/>
                  </a:lnTo>
                  <a:cubicBezTo>
                    <a:pt x="4254" y="3564"/>
                    <a:pt x="3684" y="330"/>
                    <a:pt x="2894" y="132"/>
                  </a:cubicBezTo>
                  <a:cubicBezTo>
                    <a:pt x="2559" y="47"/>
                    <a:pt x="2278" y="1"/>
                    <a:pt x="2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a:off x="5997618" y="2884126"/>
              <a:ext cx="87038" cy="62676"/>
            </a:xfrm>
            <a:custGeom>
              <a:rect b="b" l="l" r="r" t="t"/>
              <a:pathLst>
                <a:path extrusionOk="0" h="1595" w="2215">
                  <a:moveTo>
                    <a:pt x="423" y="1"/>
                  </a:moveTo>
                  <a:cubicBezTo>
                    <a:pt x="423" y="1"/>
                    <a:pt x="0" y="856"/>
                    <a:pt x="287" y="1595"/>
                  </a:cubicBezTo>
                  <a:lnTo>
                    <a:pt x="1181" y="1513"/>
                  </a:lnTo>
                  <a:lnTo>
                    <a:pt x="2214" y="37"/>
                  </a:lnTo>
                  <a:lnTo>
                    <a:pt x="423" y="1"/>
                  </a:ln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 name="Google Shape;603;p28"/>
            <p:cNvGrpSpPr/>
            <p:nvPr/>
          </p:nvGrpSpPr>
          <p:grpSpPr>
            <a:xfrm>
              <a:off x="5932859" y="2488224"/>
              <a:ext cx="384109" cy="413192"/>
              <a:chOff x="5932859" y="2488224"/>
              <a:chExt cx="384109" cy="413192"/>
            </a:xfrm>
          </p:grpSpPr>
          <p:sp>
            <p:nvSpPr>
              <p:cNvPr id="604" name="Google Shape;604;p28"/>
              <p:cNvSpPr/>
              <p:nvPr/>
            </p:nvSpPr>
            <p:spPr>
              <a:xfrm>
                <a:off x="5978835" y="2512234"/>
                <a:ext cx="274515" cy="202880"/>
              </a:xfrm>
              <a:custGeom>
                <a:rect b="b" l="l" r="r" t="t"/>
                <a:pathLst>
                  <a:path extrusionOk="0" h="5163" w="6986">
                    <a:moveTo>
                      <a:pt x="3188" y="0"/>
                    </a:moveTo>
                    <a:cubicBezTo>
                      <a:pt x="1864" y="191"/>
                      <a:pt x="683" y="1088"/>
                      <a:pt x="191" y="2434"/>
                    </a:cubicBezTo>
                    <a:cubicBezTo>
                      <a:pt x="98" y="2689"/>
                      <a:pt x="36" y="2947"/>
                      <a:pt x="0" y="3209"/>
                    </a:cubicBezTo>
                    <a:lnTo>
                      <a:pt x="5718" y="542"/>
                    </a:lnTo>
                    <a:cubicBezTo>
                      <a:pt x="6085" y="772"/>
                      <a:pt x="6404" y="1063"/>
                      <a:pt x="6663" y="1393"/>
                    </a:cubicBezTo>
                    <a:lnTo>
                      <a:pt x="5632" y="1871"/>
                    </a:lnTo>
                    <a:lnTo>
                      <a:pt x="6986" y="1871"/>
                    </a:lnTo>
                    <a:cubicBezTo>
                      <a:pt x="6562" y="1120"/>
                      <a:pt x="5880" y="510"/>
                      <a:pt x="5004" y="194"/>
                    </a:cubicBezTo>
                    <a:cubicBezTo>
                      <a:pt x="4864" y="140"/>
                      <a:pt x="4724" y="101"/>
                      <a:pt x="4584" y="65"/>
                    </a:cubicBezTo>
                    <a:cubicBezTo>
                      <a:pt x="4251" y="40"/>
                      <a:pt x="3916" y="22"/>
                      <a:pt x="3580" y="11"/>
                    </a:cubicBezTo>
                    <a:cubicBezTo>
                      <a:pt x="3450" y="7"/>
                      <a:pt x="3321" y="4"/>
                      <a:pt x="3188" y="0"/>
                    </a:cubicBezTo>
                    <a:close/>
                    <a:moveTo>
                      <a:pt x="3623" y="2810"/>
                    </a:moveTo>
                    <a:lnTo>
                      <a:pt x="40" y="4476"/>
                    </a:lnTo>
                    <a:cubicBezTo>
                      <a:pt x="91" y="4713"/>
                      <a:pt x="162" y="4942"/>
                      <a:pt x="252" y="5162"/>
                    </a:cubicBezTo>
                    <a:lnTo>
                      <a:pt x="3623" y="3593"/>
                    </a:lnTo>
                    <a:lnTo>
                      <a:pt x="3623" y="281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p:nvPr/>
            </p:nvSpPr>
            <p:spPr>
              <a:xfrm>
                <a:off x="6121163" y="2585716"/>
                <a:ext cx="134743" cy="67745"/>
              </a:xfrm>
              <a:custGeom>
                <a:rect b="b" l="l" r="r" t="t"/>
                <a:pathLst>
                  <a:path extrusionOk="0" h="1724" w="3429">
                    <a:moveTo>
                      <a:pt x="2010" y="1"/>
                    </a:moveTo>
                    <a:lnTo>
                      <a:pt x="1" y="940"/>
                    </a:lnTo>
                    <a:lnTo>
                      <a:pt x="1" y="1723"/>
                    </a:lnTo>
                    <a:lnTo>
                      <a:pt x="3428" y="126"/>
                    </a:lnTo>
                    <a:cubicBezTo>
                      <a:pt x="3407" y="83"/>
                      <a:pt x="3385" y="44"/>
                      <a:pt x="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6121163" y="2618607"/>
                <a:ext cx="151364" cy="187319"/>
              </a:xfrm>
              <a:custGeom>
                <a:rect b="b" l="l" r="r" t="t"/>
                <a:pathLst>
                  <a:path extrusionOk="0" h="4767" w="3852">
                    <a:moveTo>
                      <a:pt x="3712" y="0"/>
                    </a:moveTo>
                    <a:cubicBezTo>
                      <a:pt x="3731" y="72"/>
                      <a:pt x="3749" y="145"/>
                      <a:pt x="3765" y="218"/>
                    </a:cubicBezTo>
                    <a:lnTo>
                      <a:pt x="3765" y="218"/>
                    </a:lnTo>
                    <a:cubicBezTo>
                      <a:pt x="3749" y="145"/>
                      <a:pt x="3731" y="72"/>
                      <a:pt x="3712" y="0"/>
                    </a:cubicBezTo>
                    <a:close/>
                    <a:moveTo>
                      <a:pt x="3765" y="218"/>
                    </a:moveTo>
                    <a:lnTo>
                      <a:pt x="3765" y="218"/>
                    </a:lnTo>
                    <a:cubicBezTo>
                      <a:pt x="3779" y="286"/>
                      <a:pt x="3792" y="355"/>
                      <a:pt x="3804" y="425"/>
                    </a:cubicBezTo>
                    <a:lnTo>
                      <a:pt x="3804" y="425"/>
                    </a:lnTo>
                    <a:cubicBezTo>
                      <a:pt x="3792" y="355"/>
                      <a:pt x="3779" y="286"/>
                      <a:pt x="3765" y="218"/>
                    </a:cubicBezTo>
                    <a:close/>
                    <a:moveTo>
                      <a:pt x="3804" y="425"/>
                    </a:moveTo>
                    <a:cubicBezTo>
                      <a:pt x="3830" y="593"/>
                      <a:pt x="3846" y="764"/>
                      <a:pt x="3848" y="936"/>
                    </a:cubicBezTo>
                    <a:lnTo>
                      <a:pt x="1" y="2731"/>
                    </a:lnTo>
                    <a:lnTo>
                      <a:pt x="1" y="4763"/>
                    </a:lnTo>
                    <a:cubicBezTo>
                      <a:pt x="32" y="4763"/>
                      <a:pt x="69" y="4766"/>
                      <a:pt x="101" y="4766"/>
                    </a:cubicBezTo>
                    <a:cubicBezTo>
                      <a:pt x="1633" y="4766"/>
                      <a:pt x="3069" y="3819"/>
                      <a:pt x="3622" y="2297"/>
                    </a:cubicBezTo>
                    <a:cubicBezTo>
                      <a:pt x="3776" y="1874"/>
                      <a:pt x="3851" y="1439"/>
                      <a:pt x="3851" y="1012"/>
                    </a:cubicBezTo>
                    <a:cubicBezTo>
                      <a:pt x="3851" y="857"/>
                      <a:pt x="3841" y="706"/>
                      <a:pt x="3823" y="556"/>
                    </a:cubicBezTo>
                    <a:cubicBezTo>
                      <a:pt x="3817" y="512"/>
                      <a:pt x="3811" y="468"/>
                      <a:pt x="3804" y="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6121163" y="2585716"/>
                <a:ext cx="79022" cy="36977"/>
              </a:xfrm>
              <a:custGeom>
                <a:rect b="b" l="l" r="r" t="t"/>
                <a:pathLst>
                  <a:path extrusionOk="0" h="941" w="2011">
                    <a:moveTo>
                      <a:pt x="1" y="1"/>
                    </a:moveTo>
                    <a:lnTo>
                      <a:pt x="1" y="940"/>
                    </a:lnTo>
                    <a:lnTo>
                      <a:pt x="20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6121163" y="2590667"/>
                <a:ext cx="151207" cy="135253"/>
              </a:xfrm>
              <a:custGeom>
                <a:rect b="b" l="l" r="r" t="t"/>
                <a:pathLst>
                  <a:path extrusionOk="0" h="3442" w="3848">
                    <a:moveTo>
                      <a:pt x="3428" y="0"/>
                    </a:moveTo>
                    <a:lnTo>
                      <a:pt x="1" y="1597"/>
                    </a:lnTo>
                    <a:lnTo>
                      <a:pt x="1" y="3442"/>
                    </a:lnTo>
                    <a:lnTo>
                      <a:pt x="3848" y="1647"/>
                    </a:lnTo>
                    <a:cubicBezTo>
                      <a:pt x="3844" y="1328"/>
                      <a:pt x="3794" y="1016"/>
                      <a:pt x="3712" y="711"/>
                    </a:cubicBezTo>
                    <a:cubicBezTo>
                      <a:pt x="3712" y="711"/>
                      <a:pt x="3708" y="711"/>
                      <a:pt x="3708" y="707"/>
                    </a:cubicBezTo>
                    <a:cubicBezTo>
                      <a:pt x="3640" y="463"/>
                      <a:pt x="3546" y="226"/>
                      <a:pt x="3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a:off x="6027758" y="2725883"/>
                <a:ext cx="93444" cy="79887"/>
              </a:xfrm>
              <a:custGeom>
                <a:rect b="b" l="l" r="r" t="t"/>
                <a:pathLst>
                  <a:path extrusionOk="0" h="2033" w="2378">
                    <a:moveTo>
                      <a:pt x="2378" y="1"/>
                    </a:moveTo>
                    <a:lnTo>
                      <a:pt x="1" y="1107"/>
                    </a:lnTo>
                    <a:cubicBezTo>
                      <a:pt x="342" y="1405"/>
                      <a:pt x="741" y="1645"/>
                      <a:pt x="1189" y="1806"/>
                    </a:cubicBezTo>
                    <a:cubicBezTo>
                      <a:pt x="1581" y="1950"/>
                      <a:pt x="1979" y="2025"/>
                      <a:pt x="2378" y="2033"/>
                    </a:cubicBezTo>
                    <a:lnTo>
                      <a:pt x="2378"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a:off x="5976438" y="2533532"/>
                <a:ext cx="264220" cy="154626"/>
              </a:xfrm>
              <a:custGeom>
                <a:rect b="b" l="l" r="r" t="t"/>
                <a:pathLst>
                  <a:path extrusionOk="0" h="3935" w="6724">
                    <a:moveTo>
                      <a:pt x="5779" y="0"/>
                    </a:moveTo>
                    <a:lnTo>
                      <a:pt x="61" y="2667"/>
                    </a:lnTo>
                    <a:cubicBezTo>
                      <a:pt x="1" y="3095"/>
                      <a:pt x="18" y="3525"/>
                      <a:pt x="101" y="3934"/>
                    </a:cubicBezTo>
                    <a:lnTo>
                      <a:pt x="3684" y="2268"/>
                    </a:lnTo>
                    <a:lnTo>
                      <a:pt x="3684" y="1329"/>
                    </a:lnTo>
                    <a:lnTo>
                      <a:pt x="5693" y="1329"/>
                    </a:lnTo>
                    <a:lnTo>
                      <a:pt x="6724" y="851"/>
                    </a:lnTo>
                    <a:cubicBezTo>
                      <a:pt x="6465" y="521"/>
                      <a:pt x="6146" y="230"/>
                      <a:pt x="57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5988698" y="2653422"/>
                <a:ext cx="132503" cy="115960"/>
              </a:xfrm>
              <a:custGeom>
                <a:rect b="b" l="l" r="r" t="t"/>
                <a:pathLst>
                  <a:path extrusionOk="0" h="2951" w="3372">
                    <a:moveTo>
                      <a:pt x="3372" y="0"/>
                    </a:moveTo>
                    <a:lnTo>
                      <a:pt x="1" y="1569"/>
                    </a:lnTo>
                    <a:cubicBezTo>
                      <a:pt x="220" y="2093"/>
                      <a:pt x="561" y="2570"/>
                      <a:pt x="995" y="2951"/>
                    </a:cubicBezTo>
                    <a:lnTo>
                      <a:pt x="3372" y="1845"/>
                    </a:lnTo>
                    <a:lnTo>
                      <a:pt x="33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5932859" y="2488224"/>
                <a:ext cx="384109" cy="340295"/>
              </a:xfrm>
              <a:custGeom>
                <a:rect b="b" l="l" r="r" t="t"/>
                <a:pathLst>
                  <a:path extrusionOk="0" h="8660" w="9775">
                    <a:moveTo>
                      <a:pt x="4886" y="914"/>
                    </a:moveTo>
                    <a:cubicBezTo>
                      <a:pt x="5275" y="914"/>
                      <a:pt x="5670" y="981"/>
                      <a:pt x="6055" y="1121"/>
                    </a:cubicBezTo>
                    <a:cubicBezTo>
                      <a:pt x="7829" y="1767"/>
                      <a:pt x="8744" y="3727"/>
                      <a:pt x="8098" y="5500"/>
                    </a:cubicBezTo>
                    <a:cubicBezTo>
                      <a:pt x="7593" y="6887"/>
                      <a:pt x="6284" y="7747"/>
                      <a:pt x="4889" y="7747"/>
                    </a:cubicBezTo>
                    <a:cubicBezTo>
                      <a:pt x="4501" y="7747"/>
                      <a:pt x="4106" y="7680"/>
                      <a:pt x="3719" y="7539"/>
                    </a:cubicBezTo>
                    <a:cubicBezTo>
                      <a:pt x="1946" y="6893"/>
                      <a:pt x="1034" y="4933"/>
                      <a:pt x="1677" y="3160"/>
                    </a:cubicBezTo>
                    <a:cubicBezTo>
                      <a:pt x="2182" y="1773"/>
                      <a:pt x="3493" y="914"/>
                      <a:pt x="4886" y="914"/>
                    </a:cubicBezTo>
                    <a:close/>
                    <a:moveTo>
                      <a:pt x="4886" y="0"/>
                    </a:moveTo>
                    <a:cubicBezTo>
                      <a:pt x="3120" y="0"/>
                      <a:pt x="1459" y="1090"/>
                      <a:pt x="819" y="2848"/>
                    </a:cubicBezTo>
                    <a:cubicBezTo>
                      <a:pt x="0" y="5094"/>
                      <a:pt x="1160" y="7578"/>
                      <a:pt x="3407" y="8396"/>
                    </a:cubicBezTo>
                    <a:cubicBezTo>
                      <a:pt x="3896" y="8575"/>
                      <a:pt x="4397" y="8659"/>
                      <a:pt x="4890" y="8659"/>
                    </a:cubicBezTo>
                    <a:cubicBezTo>
                      <a:pt x="6657" y="8659"/>
                      <a:pt x="8316" y="7570"/>
                      <a:pt x="8956" y="5812"/>
                    </a:cubicBezTo>
                    <a:cubicBezTo>
                      <a:pt x="9774" y="3565"/>
                      <a:pt x="8615" y="1082"/>
                      <a:pt x="6368" y="263"/>
                    </a:cubicBezTo>
                    <a:cubicBezTo>
                      <a:pt x="5879" y="85"/>
                      <a:pt x="5379" y="0"/>
                      <a:pt x="4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6008032" y="2844399"/>
                <a:ext cx="85231" cy="57017"/>
              </a:xfrm>
              <a:custGeom>
                <a:rect b="b" l="l" r="r" t="t"/>
                <a:pathLst>
                  <a:path extrusionOk="0" h="1451" w="2169">
                    <a:moveTo>
                      <a:pt x="1854" y="1"/>
                    </a:moveTo>
                    <a:cubicBezTo>
                      <a:pt x="1808" y="1"/>
                      <a:pt x="1763" y="15"/>
                      <a:pt x="1724" y="47"/>
                    </a:cubicBezTo>
                    <a:lnTo>
                      <a:pt x="1217" y="452"/>
                    </a:lnTo>
                    <a:cubicBezTo>
                      <a:pt x="1134" y="519"/>
                      <a:pt x="1033" y="553"/>
                      <a:pt x="932" y="553"/>
                    </a:cubicBezTo>
                    <a:cubicBezTo>
                      <a:pt x="848" y="553"/>
                      <a:pt x="764" y="530"/>
                      <a:pt x="690" y="485"/>
                    </a:cubicBezTo>
                    <a:lnTo>
                      <a:pt x="532" y="309"/>
                    </a:lnTo>
                    <a:cubicBezTo>
                      <a:pt x="498" y="270"/>
                      <a:pt x="453" y="251"/>
                      <a:pt x="408" y="251"/>
                    </a:cubicBezTo>
                    <a:cubicBezTo>
                      <a:pt x="361" y="251"/>
                      <a:pt x="314" y="272"/>
                      <a:pt x="281" y="313"/>
                    </a:cubicBezTo>
                    <a:lnTo>
                      <a:pt x="241" y="359"/>
                    </a:lnTo>
                    <a:cubicBezTo>
                      <a:pt x="158" y="460"/>
                      <a:pt x="108" y="578"/>
                      <a:pt x="90" y="707"/>
                    </a:cubicBezTo>
                    <a:lnTo>
                      <a:pt x="1" y="1450"/>
                    </a:lnTo>
                    <a:lnTo>
                      <a:pt x="381" y="1152"/>
                    </a:lnTo>
                    <a:lnTo>
                      <a:pt x="1949" y="1048"/>
                    </a:lnTo>
                    <a:lnTo>
                      <a:pt x="2097" y="736"/>
                    </a:lnTo>
                    <a:cubicBezTo>
                      <a:pt x="2161" y="592"/>
                      <a:pt x="2169" y="427"/>
                      <a:pt x="2111" y="280"/>
                    </a:cubicBezTo>
                    <a:lnTo>
                      <a:pt x="2053" y="137"/>
                    </a:lnTo>
                    <a:cubicBezTo>
                      <a:pt x="2019" y="51"/>
                      <a:pt x="1937" y="1"/>
                      <a:pt x="1854"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28"/>
            <p:cNvSpPr/>
            <p:nvPr/>
          </p:nvSpPr>
          <p:spPr>
            <a:xfrm>
              <a:off x="5515934" y="2262864"/>
              <a:ext cx="241782" cy="287011"/>
            </a:xfrm>
            <a:custGeom>
              <a:rect b="b" l="l" r="r" t="t"/>
              <a:pathLst>
                <a:path extrusionOk="0" h="7304" w="6153">
                  <a:moveTo>
                    <a:pt x="3019" y="0"/>
                  </a:moveTo>
                  <a:cubicBezTo>
                    <a:pt x="1817" y="0"/>
                    <a:pt x="702" y="866"/>
                    <a:pt x="485" y="2179"/>
                  </a:cubicBezTo>
                  <a:cubicBezTo>
                    <a:pt x="172" y="4046"/>
                    <a:pt x="0" y="4828"/>
                    <a:pt x="711" y="5995"/>
                  </a:cubicBezTo>
                  <a:cubicBezTo>
                    <a:pt x="1245" y="6869"/>
                    <a:pt x="2100" y="7303"/>
                    <a:pt x="2930" y="7303"/>
                  </a:cubicBezTo>
                  <a:cubicBezTo>
                    <a:pt x="3762" y="7303"/>
                    <a:pt x="4569" y="6866"/>
                    <a:pt x="5001" y="5998"/>
                  </a:cubicBezTo>
                  <a:cubicBezTo>
                    <a:pt x="5776" y="4440"/>
                    <a:pt x="6152" y="1648"/>
                    <a:pt x="4523" y="492"/>
                  </a:cubicBezTo>
                  <a:cubicBezTo>
                    <a:pt x="4046" y="154"/>
                    <a:pt x="3525" y="0"/>
                    <a:pt x="3019"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8"/>
            <p:cNvSpPr/>
            <p:nvPr/>
          </p:nvSpPr>
          <p:spPr>
            <a:xfrm>
              <a:off x="5262046" y="2236615"/>
              <a:ext cx="531583" cy="693989"/>
            </a:xfrm>
            <a:custGeom>
              <a:rect b="b" l="l" r="r" t="t"/>
              <a:pathLst>
                <a:path extrusionOk="0" h="17661" w="13528">
                  <a:moveTo>
                    <a:pt x="8819" y="1"/>
                  </a:moveTo>
                  <a:cubicBezTo>
                    <a:pt x="7000" y="1"/>
                    <a:pt x="5307" y="902"/>
                    <a:pt x="5374" y="2937"/>
                  </a:cubicBezTo>
                  <a:cubicBezTo>
                    <a:pt x="5464" y="5665"/>
                    <a:pt x="5374" y="5708"/>
                    <a:pt x="4143" y="7129"/>
                  </a:cubicBezTo>
                  <a:cubicBezTo>
                    <a:pt x="2908" y="8550"/>
                    <a:pt x="1128" y="9746"/>
                    <a:pt x="3156" y="11663"/>
                  </a:cubicBezTo>
                  <a:cubicBezTo>
                    <a:pt x="5184" y="13576"/>
                    <a:pt x="0" y="16217"/>
                    <a:pt x="6088" y="17491"/>
                  </a:cubicBezTo>
                  <a:cubicBezTo>
                    <a:pt x="6643" y="17607"/>
                    <a:pt x="7183" y="17661"/>
                    <a:pt x="7700" y="17661"/>
                  </a:cubicBezTo>
                  <a:cubicBezTo>
                    <a:pt x="11143" y="17661"/>
                    <a:pt x="13527" y="15291"/>
                    <a:pt x="11936" y="13349"/>
                  </a:cubicBezTo>
                  <a:cubicBezTo>
                    <a:pt x="10226" y="11264"/>
                    <a:pt x="11917" y="10578"/>
                    <a:pt x="12093" y="8759"/>
                  </a:cubicBezTo>
                  <a:cubicBezTo>
                    <a:pt x="12269" y="6939"/>
                    <a:pt x="9623" y="6125"/>
                    <a:pt x="10586" y="4793"/>
                  </a:cubicBezTo>
                  <a:cubicBezTo>
                    <a:pt x="11548" y="3461"/>
                    <a:pt x="12315" y="870"/>
                    <a:pt x="10647" y="302"/>
                  </a:cubicBezTo>
                  <a:cubicBezTo>
                    <a:pt x="10065" y="104"/>
                    <a:pt x="9435" y="1"/>
                    <a:pt x="88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8"/>
            <p:cNvSpPr/>
            <p:nvPr/>
          </p:nvSpPr>
          <p:spPr>
            <a:xfrm>
              <a:off x="5622425" y="2234728"/>
              <a:ext cx="139969" cy="168772"/>
            </a:xfrm>
            <a:custGeom>
              <a:rect b="b" l="l" r="r" t="t"/>
              <a:pathLst>
                <a:path extrusionOk="0" h="4295" w="3562">
                  <a:moveTo>
                    <a:pt x="1043" y="0"/>
                  </a:moveTo>
                  <a:cubicBezTo>
                    <a:pt x="721" y="0"/>
                    <a:pt x="372" y="24"/>
                    <a:pt x="0" y="63"/>
                  </a:cubicBezTo>
                  <a:lnTo>
                    <a:pt x="1167" y="4295"/>
                  </a:lnTo>
                  <a:cubicBezTo>
                    <a:pt x="1167" y="4295"/>
                    <a:pt x="3561" y="3347"/>
                    <a:pt x="3411" y="1728"/>
                  </a:cubicBezTo>
                  <a:cubicBezTo>
                    <a:pt x="3285" y="416"/>
                    <a:pt x="2408" y="0"/>
                    <a:pt x="10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5652761" y="2389278"/>
              <a:ext cx="53756" cy="71281"/>
            </a:xfrm>
            <a:custGeom>
              <a:rect b="b" l="l" r="r" t="t"/>
              <a:pathLst>
                <a:path extrusionOk="0" h="1814" w="1368">
                  <a:moveTo>
                    <a:pt x="664" y="0"/>
                  </a:moveTo>
                  <a:cubicBezTo>
                    <a:pt x="357" y="0"/>
                    <a:pt x="94" y="250"/>
                    <a:pt x="50" y="592"/>
                  </a:cubicBezTo>
                  <a:cubicBezTo>
                    <a:pt x="0" y="979"/>
                    <a:pt x="133" y="1357"/>
                    <a:pt x="334" y="1611"/>
                  </a:cubicBezTo>
                  <a:cubicBezTo>
                    <a:pt x="446" y="1751"/>
                    <a:pt x="575" y="1813"/>
                    <a:pt x="702" y="1813"/>
                  </a:cubicBezTo>
                  <a:cubicBezTo>
                    <a:pt x="918" y="1813"/>
                    <a:pt x="1126" y="1634"/>
                    <a:pt x="1221" y="1360"/>
                  </a:cubicBezTo>
                  <a:cubicBezTo>
                    <a:pt x="1360" y="969"/>
                    <a:pt x="1368" y="301"/>
                    <a:pt x="951" y="75"/>
                  </a:cubicBezTo>
                  <a:cubicBezTo>
                    <a:pt x="855" y="24"/>
                    <a:pt x="757" y="0"/>
                    <a:pt x="664"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5313405" y="3095694"/>
              <a:ext cx="369137" cy="1584964"/>
            </a:xfrm>
            <a:custGeom>
              <a:rect b="b" l="l" r="r" t="t"/>
              <a:pathLst>
                <a:path extrusionOk="0" h="40335" w="9394">
                  <a:moveTo>
                    <a:pt x="3701" y="1"/>
                  </a:moveTo>
                  <a:cubicBezTo>
                    <a:pt x="1242" y="3458"/>
                    <a:pt x="2979" y="5726"/>
                    <a:pt x="1885" y="20632"/>
                  </a:cubicBezTo>
                  <a:cubicBezTo>
                    <a:pt x="1454" y="26523"/>
                    <a:pt x="0" y="40334"/>
                    <a:pt x="0" y="40334"/>
                  </a:cubicBezTo>
                  <a:lnTo>
                    <a:pt x="2599" y="40334"/>
                  </a:lnTo>
                  <a:cubicBezTo>
                    <a:pt x="2599" y="40334"/>
                    <a:pt x="6020" y="26046"/>
                    <a:pt x="6910" y="20090"/>
                  </a:cubicBezTo>
                  <a:cubicBezTo>
                    <a:pt x="7006" y="19426"/>
                    <a:pt x="7107" y="18723"/>
                    <a:pt x="7208" y="17991"/>
                  </a:cubicBezTo>
                  <a:cubicBezTo>
                    <a:pt x="7614" y="15087"/>
                    <a:pt x="8033" y="11716"/>
                    <a:pt x="8399" y="8684"/>
                  </a:cubicBezTo>
                  <a:cubicBezTo>
                    <a:pt x="8966" y="3932"/>
                    <a:pt x="9393" y="1"/>
                    <a:pt x="93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p:nvPr/>
          </p:nvSpPr>
          <p:spPr>
            <a:xfrm>
              <a:off x="5296587" y="4630420"/>
              <a:ext cx="147042" cy="51948"/>
            </a:xfrm>
            <a:custGeom>
              <a:rect b="b" l="l" r="r" t="t"/>
              <a:pathLst>
                <a:path extrusionOk="0" h="1322" w="3742">
                  <a:moveTo>
                    <a:pt x="3741" y="1"/>
                  </a:moveTo>
                  <a:lnTo>
                    <a:pt x="62" y="94"/>
                  </a:lnTo>
                  <a:lnTo>
                    <a:pt x="1" y="1321"/>
                  </a:lnTo>
                  <a:lnTo>
                    <a:pt x="3454" y="1321"/>
                  </a:lnTo>
                  <a:lnTo>
                    <a:pt x="374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p:nvPr/>
          </p:nvSpPr>
          <p:spPr>
            <a:xfrm>
              <a:off x="5519157" y="3329738"/>
              <a:ext cx="124329" cy="472955"/>
            </a:xfrm>
            <a:custGeom>
              <a:rect b="b" l="l" r="r" t="t"/>
              <a:pathLst>
                <a:path extrusionOk="0" h="12036" w="3164">
                  <a:moveTo>
                    <a:pt x="2148" y="0"/>
                  </a:moveTo>
                  <a:cubicBezTo>
                    <a:pt x="1" y="1328"/>
                    <a:pt x="1365" y="8952"/>
                    <a:pt x="1972" y="12035"/>
                  </a:cubicBezTo>
                  <a:cubicBezTo>
                    <a:pt x="2378" y="9131"/>
                    <a:pt x="2797" y="5760"/>
                    <a:pt x="3163" y="2728"/>
                  </a:cubicBezTo>
                  <a:cubicBezTo>
                    <a:pt x="2984" y="1637"/>
                    <a:pt x="2664" y="682"/>
                    <a:pt x="2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5540180" y="3095694"/>
              <a:ext cx="271293" cy="1584964"/>
            </a:xfrm>
            <a:custGeom>
              <a:rect b="b" l="l" r="r" t="t"/>
              <a:pathLst>
                <a:path extrusionOk="0" h="40335" w="6904">
                  <a:moveTo>
                    <a:pt x="1" y="1"/>
                  </a:moveTo>
                  <a:cubicBezTo>
                    <a:pt x="1" y="1"/>
                    <a:pt x="1785" y="14118"/>
                    <a:pt x="2075" y="20594"/>
                  </a:cubicBezTo>
                  <a:cubicBezTo>
                    <a:pt x="2341" y="26530"/>
                    <a:pt x="2621" y="40334"/>
                    <a:pt x="2621" y="40334"/>
                  </a:cubicBezTo>
                  <a:lnTo>
                    <a:pt x="5202" y="40334"/>
                  </a:lnTo>
                  <a:cubicBezTo>
                    <a:pt x="5202" y="40334"/>
                    <a:pt x="6723" y="26178"/>
                    <a:pt x="6813" y="20130"/>
                  </a:cubicBezTo>
                  <a:cubicBezTo>
                    <a:pt x="6903" y="14319"/>
                    <a:pt x="5668" y="1"/>
                    <a:pt x="5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5624115" y="4630420"/>
              <a:ext cx="146885" cy="51948"/>
            </a:xfrm>
            <a:custGeom>
              <a:rect b="b" l="l" r="r" t="t"/>
              <a:pathLst>
                <a:path extrusionOk="0" h="1322" w="3738">
                  <a:moveTo>
                    <a:pt x="3737" y="1"/>
                  </a:moveTo>
                  <a:lnTo>
                    <a:pt x="0" y="94"/>
                  </a:lnTo>
                  <a:lnTo>
                    <a:pt x="61" y="1321"/>
                  </a:lnTo>
                  <a:lnTo>
                    <a:pt x="3449" y="1321"/>
                  </a:lnTo>
                  <a:lnTo>
                    <a:pt x="37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5439505" y="3075574"/>
              <a:ext cx="333025" cy="33872"/>
            </a:xfrm>
            <a:custGeom>
              <a:rect b="b" l="l" r="r" t="t"/>
              <a:pathLst>
                <a:path extrusionOk="0" h="862" w="8475">
                  <a:moveTo>
                    <a:pt x="495" y="0"/>
                  </a:moveTo>
                  <a:cubicBezTo>
                    <a:pt x="438" y="0"/>
                    <a:pt x="388" y="25"/>
                    <a:pt x="370" y="57"/>
                  </a:cubicBezTo>
                  <a:lnTo>
                    <a:pt x="25" y="750"/>
                  </a:lnTo>
                  <a:cubicBezTo>
                    <a:pt x="0" y="804"/>
                    <a:pt x="65" y="862"/>
                    <a:pt x="154" y="862"/>
                  </a:cubicBezTo>
                  <a:lnTo>
                    <a:pt x="8273" y="862"/>
                  </a:lnTo>
                  <a:cubicBezTo>
                    <a:pt x="8341" y="862"/>
                    <a:pt x="8399" y="826"/>
                    <a:pt x="8402" y="783"/>
                  </a:cubicBezTo>
                  <a:lnTo>
                    <a:pt x="8470" y="90"/>
                  </a:lnTo>
                  <a:cubicBezTo>
                    <a:pt x="8475" y="39"/>
                    <a:pt x="8414" y="0"/>
                    <a:pt x="8338"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5484459" y="3073177"/>
              <a:ext cx="18115" cy="39216"/>
            </a:xfrm>
            <a:custGeom>
              <a:rect b="b" l="l" r="r" t="t"/>
              <a:pathLst>
                <a:path extrusionOk="0" h="998" w="461">
                  <a:moveTo>
                    <a:pt x="177" y="0"/>
                  </a:moveTo>
                  <a:cubicBezTo>
                    <a:pt x="138" y="0"/>
                    <a:pt x="102" y="22"/>
                    <a:pt x="98" y="47"/>
                  </a:cubicBezTo>
                  <a:lnTo>
                    <a:pt x="4" y="948"/>
                  </a:lnTo>
                  <a:cubicBezTo>
                    <a:pt x="1" y="976"/>
                    <a:pt x="34" y="998"/>
                    <a:pt x="77" y="998"/>
                  </a:cubicBezTo>
                  <a:lnTo>
                    <a:pt x="284" y="998"/>
                  </a:lnTo>
                  <a:cubicBezTo>
                    <a:pt x="327" y="998"/>
                    <a:pt x="364" y="976"/>
                    <a:pt x="367" y="948"/>
                  </a:cubicBezTo>
                  <a:lnTo>
                    <a:pt x="461" y="47"/>
                  </a:lnTo>
                  <a:cubicBezTo>
                    <a:pt x="461" y="22"/>
                    <a:pt x="432" y="0"/>
                    <a:pt x="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5684512" y="3073177"/>
              <a:ext cx="18076" cy="39216"/>
            </a:xfrm>
            <a:custGeom>
              <a:rect b="b" l="l" r="r" t="t"/>
              <a:pathLst>
                <a:path extrusionOk="0" h="998" w="460">
                  <a:moveTo>
                    <a:pt x="176" y="0"/>
                  </a:moveTo>
                  <a:cubicBezTo>
                    <a:pt x="136" y="0"/>
                    <a:pt x="97" y="22"/>
                    <a:pt x="97" y="47"/>
                  </a:cubicBezTo>
                  <a:lnTo>
                    <a:pt x="4" y="948"/>
                  </a:lnTo>
                  <a:cubicBezTo>
                    <a:pt x="0" y="976"/>
                    <a:pt x="32" y="998"/>
                    <a:pt x="75" y="998"/>
                  </a:cubicBezTo>
                  <a:lnTo>
                    <a:pt x="283" y="998"/>
                  </a:lnTo>
                  <a:cubicBezTo>
                    <a:pt x="327" y="998"/>
                    <a:pt x="362" y="976"/>
                    <a:pt x="366" y="948"/>
                  </a:cubicBezTo>
                  <a:lnTo>
                    <a:pt x="459" y="47"/>
                  </a:lnTo>
                  <a:cubicBezTo>
                    <a:pt x="459" y="22"/>
                    <a:pt x="426" y="0"/>
                    <a:pt x="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29"/>
          <p:cNvSpPr txBox="1"/>
          <p:nvPr>
            <p:ph idx="2" type="ctrTitle"/>
          </p:nvPr>
        </p:nvSpPr>
        <p:spPr>
          <a:xfrm>
            <a:off x="1621525" y="3294699"/>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LOANS	</a:t>
            </a:r>
            <a:endParaRPr sz="2600"/>
          </a:p>
        </p:txBody>
      </p:sp>
      <p:sp>
        <p:nvSpPr>
          <p:cNvPr id="631" name="Google Shape;631;p29"/>
          <p:cNvSpPr txBox="1"/>
          <p:nvPr>
            <p:ph idx="3" type="subTitle"/>
          </p:nvPr>
        </p:nvSpPr>
        <p:spPr>
          <a:xfrm>
            <a:off x="1194100" y="3718603"/>
            <a:ext cx="29079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Federal and Private loans</a:t>
            </a:r>
            <a:endParaRPr sz="1500"/>
          </a:p>
        </p:txBody>
      </p:sp>
      <p:sp>
        <p:nvSpPr>
          <p:cNvPr id="632" name="Google Shape;632;p29"/>
          <p:cNvSpPr txBox="1"/>
          <p:nvPr>
            <p:ph type="ctrTitle"/>
          </p:nvPr>
        </p:nvSpPr>
        <p:spPr>
          <a:xfrm>
            <a:off x="1732900" y="1663150"/>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FAFSA	</a:t>
            </a:r>
            <a:endParaRPr sz="2600"/>
          </a:p>
        </p:txBody>
      </p:sp>
      <p:sp>
        <p:nvSpPr>
          <p:cNvPr id="633" name="Google Shape;633;p29"/>
          <p:cNvSpPr txBox="1"/>
          <p:nvPr>
            <p:ph idx="1" type="subTitle"/>
          </p:nvPr>
        </p:nvSpPr>
        <p:spPr>
          <a:xfrm>
            <a:off x="893125" y="2168575"/>
            <a:ext cx="2907900" cy="97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Free Application for Federal Student Aid</a:t>
            </a:r>
            <a:endParaRPr sz="1500"/>
          </a:p>
        </p:txBody>
      </p:sp>
      <p:sp>
        <p:nvSpPr>
          <p:cNvPr id="634" name="Google Shape;634;p29"/>
          <p:cNvSpPr txBox="1"/>
          <p:nvPr>
            <p:ph idx="4" type="ctrTitle"/>
          </p:nvPr>
        </p:nvSpPr>
        <p:spPr>
          <a:xfrm>
            <a:off x="6477593" y="3375700"/>
            <a:ext cx="26193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SAVINGS</a:t>
            </a:r>
            <a:endParaRPr sz="2600"/>
          </a:p>
        </p:txBody>
      </p:sp>
      <p:sp>
        <p:nvSpPr>
          <p:cNvPr id="635" name="Google Shape;635;p29"/>
          <p:cNvSpPr txBox="1"/>
          <p:nvPr>
            <p:ph idx="5" type="subTitle"/>
          </p:nvPr>
        </p:nvSpPr>
        <p:spPr>
          <a:xfrm>
            <a:off x="5582993" y="3871003"/>
            <a:ext cx="2907900" cy="97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Some students choose to use savings they have from summer jobs, family, etc. </a:t>
            </a:r>
            <a:endParaRPr sz="1500"/>
          </a:p>
        </p:txBody>
      </p:sp>
      <p:sp>
        <p:nvSpPr>
          <p:cNvPr id="636" name="Google Shape;636;p29"/>
          <p:cNvSpPr txBox="1"/>
          <p:nvPr>
            <p:ph idx="6" type="ctrTitle"/>
          </p:nvPr>
        </p:nvSpPr>
        <p:spPr>
          <a:xfrm>
            <a:off x="5949293" y="1663150"/>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SCHOLARSHIPS</a:t>
            </a:r>
            <a:endParaRPr sz="2600"/>
          </a:p>
        </p:txBody>
      </p:sp>
      <p:sp>
        <p:nvSpPr>
          <p:cNvPr id="637" name="Google Shape;637;p29"/>
          <p:cNvSpPr txBox="1"/>
          <p:nvPr>
            <p:ph idx="7" type="subTitle"/>
          </p:nvPr>
        </p:nvSpPr>
        <p:spPr>
          <a:xfrm>
            <a:off x="5430593" y="2168575"/>
            <a:ext cx="2907900" cy="97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Scholarships are available through private donors, the University, or individual departments</a:t>
            </a:r>
            <a:endParaRPr sz="1500"/>
          </a:p>
        </p:txBody>
      </p:sp>
      <p:sp>
        <p:nvSpPr>
          <p:cNvPr id="638" name="Google Shape;638;p29"/>
          <p:cNvSpPr txBox="1"/>
          <p:nvPr>
            <p:ph idx="8" type="ctrTitle"/>
          </p:nvPr>
        </p:nvSpPr>
        <p:spPr>
          <a:xfrm>
            <a:off x="5949300" y="447175"/>
            <a:ext cx="31947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2800"/>
              <a:t>WAYS TO PAY FOR SCHOOL</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42" name="Shape 642"/>
        <p:cNvGrpSpPr/>
        <p:nvPr/>
      </p:nvGrpSpPr>
      <p:grpSpPr>
        <a:xfrm>
          <a:off x="0" y="0"/>
          <a:ext cx="0" cy="0"/>
          <a:chOff x="0" y="0"/>
          <a:chExt cx="0" cy="0"/>
        </a:xfrm>
      </p:grpSpPr>
      <p:pic>
        <p:nvPicPr>
          <p:cNvPr id="643" name="Google Shape;643;p30"/>
          <p:cNvPicPr preferRelativeResize="0"/>
          <p:nvPr/>
        </p:nvPicPr>
        <p:blipFill>
          <a:blip r:embed="rId3">
            <a:alphaModFix/>
          </a:blip>
          <a:stretch>
            <a:fillRect/>
          </a:stretch>
        </p:blipFill>
        <p:spPr>
          <a:xfrm>
            <a:off x="0" y="-92371"/>
            <a:ext cx="9143999" cy="3540621"/>
          </a:xfrm>
          <a:prstGeom prst="rect">
            <a:avLst/>
          </a:prstGeom>
          <a:noFill/>
          <a:ln>
            <a:noFill/>
          </a:ln>
        </p:spPr>
      </p:pic>
      <p:sp>
        <p:nvSpPr>
          <p:cNvPr id="644" name="Google Shape;644;p30"/>
          <p:cNvSpPr txBox="1"/>
          <p:nvPr/>
        </p:nvSpPr>
        <p:spPr>
          <a:xfrm>
            <a:off x="333700" y="2061825"/>
            <a:ext cx="7188900" cy="33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0">
                <a:solidFill>
                  <a:srgbClr val="434343"/>
                </a:solidFill>
                <a:latin typeface="Staatliches"/>
                <a:ea typeface="Staatliches"/>
                <a:cs typeface="Staatliches"/>
                <a:sym typeface="Staatliches"/>
              </a:rPr>
              <a:t>What is </a:t>
            </a:r>
            <a:endParaRPr sz="8000">
              <a:solidFill>
                <a:srgbClr val="434343"/>
              </a:solidFill>
              <a:latin typeface="Staatliches"/>
              <a:ea typeface="Staatliches"/>
              <a:cs typeface="Staatliches"/>
              <a:sym typeface="Staatliches"/>
            </a:endParaRPr>
          </a:p>
          <a:p>
            <a:pPr indent="0" lvl="0" marL="0" rtl="0" algn="l">
              <a:spcBef>
                <a:spcPts val="0"/>
              </a:spcBef>
              <a:spcAft>
                <a:spcPts val="0"/>
              </a:spcAft>
              <a:buNone/>
            </a:pPr>
            <a:r>
              <a:rPr lang="en" sz="8000">
                <a:solidFill>
                  <a:srgbClr val="434343"/>
                </a:solidFill>
                <a:latin typeface="Staatliches"/>
                <a:ea typeface="Staatliches"/>
                <a:cs typeface="Staatliches"/>
                <a:sym typeface="Staatliches"/>
              </a:rPr>
              <a:t>fafsa? </a:t>
            </a:r>
            <a:endParaRPr sz="8000">
              <a:solidFill>
                <a:srgbClr val="434343"/>
              </a:solidFill>
              <a:latin typeface="Staatliches"/>
              <a:ea typeface="Staatliches"/>
              <a:cs typeface="Staatliches"/>
              <a:sym typeface="Staatlich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31"/>
          <p:cNvSpPr txBox="1"/>
          <p:nvPr>
            <p:ph type="ctrTitle"/>
          </p:nvPr>
        </p:nvSpPr>
        <p:spPr>
          <a:xfrm>
            <a:off x="5570950" y="1254200"/>
            <a:ext cx="3096000" cy="283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400">
                <a:solidFill>
                  <a:schemeClr val="accent2"/>
                </a:solidFill>
              </a:rPr>
              <a:t>F</a:t>
            </a:r>
            <a:r>
              <a:rPr lang="en" sz="4400"/>
              <a:t>ree </a:t>
            </a:r>
            <a:endParaRPr sz="4400"/>
          </a:p>
          <a:p>
            <a:pPr indent="0" lvl="0" marL="0" rtl="0" algn="l">
              <a:spcBef>
                <a:spcPts val="0"/>
              </a:spcBef>
              <a:spcAft>
                <a:spcPts val="0"/>
              </a:spcAft>
              <a:buNone/>
            </a:pPr>
            <a:r>
              <a:rPr lang="en" sz="4400">
                <a:solidFill>
                  <a:schemeClr val="accent2"/>
                </a:solidFill>
              </a:rPr>
              <a:t>A</a:t>
            </a:r>
            <a:r>
              <a:rPr lang="en" sz="4400"/>
              <a:t>pplication </a:t>
            </a:r>
            <a:endParaRPr sz="4400"/>
          </a:p>
          <a:p>
            <a:pPr indent="0" lvl="0" marL="0" rtl="0" algn="l">
              <a:spcBef>
                <a:spcPts val="0"/>
              </a:spcBef>
              <a:spcAft>
                <a:spcPts val="0"/>
              </a:spcAft>
              <a:buNone/>
            </a:pPr>
            <a:r>
              <a:rPr lang="en" sz="4400">
                <a:solidFill>
                  <a:schemeClr val="accent2"/>
                </a:solidFill>
              </a:rPr>
              <a:t>F</a:t>
            </a:r>
            <a:r>
              <a:rPr lang="en" sz="4400"/>
              <a:t>or </a:t>
            </a:r>
            <a:endParaRPr sz="4400"/>
          </a:p>
          <a:p>
            <a:pPr indent="0" lvl="0" marL="0" rtl="0" algn="l">
              <a:spcBef>
                <a:spcPts val="0"/>
              </a:spcBef>
              <a:spcAft>
                <a:spcPts val="0"/>
              </a:spcAft>
              <a:buNone/>
            </a:pPr>
            <a:r>
              <a:rPr lang="en" sz="4400">
                <a:solidFill>
                  <a:schemeClr val="accent2"/>
                </a:solidFill>
              </a:rPr>
              <a:t>F</a:t>
            </a:r>
            <a:r>
              <a:rPr lang="en" sz="4400"/>
              <a:t>ederal </a:t>
            </a:r>
            <a:endParaRPr sz="4400"/>
          </a:p>
          <a:p>
            <a:pPr indent="0" lvl="0" marL="0" rtl="0" algn="l">
              <a:spcBef>
                <a:spcPts val="0"/>
              </a:spcBef>
              <a:spcAft>
                <a:spcPts val="0"/>
              </a:spcAft>
              <a:buNone/>
            </a:pPr>
            <a:r>
              <a:rPr lang="en" sz="4400">
                <a:solidFill>
                  <a:schemeClr val="accent2"/>
                </a:solidFill>
              </a:rPr>
              <a:t>S</a:t>
            </a:r>
            <a:r>
              <a:rPr lang="en" sz="4400"/>
              <a:t>tudent </a:t>
            </a:r>
            <a:endParaRPr sz="4400"/>
          </a:p>
          <a:p>
            <a:pPr indent="0" lvl="0" marL="0" rtl="0" algn="l">
              <a:spcBef>
                <a:spcPts val="0"/>
              </a:spcBef>
              <a:spcAft>
                <a:spcPts val="0"/>
              </a:spcAft>
              <a:buNone/>
            </a:pPr>
            <a:r>
              <a:rPr lang="en" sz="4400">
                <a:solidFill>
                  <a:schemeClr val="accent2"/>
                </a:solidFill>
              </a:rPr>
              <a:t>a</a:t>
            </a:r>
            <a:r>
              <a:rPr lang="en" sz="4400"/>
              <a:t>id</a:t>
            </a:r>
            <a:endParaRPr sz="4400"/>
          </a:p>
        </p:txBody>
      </p:sp>
      <p:sp>
        <p:nvSpPr>
          <p:cNvPr id="650" name="Google Shape;650;p31"/>
          <p:cNvSpPr txBox="1"/>
          <p:nvPr/>
        </p:nvSpPr>
        <p:spPr>
          <a:xfrm>
            <a:off x="1986625" y="338925"/>
            <a:ext cx="3533700" cy="4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accent2"/>
                </a:solidFill>
                <a:latin typeface="Staatliches"/>
                <a:ea typeface="Staatliches"/>
                <a:cs typeface="Staatliches"/>
                <a:sym typeface="Staatliches"/>
              </a:rPr>
              <a:t>FAFSA</a:t>
            </a:r>
            <a:endParaRPr sz="4200">
              <a:solidFill>
                <a:schemeClr val="accent2"/>
              </a:solidFill>
              <a:latin typeface="Staatliches"/>
              <a:ea typeface="Staatliches"/>
              <a:cs typeface="Staatliches"/>
              <a:sym typeface="Staatliches"/>
            </a:endParaRPr>
          </a:p>
        </p:txBody>
      </p:sp>
      <p:pic>
        <p:nvPicPr>
          <p:cNvPr id="651" name="Google Shape;651;p31"/>
          <p:cNvPicPr preferRelativeResize="0"/>
          <p:nvPr/>
        </p:nvPicPr>
        <p:blipFill>
          <a:blip r:embed="rId3">
            <a:alphaModFix/>
          </a:blip>
          <a:stretch>
            <a:fillRect/>
          </a:stretch>
        </p:blipFill>
        <p:spPr>
          <a:xfrm>
            <a:off x="154900" y="1014003"/>
            <a:ext cx="5314797" cy="31154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conomy Thesis by Slidesgo">
  <a:themeElements>
    <a:clrScheme name="Simple Light">
      <a:dk1>
        <a:srgbClr val="EFEFEF"/>
      </a:dk1>
      <a:lt1>
        <a:srgbClr val="BAF7C9"/>
      </a:lt1>
      <a:dk2>
        <a:srgbClr val="95EBAA"/>
      </a:dk2>
      <a:lt2>
        <a:srgbClr val="75DB8E"/>
      </a:lt2>
      <a:accent1>
        <a:srgbClr val="4BAF63"/>
      </a:accent1>
      <a:accent2>
        <a:srgbClr val="1A8334"/>
      </a:accent2>
      <a:accent3>
        <a:srgbClr val="434343"/>
      </a:accent3>
      <a:accent4>
        <a:srgbClr val="666666"/>
      </a:accent4>
      <a:accent5>
        <a:srgbClr val="999999"/>
      </a:accent5>
      <a:accent6>
        <a:srgbClr val="CCCCC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